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5" r:id="rId2"/>
    <p:sldId id="264" r:id="rId3"/>
    <p:sldId id="260" r:id="rId4"/>
    <p:sldId id="261" r:id="rId5"/>
  </p:sldIdLst>
  <p:sldSz cx="237601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8"/>
    <p:restoredTop sz="91319"/>
  </p:normalViewPr>
  <p:slideViewPr>
    <p:cSldViewPr snapToGrid="0" snapToObjects="1">
      <p:cViewPr varScale="1">
        <p:scale>
          <a:sx n="55" d="100"/>
          <a:sy n="55" d="100"/>
        </p:scale>
        <p:origin x="2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9272-FCAE-D145-A31C-B19C91E4E1B5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D3FC-986F-304B-9DE2-E04180071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1pPr>
    <a:lvl2pPr marL="89853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2pPr>
    <a:lvl3pPr marL="179707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3pPr>
    <a:lvl4pPr marL="269560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4pPr>
    <a:lvl5pPr marL="359414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5pPr>
    <a:lvl6pPr marL="449267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6pPr>
    <a:lvl7pPr marL="539121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7pPr>
    <a:lvl8pPr marL="628974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8pPr>
    <a:lvl9pPr marL="718828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</a:t>
            </a:r>
            <a:r>
              <a:rPr kumimoji="1" lang="en-US" altLang="ja-JP" dirty="0" err="1"/>
              <a:t>main_play.js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1</a:t>
            </a:r>
            <a:r>
              <a:rPr kumimoji="1" lang="ja-JP" altLang="en-US"/>
              <a:t>万本のブロックの配列を用意した上で、</a:t>
            </a:r>
            <a:r>
              <a:rPr kumimoji="1" lang="en-US" altLang="ja-JP" dirty="0"/>
              <a:t>1</a:t>
            </a:r>
            <a:r>
              <a:rPr kumimoji="1" lang="ja-JP" altLang="en-US"/>
              <a:t>フレームごとに連続する</a:t>
            </a:r>
            <a:r>
              <a:rPr kumimoji="1" lang="en-US" altLang="ja-JP" dirty="0"/>
              <a:t>100</a:t>
            </a:r>
            <a:r>
              <a:rPr kumimoji="1" lang="ja-JP" altLang="en-US"/>
              <a:t>本のブロックを描画し、マイフレーム、先頭のブロックの</a:t>
            </a:r>
            <a:r>
              <a:rPr kumimoji="1" lang="en-US" altLang="ja-JP" dirty="0"/>
              <a:t>index</a:t>
            </a:r>
            <a:r>
              <a:rPr kumimoji="1" lang="ja-JP" altLang="en-US"/>
              <a:t>をズラしていくことで、コースを流している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コースの高さは関数</a:t>
            </a:r>
            <a:r>
              <a:rPr kumimoji="1" lang="en-US" altLang="ja-JP" dirty="0" err="1"/>
              <a:t>randomInt</a:t>
            </a:r>
            <a:r>
              <a:rPr kumimoji="1" lang="ja-JP" altLang="en-US"/>
              <a:t>を用いて、上り下りが連続して平坦の少ないコースにした</a:t>
            </a:r>
            <a:endParaRPr kumimoji="1" lang="en-US" altLang="ja-JP" dirty="0"/>
          </a:p>
          <a:p>
            <a:r>
              <a:rPr kumimoji="1" lang="en-US" altLang="ja-JP" dirty="0"/>
              <a:t>→ main_course0.js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プレイヤーのジャンプ</a:t>
            </a:r>
            <a:endParaRPr kumimoji="1" lang="en-US" altLang="ja-JP" dirty="0"/>
          </a:p>
          <a:p>
            <a:r>
              <a:rPr kumimoji="1" lang="ja-JP" altLang="en-US"/>
              <a:t>・最初はシンプルなジャンプから実装するも、不自然なので加速度運動に変更</a:t>
            </a:r>
            <a:endParaRPr kumimoji="1" lang="en-US" altLang="ja-JP" dirty="0"/>
          </a:p>
          <a:p>
            <a:r>
              <a:rPr kumimoji="1" lang="en-US" altLang="ja-JP" dirty="0"/>
              <a:t>→ main_jump0.js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・難しかったのはプレイヤーが着地したか、落下したかの判定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日本語化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4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6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64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238751"/>
            <a:ext cx="17820085" cy="4762488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184899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28306"/>
            <a:ext cx="5123274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410374"/>
            <a:ext cx="20493097" cy="5690286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154493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7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28307"/>
            <a:ext cx="20493097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353376"/>
            <a:ext cx="10051641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4996813"/>
            <a:ext cx="1005164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353376"/>
            <a:ext cx="10101143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4996813"/>
            <a:ext cx="10101143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4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4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7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1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2678860"/>
            <a:ext cx="801903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kumimoji="1"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kumimoji="1"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155AD340-37A8-6A49-BCCC-0BA4D2F7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424" t="8258" r="75905" b="3258"/>
          <a:stretch/>
        </p:blipFill>
        <p:spPr>
          <a:xfrm>
            <a:off x="1934510" y="2078182"/>
            <a:ext cx="3107926" cy="8749146"/>
          </a:xfrm>
          <a:prstGeom prst="rect">
            <a:avLst/>
          </a:prstGeom>
          <a:ln>
            <a:noFill/>
          </a:ln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FB103DC7-0D08-0F47-AA07-A73440F28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4" r="3763" b="3258"/>
          <a:stretch/>
        </p:blipFill>
        <p:spPr>
          <a:xfrm>
            <a:off x="5049981" y="1261682"/>
            <a:ext cx="14505709" cy="9565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2AB390-BE7E-D44C-8480-6ABAFF9E818A}"/>
              </a:ext>
            </a:extLst>
          </p:cNvPr>
          <p:cNvSpPr txBox="1"/>
          <p:nvPr/>
        </p:nvSpPr>
        <p:spPr>
          <a:xfrm>
            <a:off x="13305113" y="4491351"/>
            <a:ext cx="184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diffHeight</a:t>
            </a:r>
            <a:endParaRPr kumimoji="1" lang="ja-JP" altLang="en-US" sz="320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20EE958-B67B-B842-8948-A8D2EAE266FB}"/>
              </a:ext>
            </a:extLst>
          </p:cNvPr>
          <p:cNvSpPr/>
          <p:nvPr/>
        </p:nvSpPr>
        <p:spPr>
          <a:xfrm>
            <a:off x="12942804" y="4576705"/>
            <a:ext cx="362309" cy="41406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DD5966E-91B6-BC4C-B980-A38D29483EB0}"/>
              </a:ext>
            </a:extLst>
          </p:cNvPr>
          <p:cNvSpPr/>
          <p:nvPr/>
        </p:nvSpPr>
        <p:spPr>
          <a:xfrm rot="16200000">
            <a:off x="12052431" y="4219730"/>
            <a:ext cx="500809" cy="1450570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7FD501-1CD9-3B4F-B63B-AF61864C1362}"/>
              </a:ext>
            </a:extLst>
          </p:cNvPr>
          <p:cNvSpPr txBox="1"/>
          <p:nvPr/>
        </p:nvSpPr>
        <p:spPr>
          <a:xfrm>
            <a:off x="9678142" y="11825452"/>
            <a:ext cx="8235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CourseBlockCountToFillCanvas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ブロック</a:t>
            </a:r>
            <a:r>
              <a:rPr kumimoji="1" lang="en-US" altLang="ja-JP" sz="3200" dirty="0"/>
              <a:t>100</a:t>
            </a:r>
            <a:r>
              <a:rPr kumimoji="1" lang="ja-JP" altLang="en-US" sz="3200"/>
              <a:t>本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5D825E-7DFE-F74C-8FF1-5F701762A3F2}"/>
              </a:ext>
            </a:extLst>
          </p:cNvPr>
          <p:cNvSpPr txBox="1"/>
          <p:nvPr/>
        </p:nvSpPr>
        <p:spPr>
          <a:xfrm>
            <a:off x="19805814" y="10929791"/>
            <a:ext cx="289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× laps 100</a:t>
            </a:r>
            <a:r>
              <a:rPr kumimoji="1" lang="ja-JP" altLang="en-US" sz="3200"/>
              <a:t>周分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D38E6DF-52B0-0C4F-9DF6-80EF2D8F7AEC}"/>
              </a:ext>
            </a:extLst>
          </p:cNvPr>
          <p:cNvSpPr/>
          <p:nvPr/>
        </p:nvSpPr>
        <p:spPr>
          <a:xfrm>
            <a:off x="6378359" y="7564582"/>
            <a:ext cx="500423" cy="493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1A6B8567-4512-9349-B9AE-22953FE91EBA}"/>
              </a:ext>
            </a:extLst>
          </p:cNvPr>
          <p:cNvSpPr/>
          <p:nvPr/>
        </p:nvSpPr>
        <p:spPr>
          <a:xfrm rot="5400000">
            <a:off x="5593021" y="6239343"/>
            <a:ext cx="493338" cy="157941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F44982-8440-6940-8D08-E7E38EAE0531}"/>
              </a:ext>
            </a:extLst>
          </p:cNvPr>
          <p:cNvSpPr txBox="1"/>
          <p:nvPr/>
        </p:nvSpPr>
        <p:spPr>
          <a:xfrm>
            <a:off x="5049980" y="5439732"/>
            <a:ext cx="3804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playerIndexInCanvas</a:t>
            </a:r>
            <a:r>
              <a:rPr kumimoji="1" lang="en-US" altLang="ja-JP" sz="3200" dirty="0"/>
              <a:t>, </a:t>
            </a:r>
          </a:p>
          <a:p>
            <a:r>
              <a:rPr kumimoji="1" lang="en-US" altLang="ja-JP" sz="3200" dirty="0" err="1"/>
              <a:t>playerX</a:t>
            </a:r>
            <a:endParaRPr kumimoji="1" lang="ja-JP" altLang="en-US" sz="32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81CB0E6-2CC4-5D48-995E-308353E81AF7}"/>
              </a:ext>
            </a:extLst>
          </p:cNvPr>
          <p:cNvCxnSpPr>
            <a:cxnSpLocks/>
          </p:cNvCxnSpPr>
          <p:nvPr/>
        </p:nvCxnSpPr>
        <p:spPr>
          <a:xfrm>
            <a:off x="4592782" y="8940211"/>
            <a:ext cx="602673" cy="76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37700E-480B-B748-A8CE-0DFB5D4B1A02}"/>
              </a:ext>
            </a:extLst>
          </p:cNvPr>
          <p:cNvSpPr txBox="1"/>
          <p:nvPr/>
        </p:nvSpPr>
        <p:spPr>
          <a:xfrm>
            <a:off x="2841363" y="8293769"/>
            <a:ext cx="2998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courseStartIndex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802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2874E82-5F45-0A45-B8D3-106EC6287E65}"/>
              </a:ext>
            </a:extLst>
          </p:cNvPr>
          <p:cNvSpPr/>
          <p:nvPr/>
        </p:nvSpPr>
        <p:spPr>
          <a:xfrm>
            <a:off x="18089502" y="5215342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05164" y="6895705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673876" y="6560392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03555" y="6895705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065746" y="6560393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633318" y="656039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398387" y="656039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04379" y="6895703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763081" y="556249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41821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2435" y="9283848"/>
            <a:ext cx="345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5110805" y="1134566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701820" y="11626307"/>
            <a:ext cx="591015" cy="1162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7511152" y="1134566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8079864" y="1101035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635456" y="1036867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6274196" y="1236960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3078749"/>
            <a:ext cx="918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689559"/>
            <a:ext cx="918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4053" y="11345664"/>
            <a:ext cx="650687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966419"/>
            <a:ext cx="609572" cy="18225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91402" y="983524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076070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345286" y="5845973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6268723" y="1209434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076070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5177448" y="9224661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D484840-D631-0C48-9867-18C597E844CC}"/>
              </a:ext>
            </a:extLst>
          </p:cNvPr>
          <p:cNvSpPr/>
          <p:nvPr/>
        </p:nvSpPr>
        <p:spPr>
          <a:xfrm>
            <a:off x="4494474" y="7190822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118B9BE2-566D-5C45-A190-0D3444D3E3C5}"/>
              </a:ext>
            </a:extLst>
          </p:cNvPr>
          <p:cNvSpPr/>
          <p:nvPr/>
        </p:nvSpPr>
        <p:spPr>
          <a:xfrm>
            <a:off x="4428546" y="744103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BE29448-BA6D-F645-9906-9CE96EE41C98}"/>
              </a:ext>
            </a:extLst>
          </p:cNvPr>
          <p:cNvSpPr/>
          <p:nvPr/>
        </p:nvSpPr>
        <p:spPr>
          <a:xfrm>
            <a:off x="7345286" y="6321377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5B0D725-4269-9642-A72E-BA38930A8645}"/>
              </a:ext>
            </a:extLst>
          </p:cNvPr>
          <p:cNvSpPr/>
          <p:nvPr/>
        </p:nvSpPr>
        <p:spPr>
          <a:xfrm>
            <a:off x="3870233" y="6840675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63CC8-2635-B242-AD47-EE40E13910FA}"/>
              </a:ext>
            </a:extLst>
          </p:cNvPr>
          <p:cNvSpPr/>
          <p:nvPr/>
        </p:nvSpPr>
        <p:spPr>
          <a:xfrm>
            <a:off x="21028378" y="5788244"/>
            <a:ext cx="601673" cy="174983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62371EC-EA5C-CF45-91BF-B9457ECC7855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2FC862-FA7B-5D45-A16F-82B8DF9BBEF4}"/>
              </a:ext>
            </a:extLst>
          </p:cNvPr>
          <p:cNvSpPr/>
          <p:nvPr/>
        </p:nvSpPr>
        <p:spPr>
          <a:xfrm>
            <a:off x="17495096" y="6078101"/>
            <a:ext cx="59101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F244043-7623-9E47-B4FF-7B3D90C3ADB9}"/>
              </a:ext>
            </a:extLst>
          </p:cNvPr>
          <p:cNvSpPr/>
          <p:nvPr/>
        </p:nvSpPr>
        <p:spPr>
          <a:xfrm>
            <a:off x="7394564" y="6894964"/>
            <a:ext cx="60055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140258C-D4F6-2C45-8049-713120787572}"/>
              </a:ext>
            </a:extLst>
          </p:cNvPr>
          <p:cNvSpPr/>
          <p:nvPr/>
        </p:nvSpPr>
        <p:spPr>
          <a:xfrm>
            <a:off x="17475559" y="11626306"/>
            <a:ext cx="581828" cy="1134005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18C7F07-6C78-D647-BC2E-ABD97E85CD32}"/>
              </a:ext>
            </a:extLst>
          </p:cNvPr>
          <p:cNvSpPr/>
          <p:nvPr/>
        </p:nvSpPr>
        <p:spPr>
          <a:xfrm>
            <a:off x="21182313" y="11371790"/>
            <a:ext cx="581828" cy="1409158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03417F6-9916-BD45-9EC7-62C59596C54C}"/>
              </a:ext>
            </a:extLst>
          </p:cNvPr>
          <p:cNvSpPr/>
          <p:nvPr/>
        </p:nvSpPr>
        <p:spPr>
          <a:xfrm>
            <a:off x="2120664" y="7181248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D8180882-3ED1-DF4F-A54D-664073268197}"/>
              </a:ext>
            </a:extLst>
          </p:cNvPr>
          <p:cNvSpPr/>
          <p:nvPr/>
        </p:nvSpPr>
        <p:spPr>
          <a:xfrm>
            <a:off x="2031361" y="713472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BF96AA7F-5EC2-1346-9880-0B61E4323D94}"/>
              </a:ext>
            </a:extLst>
          </p:cNvPr>
          <p:cNvSpPr/>
          <p:nvPr/>
        </p:nvSpPr>
        <p:spPr>
          <a:xfrm>
            <a:off x="1464180" y="6344435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D6F0763-23A8-1546-9965-A4CFC42ADB18}"/>
              </a:ext>
            </a:extLst>
          </p:cNvPr>
          <p:cNvSpPr/>
          <p:nvPr/>
        </p:nvSpPr>
        <p:spPr>
          <a:xfrm>
            <a:off x="2031361" y="6181286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0FFE80-6137-4E48-AB6B-5EF1D57367B6}"/>
              </a:ext>
            </a:extLst>
          </p:cNvPr>
          <p:cNvSpPr/>
          <p:nvPr/>
        </p:nvSpPr>
        <p:spPr>
          <a:xfrm>
            <a:off x="16357676" y="6383469"/>
            <a:ext cx="567814" cy="114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E70C835-55F2-554F-8406-FD578ED53DBD}"/>
              </a:ext>
            </a:extLst>
          </p:cNvPr>
          <p:cNvSpPr/>
          <p:nvPr/>
        </p:nvSpPr>
        <p:spPr>
          <a:xfrm>
            <a:off x="16276522" y="10726130"/>
            <a:ext cx="613380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3653EB-1BFC-6344-9078-0B5E08ED47D6}"/>
              </a:ext>
            </a:extLst>
          </p:cNvPr>
          <p:cNvSpPr txBox="1"/>
          <p:nvPr/>
        </p:nvSpPr>
        <p:spPr>
          <a:xfrm>
            <a:off x="5110805" y="4439388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B5FE27B-64DE-D641-A699-C5BA1D7BDDBE}"/>
              </a:ext>
            </a:extLst>
          </p:cNvPr>
          <p:cNvSpPr txBox="1"/>
          <p:nvPr/>
        </p:nvSpPr>
        <p:spPr>
          <a:xfrm>
            <a:off x="16394072" y="3651236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9D588-3F89-BA48-9232-42802E316BBA}"/>
              </a:ext>
            </a:extLst>
          </p:cNvPr>
          <p:cNvSpPr txBox="1"/>
          <p:nvPr/>
        </p:nvSpPr>
        <p:spPr>
          <a:xfrm>
            <a:off x="16770092" y="9319123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0CE8067-944A-8147-8E52-B2A99DD79865}"/>
              </a:ext>
            </a:extLst>
          </p:cNvPr>
          <p:cNvSpPr/>
          <p:nvPr/>
        </p:nvSpPr>
        <p:spPr>
          <a:xfrm>
            <a:off x="13989985" y="1855369"/>
            <a:ext cx="619379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FCF7A13-7F8B-5541-8E17-D6D41DD8BAD3}"/>
              </a:ext>
            </a:extLst>
          </p:cNvPr>
          <p:cNvSpPr txBox="1"/>
          <p:nvPr/>
        </p:nvSpPr>
        <p:spPr>
          <a:xfrm>
            <a:off x="14749792" y="1879397"/>
            <a:ext cx="687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nextCourseHeight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diffHeight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315786D-18AE-534D-9631-95020F038971}"/>
              </a:ext>
            </a:extLst>
          </p:cNvPr>
          <p:cNvSpPr/>
          <p:nvPr/>
        </p:nvSpPr>
        <p:spPr>
          <a:xfrm>
            <a:off x="319623" y="8659716"/>
            <a:ext cx="6491620" cy="4567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337F40-BC1C-194C-A796-BECB4001D262}"/>
              </a:ext>
            </a:extLst>
          </p:cNvPr>
          <p:cNvSpPr/>
          <p:nvPr/>
        </p:nvSpPr>
        <p:spPr>
          <a:xfrm>
            <a:off x="344073" y="4376601"/>
            <a:ext cx="6282098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4428E3-F9D2-9A4A-8DBC-95AEFE165911}"/>
              </a:ext>
            </a:extLst>
          </p:cNvPr>
          <p:cNvSpPr/>
          <p:nvPr/>
        </p:nvSpPr>
        <p:spPr>
          <a:xfrm>
            <a:off x="344073" y="123025"/>
            <a:ext cx="7984687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BDC48410-698B-664C-B40E-0D60BCFB2A84}"/>
              </a:ext>
            </a:extLst>
          </p:cNvPr>
          <p:cNvSpPr/>
          <p:nvPr/>
        </p:nvSpPr>
        <p:spPr>
          <a:xfrm>
            <a:off x="11287400" y="9725136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9F8A7A75-A91C-AB4A-8A8F-813A0258598F}"/>
              </a:ext>
            </a:extLst>
          </p:cNvPr>
          <p:cNvSpPr/>
          <p:nvPr/>
        </p:nvSpPr>
        <p:spPr>
          <a:xfrm>
            <a:off x="14814242" y="5937501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5ACBD9-8258-5647-AC2E-446122234B74}"/>
              </a:ext>
            </a:extLst>
          </p:cNvPr>
          <p:cNvSpPr/>
          <p:nvPr/>
        </p:nvSpPr>
        <p:spPr>
          <a:xfrm>
            <a:off x="19416191" y="632690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B27E537B-A86A-6F44-A4F7-665C8CAF1CB4}"/>
              </a:ext>
            </a:extLst>
          </p:cNvPr>
          <p:cNvSpPr/>
          <p:nvPr/>
        </p:nvSpPr>
        <p:spPr>
          <a:xfrm>
            <a:off x="13026810" y="652765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CF708D91-0CA8-0748-BD95-F268EA37AFEF}"/>
              </a:ext>
            </a:extLst>
          </p:cNvPr>
          <p:cNvSpPr/>
          <p:nvPr/>
        </p:nvSpPr>
        <p:spPr>
          <a:xfrm>
            <a:off x="13647332" y="6255233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0AA7A25-863D-024E-8B8C-EB53CBAF90EE}"/>
              </a:ext>
            </a:extLst>
          </p:cNvPr>
          <p:cNvSpPr/>
          <p:nvPr/>
        </p:nvSpPr>
        <p:spPr>
          <a:xfrm>
            <a:off x="14225199" y="596552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C35000-FF0A-E247-8AE8-C9B7D3D4DBDA}"/>
              </a:ext>
            </a:extLst>
          </p:cNvPr>
          <p:cNvSpPr/>
          <p:nvPr/>
        </p:nvSpPr>
        <p:spPr>
          <a:xfrm>
            <a:off x="18864749" y="632236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3C54E7E-E16E-8D44-B1F2-7BD6E124B81F}"/>
              </a:ext>
            </a:extLst>
          </p:cNvPr>
          <p:cNvSpPr/>
          <p:nvPr/>
        </p:nvSpPr>
        <p:spPr>
          <a:xfrm>
            <a:off x="12388712" y="693801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10780022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11348735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11939750" y="10703911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13088328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1365704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14236906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5486719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10685526" y="93609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6757786" y="9142659"/>
            <a:ext cx="360405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0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7815431" y="7248416"/>
            <a:ext cx="357299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11287400" y="832476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15960742" y="5821877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11878415" y="7461867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319623" y="8668421"/>
            <a:ext cx="6352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cs typeface="Arial" panose="020B0604020202020204" pitchFamily="34" charset="0"/>
              </a:rPr>
              <a:t>速度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ja-JP" sz="4000" dirty="0" err="1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(time) {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v0 = 30;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g = 3;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let v;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return (v = v0 - g * time);</a:t>
            </a: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C123D0-D3F3-0149-BD21-A56D4836DC04}"/>
              </a:ext>
            </a:extLst>
          </p:cNvPr>
          <p:cNvSpPr txBox="1"/>
          <p:nvPr/>
        </p:nvSpPr>
        <p:spPr>
          <a:xfrm>
            <a:off x="11483735" y="11976218"/>
            <a:ext cx="1407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6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7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8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9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10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  12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545BB0A6-01DF-1E4D-A500-A64AF06AE106}"/>
              </a:ext>
            </a:extLst>
          </p:cNvPr>
          <p:cNvSpPr/>
          <p:nvPr/>
        </p:nvSpPr>
        <p:spPr>
          <a:xfrm>
            <a:off x="11058102" y="6178717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E2B17F75-6FC2-7A47-A94F-9E1D6D5FBA12}"/>
              </a:ext>
            </a:extLst>
          </p:cNvPr>
          <p:cNvSpPr/>
          <p:nvPr/>
        </p:nvSpPr>
        <p:spPr>
          <a:xfrm flipH="1">
            <a:off x="16323980" y="6178293"/>
            <a:ext cx="3122145" cy="874362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  <a:gd name="connsiteX0" fmla="*/ 0 w 5132878"/>
              <a:gd name="connsiteY0" fmla="*/ 3671888 h 3671888"/>
              <a:gd name="connsiteX1" fmla="*/ 5129213 w 5132878"/>
              <a:gd name="connsiteY1" fmla="*/ 0 h 3671888"/>
              <a:gd name="connsiteX2" fmla="*/ 5132878 w 5132878"/>
              <a:gd name="connsiteY2" fmla="*/ 638987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3061776"/>
              <a:gd name="connsiteY0" fmla="*/ 1385531 h 1385532"/>
              <a:gd name="connsiteX1" fmla="*/ 3061776 w 3061776"/>
              <a:gd name="connsiteY1" fmla="*/ 539929 h 1385532"/>
              <a:gd name="connsiteX0" fmla="*/ 0 w 3061776"/>
              <a:gd name="connsiteY0" fmla="*/ 845602 h 845602"/>
              <a:gd name="connsiteX1" fmla="*/ 3061776 w 3061776"/>
              <a:gd name="connsiteY1" fmla="*/ 0 h 845602"/>
              <a:gd name="connsiteX0" fmla="*/ 0 w 3061776"/>
              <a:gd name="connsiteY0" fmla="*/ 846011 h 846011"/>
              <a:gd name="connsiteX1" fmla="*/ 3061776 w 3061776"/>
              <a:gd name="connsiteY1" fmla="*/ 409 h 84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1776" h="846011">
                <a:moveTo>
                  <a:pt x="0" y="846011"/>
                </a:moveTo>
                <a:cubicBezTo>
                  <a:pt x="208618" y="626115"/>
                  <a:pt x="1173341" y="-18553"/>
                  <a:pt x="3061776" y="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E1EAD3-72B0-2D4A-99CC-D9CABA164E75}"/>
              </a:ext>
            </a:extLst>
          </p:cNvPr>
          <p:cNvSpPr/>
          <p:nvPr/>
        </p:nvSpPr>
        <p:spPr>
          <a:xfrm>
            <a:off x="16048910" y="10087956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9D37E6-7AE0-4240-B313-17A0498C250F}"/>
              </a:ext>
            </a:extLst>
          </p:cNvPr>
          <p:cNvSpPr txBox="1"/>
          <p:nvPr/>
        </p:nvSpPr>
        <p:spPr>
          <a:xfrm>
            <a:off x="15013241" y="7069729"/>
            <a:ext cx="38474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3DCF3D5F-87AD-9148-9487-6A13BDCFF36D}"/>
              </a:ext>
            </a:extLst>
          </p:cNvPr>
          <p:cNvSpPr/>
          <p:nvPr/>
        </p:nvSpPr>
        <p:spPr>
          <a:xfrm>
            <a:off x="20505622" y="3995595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27D2994F-F595-8B4D-BF48-0055ED1F23EB}"/>
              </a:ext>
            </a:extLst>
          </p:cNvPr>
          <p:cNvSpPr/>
          <p:nvPr/>
        </p:nvSpPr>
        <p:spPr>
          <a:xfrm>
            <a:off x="19390329" y="5505682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E9C5586-AA4D-3E45-B8E7-26673C1F669B}"/>
              </a:ext>
            </a:extLst>
          </p:cNvPr>
          <p:cNvSpPr/>
          <p:nvPr/>
        </p:nvSpPr>
        <p:spPr>
          <a:xfrm>
            <a:off x="19968939" y="46033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47DB60DD-D27F-7B48-984C-C6E7D4D7E5EF}"/>
              </a:ext>
            </a:extLst>
          </p:cNvPr>
          <p:cNvSpPr/>
          <p:nvPr/>
        </p:nvSpPr>
        <p:spPr>
          <a:xfrm>
            <a:off x="21101208" y="355808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BF86F6C3-EECE-9748-BC9B-77E48D6AF175}"/>
              </a:ext>
            </a:extLst>
          </p:cNvPr>
          <p:cNvSpPr/>
          <p:nvPr/>
        </p:nvSpPr>
        <p:spPr>
          <a:xfrm>
            <a:off x="19182018" y="3244020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8ACBF2-4AC5-F746-95EE-A8E6252B6C54}"/>
              </a:ext>
            </a:extLst>
          </p:cNvPr>
          <p:cNvSpPr txBox="1"/>
          <p:nvPr/>
        </p:nvSpPr>
        <p:spPr>
          <a:xfrm>
            <a:off x="16539774" y="4178167"/>
            <a:ext cx="323325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CE32B78-0CAC-9A41-AFBC-F4D473D5286D}"/>
              </a:ext>
            </a:extLst>
          </p:cNvPr>
          <p:cNvSpPr/>
          <p:nvPr/>
        </p:nvSpPr>
        <p:spPr>
          <a:xfrm>
            <a:off x="16616482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CBC82-F299-2548-BFAE-A8C59BE9D2AC}"/>
              </a:ext>
            </a:extLst>
          </p:cNvPr>
          <p:cNvSpPr/>
          <p:nvPr/>
        </p:nvSpPr>
        <p:spPr>
          <a:xfrm>
            <a:off x="17198238" y="9803733"/>
            <a:ext cx="591015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C477EB3-45D6-BA49-BC88-37D4A86FAE79}"/>
              </a:ext>
            </a:extLst>
          </p:cNvPr>
          <p:cNvSpPr/>
          <p:nvPr/>
        </p:nvSpPr>
        <p:spPr>
          <a:xfrm>
            <a:off x="17789253" y="9559768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6861BB8-E469-BC4F-AF40-84A882458D48}"/>
              </a:ext>
            </a:extLst>
          </p:cNvPr>
          <p:cNvSpPr/>
          <p:nvPr/>
        </p:nvSpPr>
        <p:spPr>
          <a:xfrm>
            <a:off x="19544300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B322FEE-5B0B-2C47-89E7-CC4152CFB8FB}"/>
              </a:ext>
            </a:extLst>
          </p:cNvPr>
          <p:cNvSpPr/>
          <p:nvPr/>
        </p:nvSpPr>
        <p:spPr>
          <a:xfrm>
            <a:off x="20124166" y="10423266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25E9B5-A58C-EF44-AF44-A28CB7290475}"/>
              </a:ext>
            </a:extLst>
          </p:cNvPr>
          <p:cNvSpPr/>
          <p:nvPr/>
        </p:nvSpPr>
        <p:spPr>
          <a:xfrm>
            <a:off x="21373979" y="10423267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787303D-8C58-8B44-A611-8EFC8AA333BF}"/>
              </a:ext>
            </a:extLst>
          </p:cNvPr>
          <p:cNvSpPr/>
          <p:nvPr/>
        </p:nvSpPr>
        <p:spPr>
          <a:xfrm>
            <a:off x="2193617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0E3A88-8581-CA4D-A9D8-BA4AAE186801}"/>
              </a:ext>
            </a:extLst>
          </p:cNvPr>
          <p:cNvSpPr txBox="1"/>
          <p:nvPr/>
        </p:nvSpPr>
        <p:spPr>
          <a:xfrm>
            <a:off x="344073" y="228480"/>
            <a:ext cx="732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ジャンプのチャージ時間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const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5 * dt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  <a:p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setTimeout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(function () {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false;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},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);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30570338-CF22-5240-AE42-349787D4733A}"/>
              </a:ext>
            </a:extLst>
          </p:cNvPr>
          <p:cNvSpPr/>
          <p:nvPr/>
        </p:nvSpPr>
        <p:spPr>
          <a:xfrm>
            <a:off x="16553652" y="308822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96AD6FC3-F718-FE42-AB80-2B8C2E319791}"/>
              </a:ext>
            </a:extLst>
          </p:cNvPr>
          <p:cNvSpPr/>
          <p:nvPr/>
        </p:nvSpPr>
        <p:spPr>
          <a:xfrm>
            <a:off x="17174174" y="2815804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AD4A399D-F524-4E4C-88DC-13BE0F50BF6F}"/>
              </a:ext>
            </a:extLst>
          </p:cNvPr>
          <p:cNvSpPr/>
          <p:nvPr/>
        </p:nvSpPr>
        <p:spPr>
          <a:xfrm>
            <a:off x="17752041" y="25260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919EBE3A-1784-F84E-A7E2-AA33E31B177C}"/>
              </a:ext>
            </a:extLst>
          </p:cNvPr>
          <p:cNvSpPr/>
          <p:nvPr/>
        </p:nvSpPr>
        <p:spPr>
          <a:xfrm>
            <a:off x="15915554" y="3498590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E25D1DAA-54AB-5248-A542-BD6DDCF997F1}"/>
              </a:ext>
            </a:extLst>
          </p:cNvPr>
          <p:cNvSpPr/>
          <p:nvPr/>
        </p:nvSpPr>
        <p:spPr>
          <a:xfrm>
            <a:off x="14814242" y="488533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C3CB5DE1-D7C1-8642-8CF7-C683DD51B0CE}"/>
              </a:ext>
            </a:extLst>
          </p:cNvPr>
          <p:cNvSpPr/>
          <p:nvPr/>
        </p:nvSpPr>
        <p:spPr>
          <a:xfrm>
            <a:off x="15405257" y="40224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5935718-1A13-5640-B7C1-5C4C72DA11B9}"/>
              </a:ext>
            </a:extLst>
          </p:cNvPr>
          <p:cNvSpPr/>
          <p:nvPr/>
        </p:nvSpPr>
        <p:spPr>
          <a:xfrm>
            <a:off x="14584944" y="2739288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6B75C58-28C1-DB4D-BE6C-2C4C2B70C2EE}"/>
              </a:ext>
            </a:extLst>
          </p:cNvPr>
          <p:cNvSpPr txBox="1"/>
          <p:nvPr/>
        </p:nvSpPr>
        <p:spPr>
          <a:xfrm>
            <a:off x="344073" y="4629685"/>
            <a:ext cx="56637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空中ジャンプ条件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if (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upPressed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!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&lt; 2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F35EC61-2D87-6D48-94DB-F083B70A0C07}"/>
              </a:ext>
            </a:extLst>
          </p:cNvPr>
          <p:cNvSpPr txBox="1"/>
          <p:nvPr/>
        </p:nvSpPr>
        <p:spPr>
          <a:xfrm>
            <a:off x="19267947" y="2194270"/>
            <a:ext cx="36665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78" name="上矢印 77">
            <a:extLst>
              <a:ext uri="{FF2B5EF4-FFF2-40B4-BE49-F238E27FC236}">
                <a16:creationId xmlns:a16="http://schemas.microsoft.com/office/drawing/2014/main" id="{C7092BB1-949C-EF41-A261-5725F8047D39}"/>
              </a:ext>
            </a:extLst>
          </p:cNvPr>
          <p:cNvSpPr/>
          <p:nvPr/>
        </p:nvSpPr>
        <p:spPr>
          <a:xfrm>
            <a:off x="11501408" y="90383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上矢印 80">
            <a:extLst>
              <a:ext uri="{FF2B5EF4-FFF2-40B4-BE49-F238E27FC236}">
                <a16:creationId xmlns:a16="http://schemas.microsoft.com/office/drawing/2014/main" id="{CE509D49-A85B-2041-BA96-91058E1751C2}"/>
              </a:ext>
            </a:extLst>
          </p:cNvPr>
          <p:cNvSpPr/>
          <p:nvPr/>
        </p:nvSpPr>
        <p:spPr>
          <a:xfrm>
            <a:off x="15021436" y="54762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上矢印 82">
            <a:extLst>
              <a:ext uri="{FF2B5EF4-FFF2-40B4-BE49-F238E27FC236}">
                <a16:creationId xmlns:a16="http://schemas.microsoft.com/office/drawing/2014/main" id="{F72F4E08-D0DA-6A4E-BB05-29DBE36CD19E}"/>
              </a:ext>
            </a:extLst>
          </p:cNvPr>
          <p:cNvSpPr/>
          <p:nvPr/>
        </p:nvSpPr>
        <p:spPr>
          <a:xfrm>
            <a:off x="19623385" y="5865644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F2B7D0-809B-FA4A-98F5-110F8619A812}"/>
              </a:ext>
            </a:extLst>
          </p:cNvPr>
          <p:cNvSpPr txBox="1"/>
          <p:nvPr/>
        </p:nvSpPr>
        <p:spPr>
          <a:xfrm>
            <a:off x="20186880" y="5838961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D24DA26-881D-B74D-A6EF-E997B6AA4815}"/>
              </a:ext>
            </a:extLst>
          </p:cNvPr>
          <p:cNvSpPr txBox="1"/>
          <p:nvPr/>
        </p:nvSpPr>
        <p:spPr>
          <a:xfrm>
            <a:off x="12412982" y="513227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57AD07F-F172-194E-BA15-EF779F33E266}"/>
              </a:ext>
            </a:extLst>
          </p:cNvPr>
          <p:cNvSpPr txBox="1"/>
          <p:nvPr/>
        </p:nvSpPr>
        <p:spPr>
          <a:xfrm>
            <a:off x="11941371" y="896813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83386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752098" y="6103186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81777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143968" y="610318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711540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476609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82601" y="6438497"/>
            <a:ext cx="591015" cy="14433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841303" y="510528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AFB11B41-3A54-DA4B-8643-FE71F18870A0}"/>
              </a:ext>
            </a:extLst>
          </p:cNvPr>
          <p:cNvSpPr/>
          <p:nvPr/>
        </p:nvSpPr>
        <p:spPr>
          <a:xfrm>
            <a:off x="7423508" y="570496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04D0AFAF-CBAA-A441-91B6-ACD9E69FA700}"/>
              </a:ext>
            </a:extLst>
          </p:cNvPr>
          <p:cNvSpPr/>
          <p:nvPr/>
        </p:nvSpPr>
        <p:spPr>
          <a:xfrm>
            <a:off x="3948455" y="638346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A72080-7C8A-914C-80F1-0D37F7BAC7B7}"/>
              </a:ext>
            </a:extLst>
          </p:cNvPr>
          <p:cNvSpPr/>
          <p:nvPr/>
        </p:nvSpPr>
        <p:spPr>
          <a:xfrm>
            <a:off x="4506768" y="698383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53363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6285" y="8375329"/>
            <a:ext cx="73965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次のフレームにて着地失敗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4507550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098565" y="11597648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6907897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7476609" y="10981692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032201" y="1034001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5670941" y="1234094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2555893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7C30AA6D-7218-6A48-B90A-79B1E7C613A9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375329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1604" y="10726130"/>
            <a:ext cx="613380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726130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10129" y="981182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128322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423508" y="5388767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5665468" y="12065689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128322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8871172" y="5061130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449</Words>
  <Application>Microsoft Macintosh PowerPoint</Application>
  <PresentationFormat>ユーザー設定</PresentationFormat>
  <Paragraphs>95</Paragraphs>
  <Slides>4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17</cp:revision>
  <dcterms:created xsi:type="dcterms:W3CDTF">2021-09-14T07:00:11Z</dcterms:created>
  <dcterms:modified xsi:type="dcterms:W3CDTF">2021-11-02T06:29:26Z</dcterms:modified>
</cp:coreProperties>
</file>