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handoutMasterIdLst>
    <p:handoutMasterId r:id="rId6"/>
  </p:handoutMasterIdLst>
  <p:sldIdLst>
    <p:sldId id="256" r:id="rId5"/>
  </p:sldIdLst>
  <p:sldSz cx="43891200" cy="21945600"/>
  <p:notesSz cx="37585650" cy="51206400"/>
  <p:defaultTextStyle>
    <a:defPPr>
      <a:defRPr lang="en-US"/>
    </a:defPPr>
    <a:lvl1pPr algn="l" rtl="0" eaLnBrk="0" fontAlgn="base" hangingPunct="0">
      <a:spcBef>
        <a:spcPct val="0"/>
      </a:spcBef>
      <a:spcAft>
        <a:spcPct val="0"/>
      </a:spcAft>
      <a:defRPr sz="1800" kern="1200">
        <a:solidFill>
          <a:schemeClr val="tx1"/>
        </a:solidFill>
        <a:latin typeface="Times New Roman" pitchFamily="18" charset="0"/>
        <a:ea typeface="+mn-ea"/>
        <a:cs typeface="+mn-cs"/>
      </a:defRPr>
    </a:lvl1pPr>
    <a:lvl2pPr marL="335859" algn="l" rtl="0" eaLnBrk="0" fontAlgn="base" hangingPunct="0">
      <a:spcBef>
        <a:spcPct val="0"/>
      </a:spcBef>
      <a:spcAft>
        <a:spcPct val="0"/>
      </a:spcAft>
      <a:defRPr sz="1800" kern="1200">
        <a:solidFill>
          <a:schemeClr val="tx1"/>
        </a:solidFill>
        <a:latin typeface="Times New Roman" pitchFamily="18" charset="0"/>
        <a:ea typeface="+mn-ea"/>
        <a:cs typeface="+mn-cs"/>
      </a:defRPr>
    </a:lvl2pPr>
    <a:lvl3pPr marL="671718" algn="l" rtl="0" eaLnBrk="0" fontAlgn="base" hangingPunct="0">
      <a:spcBef>
        <a:spcPct val="0"/>
      </a:spcBef>
      <a:spcAft>
        <a:spcPct val="0"/>
      </a:spcAft>
      <a:defRPr sz="1800" kern="1200">
        <a:solidFill>
          <a:schemeClr val="tx1"/>
        </a:solidFill>
        <a:latin typeface="Times New Roman" pitchFamily="18" charset="0"/>
        <a:ea typeface="+mn-ea"/>
        <a:cs typeface="+mn-cs"/>
      </a:defRPr>
    </a:lvl3pPr>
    <a:lvl4pPr marL="1007577" algn="l" rtl="0" eaLnBrk="0" fontAlgn="base" hangingPunct="0">
      <a:spcBef>
        <a:spcPct val="0"/>
      </a:spcBef>
      <a:spcAft>
        <a:spcPct val="0"/>
      </a:spcAft>
      <a:defRPr sz="1800" kern="1200">
        <a:solidFill>
          <a:schemeClr val="tx1"/>
        </a:solidFill>
        <a:latin typeface="Times New Roman" pitchFamily="18" charset="0"/>
        <a:ea typeface="+mn-ea"/>
        <a:cs typeface="+mn-cs"/>
      </a:defRPr>
    </a:lvl4pPr>
    <a:lvl5pPr marL="1343436" algn="l" rtl="0" eaLnBrk="0" fontAlgn="base" hangingPunct="0">
      <a:spcBef>
        <a:spcPct val="0"/>
      </a:spcBef>
      <a:spcAft>
        <a:spcPct val="0"/>
      </a:spcAft>
      <a:defRPr sz="1800" kern="1200">
        <a:solidFill>
          <a:schemeClr val="tx1"/>
        </a:solidFill>
        <a:latin typeface="Times New Roman" pitchFamily="18" charset="0"/>
        <a:ea typeface="+mn-ea"/>
        <a:cs typeface="+mn-cs"/>
      </a:defRPr>
    </a:lvl5pPr>
    <a:lvl6pPr marL="1679296" algn="l" defTabSz="671718" rtl="0" eaLnBrk="1" latinLnBrk="0" hangingPunct="1">
      <a:defRPr sz="1800" kern="1200">
        <a:solidFill>
          <a:schemeClr val="tx1"/>
        </a:solidFill>
        <a:latin typeface="Times New Roman" pitchFamily="18" charset="0"/>
        <a:ea typeface="+mn-ea"/>
        <a:cs typeface="+mn-cs"/>
      </a:defRPr>
    </a:lvl6pPr>
    <a:lvl7pPr marL="2015155" algn="l" defTabSz="671718" rtl="0" eaLnBrk="1" latinLnBrk="0" hangingPunct="1">
      <a:defRPr sz="1800" kern="1200">
        <a:solidFill>
          <a:schemeClr val="tx1"/>
        </a:solidFill>
        <a:latin typeface="Times New Roman" pitchFamily="18" charset="0"/>
        <a:ea typeface="+mn-ea"/>
        <a:cs typeface="+mn-cs"/>
      </a:defRPr>
    </a:lvl7pPr>
    <a:lvl8pPr marL="2351014" algn="l" defTabSz="671718" rtl="0" eaLnBrk="1" latinLnBrk="0" hangingPunct="1">
      <a:defRPr sz="1800" kern="1200">
        <a:solidFill>
          <a:schemeClr val="tx1"/>
        </a:solidFill>
        <a:latin typeface="Times New Roman" pitchFamily="18" charset="0"/>
        <a:ea typeface="+mn-ea"/>
        <a:cs typeface="+mn-cs"/>
      </a:defRPr>
    </a:lvl8pPr>
    <a:lvl9pPr marL="2686873" algn="l" defTabSz="671718" rtl="0" eaLnBrk="1" latinLnBrk="0" hangingPunct="1">
      <a:defRPr sz="1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3824">
          <p15:clr>
            <a:srgbClr val="A4A3A4"/>
          </p15:clr>
        </p15:guide>
      </p15:sldGuideLst>
    </p:ext>
    <p:ext uri="{2D200454-40CA-4A62-9FC3-DE9A4176ACB9}">
      <p15:notesGuideLst xmlns:p15="http://schemas.microsoft.com/office/powerpoint/2012/main">
        <p15:guide id="1" orient="horz" pos="16128">
          <p15:clr>
            <a:srgbClr val="A4A3A4"/>
          </p15:clr>
        </p15:guide>
        <p15:guide id="2" pos="1183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ED6"/>
    <a:srgbClr val="990033"/>
    <a:srgbClr val="993366"/>
    <a:srgbClr val="C5B7FF"/>
    <a:srgbClr val="FF9933"/>
    <a:srgbClr val="FF0000"/>
    <a:srgbClr val="009999"/>
    <a:srgbClr val="A6BAD8"/>
    <a:srgbClr val="326598"/>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8273" autoAdjust="0"/>
    <p:restoredTop sz="94660"/>
  </p:normalViewPr>
  <p:slideViewPr>
    <p:cSldViewPr>
      <p:cViewPr>
        <p:scale>
          <a:sx n="25" d="100"/>
          <a:sy n="25" d="100"/>
        </p:scale>
        <p:origin x="1260" y="716"/>
      </p:cViewPr>
      <p:guideLst>
        <p:guide orient="horz" pos="6912"/>
        <p:guide pos="13824"/>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0" d="100"/>
          <a:sy n="10" d="100"/>
        </p:scale>
        <p:origin x="-2724" y="0"/>
      </p:cViewPr>
      <p:guideLst>
        <p:guide orient="horz" pos="16128"/>
        <p:guide pos="1183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handoutMaster" Target="handoutMasters/handout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hdr" sz="quarter"/>
          </p:nvPr>
        </p:nvSpPr>
        <p:spPr bwMode="auto">
          <a:xfrm>
            <a:off x="0" y="0"/>
            <a:ext cx="16287750" cy="2659063"/>
          </a:xfrm>
          <a:prstGeom prst="rect">
            <a:avLst/>
          </a:prstGeom>
          <a:noFill/>
          <a:ln w="9525">
            <a:noFill/>
            <a:miter lim="800000"/>
            <a:headEnd/>
            <a:tailEnd/>
          </a:ln>
          <a:effectLst/>
        </p:spPr>
        <p:txBody>
          <a:bodyPr vert="horz" wrap="square" lIns="518666" tIns="259333" rIns="518666" bIns="259333" numCol="1" anchor="t" anchorCtr="0" compatLnSpc="1">
            <a:prstTxWarp prst="textNoShape">
              <a:avLst/>
            </a:prstTxWarp>
          </a:bodyPr>
          <a:lstStyle>
            <a:lvl1pPr defTabSz="5186363">
              <a:defRPr sz="6800" smtClean="0"/>
            </a:lvl1pPr>
          </a:lstStyle>
          <a:p>
            <a:pPr>
              <a:defRPr/>
            </a:pPr>
            <a:endParaRPr lang="en-US"/>
          </a:p>
        </p:txBody>
      </p:sp>
      <p:sp>
        <p:nvSpPr>
          <p:cNvPr id="5123" name="Rectangle 1027"/>
          <p:cNvSpPr>
            <a:spLocks noGrp="1" noChangeArrowheads="1"/>
          </p:cNvSpPr>
          <p:nvPr>
            <p:ph type="dt" sz="quarter" idx="1"/>
          </p:nvPr>
        </p:nvSpPr>
        <p:spPr bwMode="auto">
          <a:xfrm>
            <a:off x="21297900" y="0"/>
            <a:ext cx="16287750" cy="2659063"/>
          </a:xfrm>
          <a:prstGeom prst="rect">
            <a:avLst/>
          </a:prstGeom>
          <a:noFill/>
          <a:ln w="9525">
            <a:noFill/>
            <a:miter lim="800000"/>
            <a:headEnd/>
            <a:tailEnd/>
          </a:ln>
          <a:effectLst/>
        </p:spPr>
        <p:txBody>
          <a:bodyPr vert="horz" wrap="square" lIns="518666" tIns="259333" rIns="518666" bIns="259333" numCol="1" anchor="t" anchorCtr="0" compatLnSpc="1">
            <a:prstTxWarp prst="textNoShape">
              <a:avLst/>
            </a:prstTxWarp>
          </a:bodyPr>
          <a:lstStyle>
            <a:lvl1pPr algn="r" defTabSz="5186363">
              <a:defRPr sz="6800" smtClean="0"/>
            </a:lvl1pPr>
          </a:lstStyle>
          <a:p>
            <a:pPr>
              <a:defRPr/>
            </a:pPr>
            <a:endParaRPr lang="en-US"/>
          </a:p>
        </p:txBody>
      </p:sp>
      <p:sp>
        <p:nvSpPr>
          <p:cNvPr id="5124" name="Rectangle 1028"/>
          <p:cNvSpPr>
            <a:spLocks noGrp="1" noChangeArrowheads="1"/>
          </p:cNvSpPr>
          <p:nvPr>
            <p:ph type="ftr" sz="quarter" idx="2"/>
          </p:nvPr>
        </p:nvSpPr>
        <p:spPr bwMode="auto">
          <a:xfrm>
            <a:off x="0" y="50522188"/>
            <a:ext cx="16287750" cy="2659062"/>
          </a:xfrm>
          <a:prstGeom prst="rect">
            <a:avLst/>
          </a:prstGeom>
          <a:noFill/>
          <a:ln w="9525">
            <a:noFill/>
            <a:miter lim="800000"/>
            <a:headEnd/>
            <a:tailEnd/>
          </a:ln>
          <a:effectLst/>
        </p:spPr>
        <p:txBody>
          <a:bodyPr vert="horz" wrap="square" lIns="518666" tIns="259333" rIns="518666" bIns="259333" numCol="1" anchor="b" anchorCtr="0" compatLnSpc="1">
            <a:prstTxWarp prst="textNoShape">
              <a:avLst/>
            </a:prstTxWarp>
          </a:bodyPr>
          <a:lstStyle>
            <a:lvl1pPr defTabSz="5186363">
              <a:defRPr sz="6800" smtClean="0"/>
            </a:lvl1pPr>
          </a:lstStyle>
          <a:p>
            <a:pPr>
              <a:defRPr/>
            </a:pPr>
            <a:endParaRPr lang="en-US"/>
          </a:p>
        </p:txBody>
      </p:sp>
      <p:sp>
        <p:nvSpPr>
          <p:cNvPr id="5125" name="Rectangle 1029"/>
          <p:cNvSpPr>
            <a:spLocks noGrp="1" noChangeArrowheads="1"/>
          </p:cNvSpPr>
          <p:nvPr>
            <p:ph type="sldNum" sz="quarter" idx="3"/>
          </p:nvPr>
        </p:nvSpPr>
        <p:spPr bwMode="auto">
          <a:xfrm>
            <a:off x="21297900" y="50522188"/>
            <a:ext cx="16287750" cy="2659062"/>
          </a:xfrm>
          <a:prstGeom prst="rect">
            <a:avLst/>
          </a:prstGeom>
          <a:noFill/>
          <a:ln w="9525">
            <a:noFill/>
            <a:miter lim="800000"/>
            <a:headEnd/>
            <a:tailEnd/>
          </a:ln>
          <a:effectLst/>
        </p:spPr>
        <p:txBody>
          <a:bodyPr vert="horz" wrap="square" lIns="518666" tIns="259333" rIns="518666" bIns="259333" numCol="1" anchor="b" anchorCtr="0" compatLnSpc="1">
            <a:prstTxWarp prst="textNoShape">
              <a:avLst/>
            </a:prstTxWarp>
          </a:bodyPr>
          <a:lstStyle>
            <a:lvl1pPr algn="r" defTabSz="5186363">
              <a:defRPr sz="6800" smtClean="0"/>
            </a:lvl1pPr>
          </a:lstStyle>
          <a:p>
            <a:pPr>
              <a:defRPr/>
            </a:pPr>
            <a:fld id="{864C20B7-1E0C-4CAD-B772-54DCD25B1C9E}" type="slidenum">
              <a:rPr lang="en-US"/>
              <a:pPr>
                <a:defRPr/>
              </a:pPr>
              <a:t>‹#›</a:t>
            </a:fld>
            <a:endParaRPr lang="en-US"/>
          </a:p>
        </p:txBody>
      </p:sp>
    </p:spTree>
    <p:extLst>
      <p:ext uri="{BB962C8B-B14F-4D97-AF65-F5344CB8AC3E}">
        <p14:creationId xmlns:p14="http://schemas.microsoft.com/office/powerpoint/2010/main" val="25555850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69" y="6817179"/>
            <a:ext cx="37308064" cy="4704443"/>
          </a:xfrm>
          <a:prstGeom prst="rect">
            <a:avLst/>
          </a:prstGeom>
        </p:spPr>
        <p:txBody>
          <a:bodyPr lIns="67172" tIns="33586" rIns="67172" bIns="33586"/>
          <a:lstStyle/>
          <a:p>
            <a:r>
              <a:rPr lang="en-US"/>
              <a:t>Click to edit Master title style</a:t>
            </a:r>
          </a:p>
        </p:txBody>
      </p:sp>
      <p:sp>
        <p:nvSpPr>
          <p:cNvPr id="3" name="Subtitle 2"/>
          <p:cNvSpPr>
            <a:spLocks noGrp="1"/>
          </p:cNvSpPr>
          <p:nvPr>
            <p:ph type="subTitle" idx="1"/>
          </p:nvPr>
        </p:nvSpPr>
        <p:spPr>
          <a:xfrm>
            <a:off x="6583136" y="12436022"/>
            <a:ext cx="30724929" cy="5607957"/>
          </a:xfrm>
        </p:spPr>
        <p:txBody>
          <a:bodyPr/>
          <a:lstStyle>
            <a:lvl1pPr marL="0" indent="0" algn="ctr">
              <a:buNone/>
              <a:defRPr/>
            </a:lvl1pPr>
            <a:lvl2pPr marL="335859" indent="0" algn="ctr">
              <a:buNone/>
              <a:defRPr/>
            </a:lvl2pPr>
            <a:lvl3pPr marL="671718" indent="0" algn="ctr">
              <a:buNone/>
              <a:defRPr/>
            </a:lvl3pPr>
            <a:lvl4pPr marL="1007577" indent="0" algn="ctr">
              <a:buNone/>
              <a:defRPr/>
            </a:lvl4pPr>
            <a:lvl5pPr marL="1343436" indent="0" algn="ctr">
              <a:buNone/>
              <a:defRPr/>
            </a:lvl5pPr>
            <a:lvl6pPr marL="1679296" indent="0" algn="ctr">
              <a:buNone/>
              <a:defRPr/>
            </a:lvl6pPr>
            <a:lvl7pPr marL="2015155" indent="0" algn="ctr">
              <a:buNone/>
              <a:defRPr/>
            </a:lvl7pPr>
            <a:lvl8pPr marL="2351014" indent="0" algn="ctr">
              <a:buNone/>
              <a:defRPr/>
            </a:lvl8pPr>
            <a:lvl9pPr marL="2686873" indent="0" algn="ctr">
              <a:buNone/>
              <a:defRPr/>
            </a:lvl9pPr>
          </a:lstStyle>
          <a:p>
            <a:r>
              <a:rPr lang="en-US"/>
              <a:t>Click to edit Master subtitle style</a:t>
            </a:r>
          </a:p>
        </p:txBody>
      </p:sp>
    </p:spTree>
    <p:extLst>
      <p:ext uri="{BB962C8B-B14F-4D97-AF65-F5344CB8AC3E}">
        <p14:creationId xmlns:p14="http://schemas.microsoft.com/office/powerpoint/2010/main" val="3945274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833" y="879022"/>
            <a:ext cx="39501536" cy="3657600"/>
          </a:xfrm>
          <a:prstGeom prst="rect">
            <a:avLst/>
          </a:prstGeom>
        </p:spPr>
        <p:txBody>
          <a:bodyPr lIns="67172" tIns="33586" rIns="67172" bIns="33586"/>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7169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918400" y="0"/>
            <a:ext cx="10972800" cy="21945600"/>
          </a:xfrm>
          <a:prstGeom prst="rect">
            <a:avLst/>
          </a:prstGeom>
        </p:spPr>
        <p:txBody>
          <a:bodyPr vert="eaVert" lIns="67172" tIns="33586" rIns="67172" bIns="33586"/>
          <a:lstStyle/>
          <a:p>
            <a:r>
              <a:rPr lang="en-US"/>
              <a:t>Click to edit Master title style</a:t>
            </a:r>
          </a:p>
        </p:txBody>
      </p:sp>
      <p:sp>
        <p:nvSpPr>
          <p:cNvPr id="3" name="Vertical Text Placeholder 2"/>
          <p:cNvSpPr>
            <a:spLocks noGrp="1"/>
          </p:cNvSpPr>
          <p:nvPr>
            <p:ph type="body" orient="vert" idx="1"/>
          </p:nvPr>
        </p:nvSpPr>
        <p:spPr>
          <a:xfrm>
            <a:off x="0" y="0"/>
            <a:ext cx="32787771" cy="21945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3239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833" y="879022"/>
            <a:ext cx="39501536" cy="3657600"/>
          </a:xfrm>
          <a:prstGeom prst="rect">
            <a:avLst/>
          </a:prstGeom>
        </p:spPr>
        <p:txBody>
          <a:bodyPr lIns="67172" tIns="33586" rIns="67172" bIns="33586"/>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7072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14102443"/>
            <a:ext cx="37308064" cy="4357914"/>
          </a:xfrm>
          <a:prstGeom prst="rect">
            <a:avLst/>
          </a:prstGeom>
        </p:spPr>
        <p:txBody>
          <a:bodyPr lIns="67172" tIns="33586" rIns="67172" bIns="33586" anchor="t"/>
          <a:lstStyle>
            <a:lvl1pPr algn="l">
              <a:defRPr sz="2900" b="1" cap="all"/>
            </a:lvl1pPr>
          </a:lstStyle>
          <a:p>
            <a:r>
              <a:rPr lang="en-US"/>
              <a:t>Click to edit Master title style</a:t>
            </a:r>
          </a:p>
        </p:txBody>
      </p:sp>
      <p:sp>
        <p:nvSpPr>
          <p:cNvPr id="3" name="Text Placeholder 2"/>
          <p:cNvSpPr>
            <a:spLocks noGrp="1"/>
          </p:cNvSpPr>
          <p:nvPr>
            <p:ph type="body" idx="1"/>
          </p:nvPr>
        </p:nvSpPr>
        <p:spPr>
          <a:xfrm>
            <a:off x="3467101" y="9301843"/>
            <a:ext cx="37308064" cy="4800600"/>
          </a:xfrm>
        </p:spPr>
        <p:txBody>
          <a:bodyPr anchor="b"/>
          <a:lstStyle>
            <a:lvl1pPr marL="0" indent="0">
              <a:buNone/>
              <a:defRPr sz="1500"/>
            </a:lvl1pPr>
            <a:lvl2pPr marL="335859" indent="0">
              <a:buNone/>
              <a:defRPr sz="1300"/>
            </a:lvl2pPr>
            <a:lvl3pPr marL="671718" indent="0">
              <a:buNone/>
              <a:defRPr sz="1200"/>
            </a:lvl3pPr>
            <a:lvl4pPr marL="1007577" indent="0">
              <a:buNone/>
              <a:defRPr sz="1000"/>
            </a:lvl4pPr>
            <a:lvl5pPr marL="1343436" indent="0">
              <a:buNone/>
              <a:defRPr sz="1000"/>
            </a:lvl5pPr>
            <a:lvl6pPr marL="1679296" indent="0">
              <a:buNone/>
              <a:defRPr sz="1000"/>
            </a:lvl6pPr>
            <a:lvl7pPr marL="2015155" indent="0">
              <a:buNone/>
              <a:defRPr sz="1000"/>
            </a:lvl7pPr>
            <a:lvl8pPr marL="2351014" indent="0">
              <a:buNone/>
              <a:defRPr sz="1000"/>
            </a:lvl8pPr>
            <a:lvl9pPr marL="2686873" indent="0">
              <a:buNone/>
              <a:defRPr sz="1000"/>
            </a:lvl9pPr>
          </a:lstStyle>
          <a:p>
            <a:pPr lvl="0"/>
            <a:r>
              <a:rPr lang="en-US"/>
              <a:t>Click to edit Master text styles</a:t>
            </a:r>
          </a:p>
        </p:txBody>
      </p:sp>
    </p:spTree>
    <p:extLst>
      <p:ext uri="{BB962C8B-B14F-4D97-AF65-F5344CB8AC3E}">
        <p14:creationId xmlns:p14="http://schemas.microsoft.com/office/powerpoint/2010/main" val="1693922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833" y="879022"/>
            <a:ext cx="39501536" cy="3657600"/>
          </a:xfrm>
          <a:prstGeom prst="rect">
            <a:avLst/>
          </a:prstGeom>
        </p:spPr>
        <p:txBody>
          <a:bodyPr lIns="67172" tIns="33586" rIns="67172" bIns="33586"/>
          <a:lstStyle/>
          <a:p>
            <a:r>
              <a:rPr lang="en-US"/>
              <a:t>Click to edit Master title style</a:t>
            </a:r>
          </a:p>
        </p:txBody>
      </p:sp>
      <p:sp>
        <p:nvSpPr>
          <p:cNvPr id="3" name="Content Placeholder 2"/>
          <p:cNvSpPr>
            <a:spLocks noGrp="1"/>
          </p:cNvSpPr>
          <p:nvPr>
            <p:ph sz="half" idx="1"/>
          </p:nvPr>
        </p:nvSpPr>
        <p:spPr>
          <a:xfrm>
            <a:off x="0" y="0"/>
            <a:ext cx="21880286" cy="21945600"/>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0914" y="0"/>
            <a:ext cx="21880286" cy="21945600"/>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4281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3" y="879022"/>
            <a:ext cx="39501536" cy="3657600"/>
          </a:xfrm>
          <a:prstGeom prst="rect">
            <a:avLst/>
          </a:prstGeom>
        </p:spPr>
        <p:txBody>
          <a:bodyPr lIns="67172" tIns="33586" rIns="67172" bIns="33586"/>
          <a:lstStyle>
            <a:lvl1pPr>
              <a:defRPr/>
            </a:lvl1pPr>
          </a:lstStyle>
          <a:p>
            <a:r>
              <a:rPr lang="en-US"/>
              <a:t>Click to edit Master title style</a:t>
            </a:r>
          </a:p>
        </p:txBody>
      </p:sp>
      <p:sp>
        <p:nvSpPr>
          <p:cNvPr id="3" name="Text Placeholder 2"/>
          <p:cNvSpPr>
            <a:spLocks noGrp="1"/>
          </p:cNvSpPr>
          <p:nvPr>
            <p:ph type="body" idx="1"/>
          </p:nvPr>
        </p:nvSpPr>
        <p:spPr>
          <a:xfrm>
            <a:off x="2194833" y="4912179"/>
            <a:ext cx="19392900" cy="2047421"/>
          </a:xfrm>
        </p:spPr>
        <p:txBody>
          <a:bodyPr anchor="b"/>
          <a:lstStyle>
            <a:lvl1pPr marL="0" indent="0">
              <a:buNone/>
              <a:defRPr sz="1800" b="1"/>
            </a:lvl1pPr>
            <a:lvl2pPr marL="335859" indent="0">
              <a:buNone/>
              <a:defRPr sz="1500" b="1"/>
            </a:lvl2pPr>
            <a:lvl3pPr marL="671718" indent="0">
              <a:buNone/>
              <a:defRPr sz="1300" b="1"/>
            </a:lvl3pPr>
            <a:lvl4pPr marL="1007577" indent="0">
              <a:buNone/>
              <a:defRPr sz="1200" b="1"/>
            </a:lvl4pPr>
            <a:lvl5pPr marL="1343436" indent="0">
              <a:buNone/>
              <a:defRPr sz="1200" b="1"/>
            </a:lvl5pPr>
            <a:lvl6pPr marL="1679296" indent="0">
              <a:buNone/>
              <a:defRPr sz="1200" b="1"/>
            </a:lvl6pPr>
            <a:lvl7pPr marL="2015155" indent="0">
              <a:buNone/>
              <a:defRPr sz="1200" b="1"/>
            </a:lvl7pPr>
            <a:lvl8pPr marL="2351014" indent="0">
              <a:buNone/>
              <a:defRPr sz="1200" b="1"/>
            </a:lvl8pPr>
            <a:lvl9pPr marL="2686873" indent="0">
              <a:buNone/>
              <a:defRPr sz="1200" b="1"/>
            </a:lvl9pPr>
          </a:lstStyle>
          <a:p>
            <a:pPr lvl="0"/>
            <a:r>
              <a:rPr lang="en-US"/>
              <a:t>Click to edit Master text styles</a:t>
            </a:r>
          </a:p>
        </p:txBody>
      </p:sp>
      <p:sp>
        <p:nvSpPr>
          <p:cNvPr id="4" name="Content Placeholder 3"/>
          <p:cNvSpPr>
            <a:spLocks noGrp="1"/>
          </p:cNvSpPr>
          <p:nvPr>
            <p:ph sz="half" idx="2"/>
          </p:nvPr>
        </p:nvSpPr>
        <p:spPr>
          <a:xfrm>
            <a:off x="2194833" y="6959600"/>
            <a:ext cx="19392900" cy="12643757"/>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664" y="4912179"/>
            <a:ext cx="19399704" cy="2047421"/>
          </a:xfrm>
        </p:spPr>
        <p:txBody>
          <a:bodyPr anchor="b"/>
          <a:lstStyle>
            <a:lvl1pPr marL="0" indent="0">
              <a:buNone/>
              <a:defRPr sz="1800" b="1"/>
            </a:lvl1pPr>
            <a:lvl2pPr marL="335859" indent="0">
              <a:buNone/>
              <a:defRPr sz="1500" b="1"/>
            </a:lvl2pPr>
            <a:lvl3pPr marL="671718" indent="0">
              <a:buNone/>
              <a:defRPr sz="1300" b="1"/>
            </a:lvl3pPr>
            <a:lvl4pPr marL="1007577" indent="0">
              <a:buNone/>
              <a:defRPr sz="1200" b="1"/>
            </a:lvl4pPr>
            <a:lvl5pPr marL="1343436" indent="0">
              <a:buNone/>
              <a:defRPr sz="1200" b="1"/>
            </a:lvl5pPr>
            <a:lvl6pPr marL="1679296" indent="0">
              <a:buNone/>
              <a:defRPr sz="1200" b="1"/>
            </a:lvl6pPr>
            <a:lvl7pPr marL="2015155" indent="0">
              <a:buNone/>
              <a:defRPr sz="1200" b="1"/>
            </a:lvl7pPr>
            <a:lvl8pPr marL="2351014" indent="0">
              <a:buNone/>
              <a:defRPr sz="1200" b="1"/>
            </a:lvl8pPr>
            <a:lvl9pPr marL="2686873" indent="0">
              <a:buNone/>
              <a:defRPr sz="1200" b="1"/>
            </a:lvl9pPr>
          </a:lstStyle>
          <a:p>
            <a:pPr lvl="0"/>
            <a:r>
              <a:rPr lang="en-US"/>
              <a:t>Click to edit Master text styles</a:t>
            </a:r>
          </a:p>
        </p:txBody>
      </p:sp>
      <p:sp>
        <p:nvSpPr>
          <p:cNvPr id="6" name="Content Placeholder 5"/>
          <p:cNvSpPr>
            <a:spLocks noGrp="1"/>
          </p:cNvSpPr>
          <p:nvPr>
            <p:ph sz="quarter" idx="4"/>
          </p:nvPr>
        </p:nvSpPr>
        <p:spPr>
          <a:xfrm>
            <a:off x="22296664" y="6959600"/>
            <a:ext cx="19399704" cy="12643757"/>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0081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833" y="879022"/>
            <a:ext cx="39501536" cy="3657600"/>
          </a:xfrm>
          <a:prstGeom prst="rect">
            <a:avLst/>
          </a:prstGeom>
        </p:spPr>
        <p:txBody>
          <a:bodyPr lIns="67172" tIns="33586" rIns="67172" bIns="33586"/>
          <a:lstStyle/>
          <a:p>
            <a:r>
              <a:rPr lang="en-US"/>
              <a:t>Click to edit Master title style</a:t>
            </a:r>
          </a:p>
        </p:txBody>
      </p:sp>
    </p:spTree>
    <p:extLst>
      <p:ext uri="{BB962C8B-B14F-4D97-AF65-F5344CB8AC3E}">
        <p14:creationId xmlns:p14="http://schemas.microsoft.com/office/powerpoint/2010/main" val="1464237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4077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873579"/>
            <a:ext cx="14439900" cy="3718378"/>
          </a:xfrm>
          <a:prstGeom prst="rect">
            <a:avLst/>
          </a:prstGeom>
        </p:spPr>
        <p:txBody>
          <a:bodyPr lIns="67172" tIns="33586" rIns="67172" bIns="33586" anchor="b"/>
          <a:lstStyle>
            <a:lvl1pPr algn="l">
              <a:defRPr sz="1500" b="1"/>
            </a:lvl1pPr>
          </a:lstStyle>
          <a:p>
            <a:r>
              <a:rPr lang="en-US"/>
              <a:t>Click to edit Master title style</a:t>
            </a:r>
          </a:p>
        </p:txBody>
      </p:sp>
      <p:sp>
        <p:nvSpPr>
          <p:cNvPr id="3" name="Content Placeholder 2"/>
          <p:cNvSpPr>
            <a:spLocks noGrp="1"/>
          </p:cNvSpPr>
          <p:nvPr>
            <p:ph idx="1"/>
          </p:nvPr>
        </p:nvSpPr>
        <p:spPr>
          <a:xfrm>
            <a:off x="17159968" y="873579"/>
            <a:ext cx="24536400" cy="18729778"/>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833" y="4591957"/>
            <a:ext cx="14439900" cy="15011400"/>
          </a:xfrm>
        </p:spPr>
        <p:txBody>
          <a:bodyPr/>
          <a:lstStyle>
            <a:lvl1pPr marL="0" indent="0">
              <a:buNone/>
              <a:defRPr sz="1000"/>
            </a:lvl1pPr>
            <a:lvl2pPr marL="335859" indent="0">
              <a:buNone/>
              <a:defRPr sz="900"/>
            </a:lvl2pPr>
            <a:lvl3pPr marL="671718" indent="0">
              <a:buNone/>
              <a:defRPr sz="700"/>
            </a:lvl3pPr>
            <a:lvl4pPr marL="1007577" indent="0">
              <a:buNone/>
              <a:defRPr sz="700"/>
            </a:lvl4pPr>
            <a:lvl5pPr marL="1343436" indent="0">
              <a:buNone/>
              <a:defRPr sz="700"/>
            </a:lvl5pPr>
            <a:lvl6pPr marL="1679296" indent="0">
              <a:buNone/>
              <a:defRPr sz="700"/>
            </a:lvl6pPr>
            <a:lvl7pPr marL="2015155" indent="0">
              <a:buNone/>
              <a:defRPr sz="700"/>
            </a:lvl7pPr>
            <a:lvl8pPr marL="2351014" indent="0">
              <a:buNone/>
              <a:defRPr sz="700"/>
            </a:lvl8pPr>
            <a:lvl9pPr marL="2686873" indent="0">
              <a:buNone/>
              <a:defRPr sz="700"/>
            </a:lvl9pPr>
          </a:lstStyle>
          <a:p>
            <a:pPr lvl="0"/>
            <a:r>
              <a:rPr lang="en-US"/>
              <a:t>Click to edit Master text styles</a:t>
            </a:r>
          </a:p>
        </p:txBody>
      </p:sp>
    </p:spTree>
    <p:extLst>
      <p:ext uri="{BB962C8B-B14F-4D97-AF65-F5344CB8AC3E}">
        <p14:creationId xmlns:p14="http://schemas.microsoft.com/office/powerpoint/2010/main" val="2943698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6" y="15361557"/>
            <a:ext cx="26335264" cy="1814286"/>
          </a:xfrm>
          <a:prstGeom prst="rect">
            <a:avLst/>
          </a:prstGeom>
        </p:spPr>
        <p:txBody>
          <a:bodyPr lIns="67172" tIns="33586" rIns="67172" bIns="33586"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8602436" y="1961243"/>
            <a:ext cx="26335264" cy="13167179"/>
          </a:xfrm>
        </p:spPr>
        <p:txBody>
          <a:bodyPr/>
          <a:lstStyle>
            <a:lvl1pPr marL="0" indent="0">
              <a:buNone/>
              <a:defRPr sz="2400"/>
            </a:lvl1pPr>
            <a:lvl2pPr marL="335859" indent="0">
              <a:buNone/>
              <a:defRPr sz="2100"/>
            </a:lvl2pPr>
            <a:lvl3pPr marL="671718" indent="0">
              <a:buNone/>
              <a:defRPr sz="1800"/>
            </a:lvl3pPr>
            <a:lvl4pPr marL="1007577" indent="0">
              <a:buNone/>
              <a:defRPr sz="1500"/>
            </a:lvl4pPr>
            <a:lvl5pPr marL="1343436" indent="0">
              <a:buNone/>
              <a:defRPr sz="1500"/>
            </a:lvl5pPr>
            <a:lvl6pPr marL="1679296" indent="0">
              <a:buNone/>
              <a:defRPr sz="1500"/>
            </a:lvl6pPr>
            <a:lvl7pPr marL="2015155" indent="0">
              <a:buNone/>
              <a:defRPr sz="1500"/>
            </a:lvl7pPr>
            <a:lvl8pPr marL="2351014" indent="0">
              <a:buNone/>
              <a:defRPr sz="1500"/>
            </a:lvl8pPr>
            <a:lvl9pPr marL="2686873" indent="0">
              <a:buNone/>
              <a:defRPr sz="1500"/>
            </a:lvl9pPr>
          </a:lstStyle>
          <a:p>
            <a:pPr lvl="0"/>
            <a:endParaRPr lang="en-US" noProof="0"/>
          </a:p>
        </p:txBody>
      </p:sp>
      <p:sp>
        <p:nvSpPr>
          <p:cNvPr id="4" name="Text Placeholder 3"/>
          <p:cNvSpPr>
            <a:spLocks noGrp="1"/>
          </p:cNvSpPr>
          <p:nvPr>
            <p:ph type="body" sz="half" idx="2"/>
          </p:nvPr>
        </p:nvSpPr>
        <p:spPr>
          <a:xfrm>
            <a:off x="8602436" y="17175843"/>
            <a:ext cx="26335264" cy="2575379"/>
          </a:xfrm>
        </p:spPr>
        <p:txBody>
          <a:bodyPr/>
          <a:lstStyle>
            <a:lvl1pPr marL="0" indent="0">
              <a:buNone/>
              <a:defRPr sz="1000"/>
            </a:lvl1pPr>
            <a:lvl2pPr marL="335859" indent="0">
              <a:buNone/>
              <a:defRPr sz="900"/>
            </a:lvl2pPr>
            <a:lvl3pPr marL="671718" indent="0">
              <a:buNone/>
              <a:defRPr sz="700"/>
            </a:lvl3pPr>
            <a:lvl4pPr marL="1007577" indent="0">
              <a:buNone/>
              <a:defRPr sz="700"/>
            </a:lvl4pPr>
            <a:lvl5pPr marL="1343436" indent="0">
              <a:buNone/>
              <a:defRPr sz="700"/>
            </a:lvl5pPr>
            <a:lvl6pPr marL="1679296" indent="0">
              <a:buNone/>
              <a:defRPr sz="700"/>
            </a:lvl6pPr>
            <a:lvl7pPr marL="2015155" indent="0">
              <a:buNone/>
              <a:defRPr sz="700"/>
            </a:lvl7pPr>
            <a:lvl8pPr marL="2351014" indent="0">
              <a:buNone/>
              <a:defRPr sz="700"/>
            </a:lvl8pPr>
            <a:lvl9pPr marL="2686873" indent="0">
              <a:buNone/>
              <a:defRPr sz="700"/>
            </a:lvl9pPr>
          </a:lstStyle>
          <a:p>
            <a:pPr lvl="0"/>
            <a:r>
              <a:rPr lang="en-US"/>
              <a:t>Click to edit Master text styles</a:t>
            </a:r>
          </a:p>
        </p:txBody>
      </p:sp>
    </p:spTree>
    <p:extLst>
      <p:ext uri="{BB962C8B-B14F-4D97-AF65-F5344CB8AC3E}">
        <p14:creationId xmlns:p14="http://schemas.microsoft.com/office/powerpoint/2010/main" val="3183403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0" y="0"/>
            <a:ext cx="43891200" cy="2194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4645" tIns="182322" rIns="364645" bIns="18232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46637" rtl="0" eaLnBrk="0" fontAlgn="base" hangingPunct="0">
        <a:spcBef>
          <a:spcPct val="0"/>
        </a:spcBef>
        <a:spcAft>
          <a:spcPct val="0"/>
        </a:spcAft>
        <a:defRPr sz="17600">
          <a:solidFill>
            <a:schemeClr val="tx2"/>
          </a:solidFill>
          <a:latin typeface="+mj-lt"/>
          <a:ea typeface="+mj-ea"/>
          <a:cs typeface="+mj-cs"/>
        </a:defRPr>
      </a:lvl1pPr>
      <a:lvl2pPr algn="ctr" defTabSz="3646637" rtl="0" eaLnBrk="0" fontAlgn="base" hangingPunct="0">
        <a:spcBef>
          <a:spcPct val="0"/>
        </a:spcBef>
        <a:spcAft>
          <a:spcPct val="0"/>
        </a:spcAft>
        <a:defRPr sz="17600">
          <a:solidFill>
            <a:schemeClr val="tx2"/>
          </a:solidFill>
          <a:latin typeface="Times New Roman" pitchFamily="18" charset="0"/>
        </a:defRPr>
      </a:lvl2pPr>
      <a:lvl3pPr algn="ctr" defTabSz="3646637" rtl="0" eaLnBrk="0" fontAlgn="base" hangingPunct="0">
        <a:spcBef>
          <a:spcPct val="0"/>
        </a:spcBef>
        <a:spcAft>
          <a:spcPct val="0"/>
        </a:spcAft>
        <a:defRPr sz="17600">
          <a:solidFill>
            <a:schemeClr val="tx2"/>
          </a:solidFill>
          <a:latin typeface="Times New Roman" pitchFamily="18" charset="0"/>
        </a:defRPr>
      </a:lvl3pPr>
      <a:lvl4pPr algn="ctr" defTabSz="3646637" rtl="0" eaLnBrk="0" fontAlgn="base" hangingPunct="0">
        <a:spcBef>
          <a:spcPct val="0"/>
        </a:spcBef>
        <a:spcAft>
          <a:spcPct val="0"/>
        </a:spcAft>
        <a:defRPr sz="17600">
          <a:solidFill>
            <a:schemeClr val="tx2"/>
          </a:solidFill>
          <a:latin typeface="Times New Roman" pitchFamily="18" charset="0"/>
        </a:defRPr>
      </a:lvl4pPr>
      <a:lvl5pPr algn="ctr" defTabSz="3646637" rtl="0" eaLnBrk="0" fontAlgn="base" hangingPunct="0">
        <a:spcBef>
          <a:spcPct val="0"/>
        </a:spcBef>
        <a:spcAft>
          <a:spcPct val="0"/>
        </a:spcAft>
        <a:defRPr sz="17600">
          <a:solidFill>
            <a:schemeClr val="tx2"/>
          </a:solidFill>
          <a:latin typeface="Times New Roman" pitchFamily="18" charset="0"/>
        </a:defRPr>
      </a:lvl5pPr>
      <a:lvl6pPr marL="335859" algn="ctr" defTabSz="3646637" rtl="0" eaLnBrk="0" fontAlgn="base" hangingPunct="0">
        <a:spcBef>
          <a:spcPct val="0"/>
        </a:spcBef>
        <a:spcAft>
          <a:spcPct val="0"/>
        </a:spcAft>
        <a:defRPr sz="17600">
          <a:solidFill>
            <a:schemeClr val="tx2"/>
          </a:solidFill>
          <a:latin typeface="Times New Roman" pitchFamily="18" charset="0"/>
        </a:defRPr>
      </a:lvl6pPr>
      <a:lvl7pPr marL="671718" algn="ctr" defTabSz="3646637" rtl="0" eaLnBrk="0" fontAlgn="base" hangingPunct="0">
        <a:spcBef>
          <a:spcPct val="0"/>
        </a:spcBef>
        <a:spcAft>
          <a:spcPct val="0"/>
        </a:spcAft>
        <a:defRPr sz="17600">
          <a:solidFill>
            <a:schemeClr val="tx2"/>
          </a:solidFill>
          <a:latin typeface="Times New Roman" pitchFamily="18" charset="0"/>
        </a:defRPr>
      </a:lvl7pPr>
      <a:lvl8pPr marL="1007577" algn="ctr" defTabSz="3646637" rtl="0" eaLnBrk="0" fontAlgn="base" hangingPunct="0">
        <a:spcBef>
          <a:spcPct val="0"/>
        </a:spcBef>
        <a:spcAft>
          <a:spcPct val="0"/>
        </a:spcAft>
        <a:defRPr sz="17600">
          <a:solidFill>
            <a:schemeClr val="tx2"/>
          </a:solidFill>
          <a:latin typeface="Times New Roman" pitchFamily="18" charset="0"/>
        </a:defRPr>
      </a:lvl8pPr>
      <a:lvl9pPr marL="1343436" algn="ctr" defTabSz="3646637" rtl="0" eaLnBrk="0" fontAlgn="base" hangingPunct="0">
        <a:spcBef>
          <a:spcPct val="0"/>
        </a:spcBef>
        <a:spcAft>
          <a:spcPct val="0"/>
        </a:spcAft>
        <a:defRPr sz="17600">
          <a:solidFill>
            <a:schemeClr val="tx2"/>
          </a:solidFill>
          <a:latin typeface="Times New Roman" pitchFamily="18" charset="0"/>
        </a:defRPr>
      </a:lvl9pPr>
    </p:titleStyle>
    <p:bodyStyle>
      <a:lvl1pPr marL="1366760" indent="-1366760" algn="l" defTabSz="3646637" rtl="0" eaLnBrk="0" fontAlgn="base" hangingPunct="0">
        <a:spcBef>
          <a:spcPct val="20000"/>
        </a:spcBef>
        <a:spcAft>
          <a:spcPct val="0"/>
        </a:spcAft>
        <a:buChar char="•"/>
        <a:defRPr sz="12700">
          <a:solidFill>
            <a:schemeClr val="tx1"/>
          </a:solidFill>
          <a:latin typeface="+mn-lt"/>
          <a:ea typeface="+mn-ea"/>
          <a:cs typeface="+mn-cs"/>
        </a:defRPr>
      </a:lvl1pPr>
      <a:lvl2pPr marL="2962091" indent="-1138189" algn="l" defTabSz="3646637" rtl="0" eaLnBrk="0" fontAlgn="base" hangingPunct="0">
        <a:spcBef>
          <a:spcPct val="20000"/>
        </a:spcBef>
        <a:spcAft>
          <a:spcPct val="0"/>
        </a:spcAft>
        <a:buChar char="–"/>
        <a:defRPr sz="11200">
          <a:solidFill>
            <a:schemeClr val="tx1"/>
          </a:solidFill>
          <a:latin typeface="+mn-lt"/>
        </a:defRPr>
      </a:lvl2pPr>
      <a:lvl3pPr marL="4557422" indent="-910785" algn="l" defTabSz="3646637" rtl="0" eaLnBrk="0" fontAlgn="base" hangingPunct="0">
        <a:spcBef>
          <a:spcPct val="20000"/>
        </a:spcBef>
        <a:spcAft>
          <a:spcPct val="0"/>
        </a:spcAft>
        <a:buChar char="•"/>
        <a:defRPr sz="9600">
          <a:solidFill>
            <a:schemeClr val="tx1"/>
          </a:solidFill>
          <a:latin typeface="+mn-lt"/>
        </a:defRPr>
      </a:lvl3pPr>
      <a:lvl4pPr marL="6381323" indent="-910785" algn="l" defTabSz="3646637" rtl="0" eaLnBrk="0" fontAlgn="base" hangingPunct="0">
        <a:spcBef>
          <a:spcPct val="20000"/>
        </a:spcBef>
        <a:spcAft>
          <a:spcPct val="0"/>
        </a:spcAft>
        <a:buChar char="–"/>
        <a:defRPr sz="7900">
          <a:solidFill>
            <a:schemeClr val="tx1"/>
          </a:solidFill>
          <a:latin typeface="+mn-lt"/>
        </a:defRPr>
      </a:lvl4pPr>
      <a:lvl5pPr marL="8205225" indent="-913117" algn="l" defTabSz="3646637" rtl="0" eaLnBrk="0" fontAlgn="base" hangingPunct="0">
        <a:spcBef>
          <a:spcPct val="20000"/>
        </a:spcBef>
        <a:spcAft>
          <a:spcPct val="0"/>
        </a:spcAft>
        <a:buChar char="»"/>
        <a:defRPr sz="7900">
          <a:solidFill>
            <a:schemeClr val="tx1"/>
          </a:solidFill>
          <a:latin typeface="+mn-lt"/>
        </a:defRPr>
      </a:lvl5pPr>
      <a:lvl6pPr marL="8541084" indent="-913117" algn="l" defTabSz="3646637" rtl="0" eaLnBrk="0" fontAlgn="base" hangingPunct="0">
        <a:spcBef>
          <a:spcPct val="20000"/>
        </a:spcBef>
        <a:spcAft>
          <a:spcPct val="0"/>
        </a:spcAft>
        <a:buChar char="»"/>
        <a:defRPr sz="7900">
          <a:solidFill>
            <a:schemeClr val="tx1"/>
          </a:solidFill>
          <a:latin typeface="+mn-lt"/>
        </a:defRPr>
      </a:lvl6pPr>
      <a:lvl7pPr marL="8876943" indent="-913117" algn="l" defTabSz="3646637" rtl="0" eaLnBrk="0" fontAlgn="base" hangingPunct="0">
        <a:spcBef>
          <a:spcPct val="20000"/>
        </a:spcBef>
        <a:spcAft>
          <a:spcPct val="0"/>
        </a:spcAft>
        <a:buChar char="»"/>
        <a:defRPr sz="7900">
          <a:solidFill>
            <a:schemeClr val="tx1"/>
          </a:solidFill>
          <a:latin typeface="+mn-lt"/>
        </a:defRPr>
      </a:lvl7pPr>
      <a:lvl8pPr marL="9212802" indent="-913117" algn="l" defTabSz="3646637" rtl="0" eaLnBrk="0" fontAlgn="base" hangingPunct="0">
        <a:spcBef>
          <a:spcPct val="20000"/>
        </a:spcBef>
        <a:spcAft>
          <a:spcPct val="0"/>
        </a:spcAft>
        <a:buChar char="»"/>
        <a:defRPr sz="7900">
          <a:solidFill>
            <a:schemeClr val="tx1"/>
          </a:solidFill>
          <a:latin typeface="+mn-lt"/>
        </a:defRPr>
      </a:lvl8pPr>
      <a:lvl9pPr marL="9548661" indent="-913117" algn="l" defTabSz="3646637" rtl="0" eaLnBrk="0" fontAlgn="base" hangingPunct="0">
        <a:spcBef>
          <a:spcPct val="20000"/>
        </a:spcBef>
        <a:spcAft>
          <a:spcPct val="0"/>
        </a:spcAft>
        <a:buChar char="»"/>
        <a:defRPr sz="7900">
          <a:solidFill>
            <a:schemeClr val="tx1"/>
          </a:solidFill>
          <a:latin typeface="+mn-lt"/>
        </a:defRPr>
      </a:lvl9pPr>
    </p:bodyStyle>
    <p:otherStyle>
      <a:defPPr>
        <a:defRPr lang="en-US"/>
      </a:defPPr>
      <a:lvl1pPr marL="0" algn="l" defTabSz="671718" rtl="0" eaLnBrk="1" latinLnBrk="0" hangingPunct="1">
        <a:defRPr sz="1300" kern="1200">
          <a:solidFill>
            <a:schemeClr val="tx1"/>
          </a:solidFill>
          <a:latin typeface="+mn-lt"/>
          <a:ea typeface="+mn-ea"/>
          <a:cs typeface="+mn-cs"/>
        </a:defRPr>
      </a:lvl1pPr>
      <a:lvl2pPr marL="335859" algn="l" defTabSz="671718" rtl="0" eaLnBrk="1" latinLnBrk="0" hangingPunct="1">
        <a:defRPr sz="1300" kern="1200">
          <a:solidFill>
            <a:schemeClr val="tx1"/>
          </a:solidFill>
          <a:latin typeface="+mn-lt"/>
          <a:ea typeface="+mn-ea"/>
          <a:cs typeface="+mn-cs"/>
        </a:defRPr>
      </a:lvl2pPr>
      <a:lvl3pPr marL="671718" algn="l" defTabSz="671718" rtl="0" eaLnBrk="1" latinLnBrk="0" hangingPunct="1">
        <a:defRPr sz="1300" kern="1200">
          <a:solidFill>
            <a:schemeClr val="tx1"/>
          </a:solidFill>
          <a:latin typeface="+mn-lt"/>
          <a:ea typeface="+mn-ea"/>
          <a:cs typeface="+mn-cs"/>
        </a:defRPr>
      </a:lvl3pPr>
      <a:lvl4pPr marL="1007577" algn="l" defTabSz="671718" rtl="0" eaLnBrk="1" latinLnBrk="0" hangingPunct="1">
        <a:defRPr sz="1300" kern="1200">
          <a:solidFill>
            <a:schemeClr val="tx1"/>
          </a:solidFill>
          <a:latin typeface="+mn-lt"/>
          <a:ea typeface="+mn-ea"/>
          <a:cs typeface="+mn-cs"/>
        </a:defRPr>
      </a:lvl4pPr>
      <a:lvl5pPr marL="1343436" algn="l" defTabSz="671718" rtl="0" eaLnBrk="1" latinLnBrk="0" hangingPunct="1">
        <a:defRPr sz="1300" kern="1200">
          <a:solidFill>
            <a:schemeClr val="tx1"/>
          </a:solidFill>
          <a:latin typeface="+mn-lt"/>
          <a:ea typeface="+mn-ea"/>
          <a:cs typeface="+mn-cs"/>
        </a:defRPr>
      </a:lvl5pPr>
      <a:lvl6pPr marL="1679296" algn="l" defTabSz="671718" rtl="0" eaLnBrk="1" latinLnBrk="0" hangingPunct="1">
        <a:defRPr sz="1300" kern="1200">
          <a:solidFill>
            <a:schemeClr val="tx1"/>
          </a:solidFill>
          <a:latin typeface="+mn-lt"/>
          <a:ea typeface="+mn-ea"/>
          <a:cs typeface="+mn-cs"/>
        </a:defRPr>
      </a:lvl6pPr>
      <a:lvl7pPr marL="2015155" algn="l" defTabSz="671718" rtl="0" eaLnBrk="1" latinLnBrk="0" hangingPunct="1">
        <a:defRPr sz="1300" kern="1200">
          <a:solidFill>
            <a:schemeClr val="tx1"/>
          </a:solidFill>
          <a:latin typeface="+mn-lt"/>
          <a:ea typeface="+mn-ea"/>
          <a:cs typeface="+mn-cs"/>
        </a:defRPr>
      </a:lvl7pPr>
      <a:lvl8pPr marL="2351014" algn="l" defTabSz="671718" rtl="0" eaLnBrk="1" latinLnBrk="0" hangingPunct="1">
        <a:defRPr sz="1300" kern="1200">
          <a:solidFill>
            <a:schemeClr val="tx1"/>
          </a:solidFill>
          <a:latin typeface="+mn-lt"/>
          <a:ea typeface="+mn-ea"/>
          <a:cs typeface="+mn-cs"/>
        </a:defRPr>
      </a:lvl8pPr>
      <a:lvl9pPr marL="2686873" algn="l" defTabSz="671718"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0"/>
            <a:ext cx="43891200" cy="219456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050" name="Rectangle 2030"/>
          <p:cNvSpPr>
            <a:spLocks noChangeArrowheads="1"/>
          </p:cNvSpPr>
          <p:nvPr/>
        </p:nvSpPr>
        <p:spPr bwMode="auto">
          <a:xfrm>
            <a:off x="1045028" y="4299857"/>
            <a:ext cx="10003972" cy="16832961"/>
          </a:xfrm>
          <a:prstGeom prst="rect">
            <a:avLst/>
          </a:prstGeom>
          <a:solidFill>
            <a:schemeClr val="bg1"/>
          </a:solidFill>
          <a:ln w="76200">
            <a:solidFill>
              <a:srgbClr val="008ED6"/>
            </a:solidFill>
            <a:miter lim="800000"/>
            <a:headEnd/>
            <a:tailEnd/>
          </a:ln>
        </p:spPr>
        <p:txBody>
          <a:bodyPr wrap="none" lIns="67172" tIns="33586" rIns="67172" bIns="33586"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latin typeface="Aptos" panose="020B0004020202020204" pitchFamily="34" charset="0"/>
            </a:endParaRPr>
          </a:p>
        </p:txBody>
      </p:sp>
      <p:sp>
        <p:nvSpPr>
          <p:cNvPr id="2051" name="Rectangle 2031"/>
          <p:cNvSpPr>
            <a:spLocks noChangeArrowheads="1"/>
          </p:cNvSpPr>
          <p:nvPr/>
        </p:nvSpPr>
        <p:spPr bwMode="auto">
          <a:xfrm>
            <a:off x="11560629" y="4298952"/>
            <a:ext cx="22653171" cy="6020706"/>
          </a:xfrm>
          <a:prstGeom prst="rect">
            <a:avLst/>
          </a:prstGeom>
          <a:solidFill>
            <a:schemeClr val="bg1"/>
          </a:solidFill>
          <a:ln w="76200">
            <a:solidFill>
              <a:srgbClr val="008ED6"/>
            </a:solidFill>
            <a:miter lim="800000"/>
            <a:headEnd/>
            <a:tailEnd/>
          </a:ln>
        </p:spPr>
        <p:txBody>
          <a:bodyPr wrap="none" lIns="67172" tIns="33586" rIns="67172" bIns="33586"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latin typeface="Aptos" panose="020B0004020202020204" pitchFamily="34" charset="0"/>
            </a:endParaRPr>
          </a:p>
        </p:txBody>
      </p:sp>
      <p:sp>
        <p:nvSpPr>
          <p:cNvPr id="2061" name="Rectangle 2041"/>
          <p:cNvSpPr>
            <a:spLocks noChangeArrowheads="1"/>
          </p:cNvSpPr>
          <p:nvPr/>
        </p:nvSpPr>
        <p:spPr bwMode="auto">
          <a:xfrm>
            <a:off x="11566071" y="10690734"/>
            <a:ext cx="12279085" cy="10433068"/>
          </a:xfrm>
          <a:prstGeom prst="rect">
            <a:avLst/>
          </a:prstGeom>
          <a:solidFill>
            <a:schemeClr val="bg1"/>
          </a:solidFill>
          <a:ln w="76200">
            <a:solidFill>
              <a:srgbClr val="008ED6"/>
            </a:solidFill>
            <a:miter lim="800000"/>
            <a:headEnd/>
            <a:tailEnd/>
          </a:ln>
        </p:spPr>
        <p:txBody>
          <a:bodyPr wrap="none" lIns="67172" tIns="33586" rIns="67172" bIns="33586"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latin typeface="Aptos" panose="020B0004020202020204" pitchFamily="34" charset="0"/>
            </a:endParaRPr>
          </a:p>
        </p:txBody>
      </p:sp>
      <p:sp>
        <p:nvSpPr>
          <p:cNvPr id="2067" name="Rectangle 2162"/>
          <p:cNvSpPr>
            <a:spLocks noChangeArrowheads="1"/>
          </p:cNvSpPr>
          <p:nvPr/>
        </p:nvSpPr>
        <p:spPr bwMode="auto">
          <a:xfrm>
            <a:off x="24384584" y="16069232"/>
            <a:ext cx="18483943" cy="5063586"/>
          </a:xfrm>
          <a:prstGeom prst="rect">
            <a:avLst/>
          </a:prstGeom>
          <a:solidFill>
            <a:schemeClr val="bg1"/>
          </a:solidFill>
          <a:ln w="76200">
            <a:solidFill>
              <a:srgbClr val="008ED6"/>
            </a:solidFill>
            <a:miter lim="800000"/>
            <a:headEnd/>
            <a:tailEnd/>
          </a:ln>
        </p:spPr>
        <p:txBody>
          <a:bodyPr wrap="none" lIns="67172" tIns="33586" rIns="67172" bIns="33586"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latin typeface="Aptos" panose="020B0004020202020204" pitchFamily="34" charset="0"/>
            </a:endParaRPr>
          </a:p>
        </p:txBody>
      </p:sp>
      <p:sp>
        <p:nvSpPr>
          <p:cNvPr id="2078" name="Rectangle 2174"/>
          <p:cNvSpPr>
            <a:spLocks noChangeArrowheads="1"/>
          </p:cNvSpPr>
          <p:nvPr/>
        </p:nvSpPr>
        <p:spPr bwMode="auto">
          <a:xfrm>
            <a:off x="24362227" y="10698655"/>
            <a:ext cx="18483944" cy="4454970"/>
          </a:xfrm>
          <a:prstGeom prst="rect">
            <a:avLst/>
          </a:prstGeom>
          <a:solidFill>
            <a:schemeClr val="bg1"/>
          </a:solidFill>
          <a:ln w="76200">
            <a:solidFill>
              <a:srgbClr val="008ED6"/>
            </a:solidFill>
            <a:miter lim="800000"/>
            <a:headEnd/>
            <a:tailEnd/>
          </a:ln>
        </p:spPr>
        <p:txBody>
          <a:bodyPr wrap="none" lIns="67172" tIns="33586" rIns="67172" bIns="33586"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latin typeface="Aptos" panose="020B0004020202020204" pitchFamily="34" charset="0"/>
            </a:endParaRPr>
          </a:p>
        </p:txBody>
      </p:sp>
      <p:sp>
        <p:nvSpPr>
          <p:cNvPr id="2074" name="Rectangle 2169"/>
          <p:cNvSpPr>
            <a:spLocks noChangeArrowheads="1"/>
          </p:cNvSpPr>
          <p:nvPr/>
        </p:nvSpPr>
        <p:spPr bwMode="auto">
          <a:xfrm>
            <a:off x="1110343" y="522514"/>
            <a:ext cx="41735829" cy="3371850"/>
          </a:xfrm>
          <a:prstGeom prst="rect">
            <a:avLst/>
          </a:prstGeom>
          <a:solidFill>
            <a:schemeClr val="bg1"/>
          </a:solidFill>
          <a:ln w="76200">
            <a:solidFill>
              <a:srgbClr val="008ED6"/>
            </a:solidFill>
            <a:miter lim="800000"/>
            <a:headEnd/>
            <a:tailEnd/>
          </a:ln>
        </p:spPr>
        <p:txBody>
          <a:bodyPr wrap="none" lIns="67172" tIns="33586" rIns="67172" bIns="33586"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latin typeface="Aptos" panose="020B0004020202020204" pitchFamily="34" charset="0"/>
            </a:endParaRPr>
          </a:p>
        </p:txBody>
      </p:sp>
      <p:sp>
        <p:nvSpPr>
          <p:cNvPr id="4080" name="Text Box 2032"/>
          <p:cNvSpPr txBox="1">
            <a:spLocks noChangeArrowheads="1"/>
          </p:cNvSpPr>
          <p:nvPr/>
        </p:nvSpPr>
        <p:spPr bwMode="auto">
          <a:xfrm>
            <a:off x="1519917" y="4867234"/>
            <a:ext cx="2740581" cy="880766"/>
          </a:xfrm>
          <a:prstGeom prst="rect">
            <a:avLst/>
          </a:prstGeom>
          <a:noFill/>
          <a:ln w="9525">
            <a:noFill/>
            <a:miter lim="800000"/>
            <a:headEnd/>
            <a:tailEnd/>
          </a:ln>
          <a:effectLst/>
        </p:spPr>
        <p:txBody>
          <a:bodyPr wrap="none" lIns="79767" tIns="39884" rIns="79767" bIns="39884">
            <a:spAutoFit/>
          </a:bodyPr>
          <a:lstStyle/>
          <a:p>
            <a:pPr defTabSz="797665">
              <a:defRPr/>
            </a:pPr>
            <a:r>
              <a:rPr lang="en-US" sz="5200" b="1" dirty="0">
                <a:solidFill>
                  <a:srgbClr val="990033"/>
                </a:solidFill>
                <a:effectLst>
                  <a:outerShdw blurRad="38100" dist="38100" dir="2700000" algn="tl">
                    <a:srgbClr val="C0C0C0"/>
                  </a:outerShdw>
                </a:effectLst>
                <a:latin typeface="Aptos" panose="020B0004020202020204" pitchFamily="34" charset="0"/>
              </a:rPr>
              <a:t>Abstract</a:t>
            </a:r>
          </a:p>
        </p:txBody>
      </p:sp>
      <p:sp>
        <p:nvSpPr>
          <p:cNvPr id="4081" name="Rectangle 2033"/>
          <p:cNvSpPr>
            <a:spLocks noChangeArrowheads="1"/>
          </p:cNvSpPr>
          <p:nvPr/>
        </p:nvSpPr>
        <p:spPr bwMode="auto">
          <a:xfrm>
            <a:off x="6335486" y="637722"/>
            <a:ext cx="34877829" cy="1713593"/>
          </a:xfrm>
          <a:prstGeom prst="rect">
            <a:avLst/>
          </a:prstGeom>
          <a:noFill/>
          <a:ln w="9525">
            <a:noFill/>
            <a:miter lim="800000"/>
            <a:headEnd/>
            <a:tailEnd/>
          </a:ln>
          <a:effectLst/>
        </p:spPr>
        <p:txBody>
          <a:bodyPr lIns="113185" tIns="56594" rIns="113185" bIns="56594" anchor="ctr"/>
          <a:lstStyle/>
          <a:p>
            <a:pPr lvl="1" algn="ctr"/>
            <a:r>
              <a:rPr lang="en-US" sz="6600" b="1" dirty="0">
                <a:latin typeface="Aptos" panose="020B0004020202020204" pitchFamily="34" charset="0"/>
              </a:rPr>
              <a:t>SEGMENTATION using U-Net + CBAM on Chest X-rays</a:t>
            </a:r>
          </a:p>
        </p:txBody>
      </p:sp>
      <p:sp>
        <p:nvSpPr>
          <p:cNvPr id="4082" name="Rectangle 2034"/>
          <p:cNvSpPr>
            <a:spLocks noChangeArrowheads="1"/>
          </p:cNvSpPr>
          <p:nvPr/>
        </p:nvSpPr>
        <p:spPr bwMode="auto">
          <a:xfrm>
            <a:off x="8033657" y="2318657"/>
            <a:ext cx="32657143" cy="1279979"/>
          </a:xfrm>
          <a:prstGeom prst="rect">
            <a:avLst/>
          </a:prstGeom>
          <a:noFill/>
          <a:ln w="9525">
            <a:noFill/>
            <a:miter lim="800000"/>
            <a:headEnd/>
            <a:tailEnd/>
          </a:ln>
          <a:effectLst/>
        </p:spPr>
        <p:txBody>
          <a:bodyPr lIns="113185" tIns="56594" rIns="113185" bIns="56594" anchor="ctr"/>
          <a:lstStyle/>
          <a:p>
            <a:pPr algn="ctr" defTabSz="797665">
              <a:defRPr/>
            </a:pPr>
            <a:br>
              <a:rPr lang="en-US" sz="5200" b="1" i="1" dirty="0">
                <a:effectLst>
                  <a:outerShdw blurRad="38100" dist="38100" dir="2700000" algn="tl">
                    <a:srgbClr val="C0C0C0"/>
                  </a:outerShdw>
                </a:effectLst>
                <a:latin typeface="Aptos" panose="020B0004020202020204" pitchFamily="34" charset="0"/>
              </a:rPr>
            </a:br>
            <a:r>
              <a:rPr lang="en-US" sz="5400" dirty="0">
                <a:latin typeface="Aptos" panose="020B0004020202020204" pitchFamily="34" charset="0"/>
              </a:rPr>
              <a:t>Nitin Reddy Yarava, Sonny Mousavi</a:t>
            </a:r>
            <a:endParaRPr lang="en-US" sz="5200" b="1" i="1" baseline="30000" dirty="0">
              <a:effectLst>
                <a:outerShdw blurRad="38100" dist="38100" dir="2700000" algn="tl">
                  <a:srgbClr val="C0C0C0"/>
                </a:outerShdw>
              </a:effectLst>
              <a:latin typeface="Aptos" panose="020B0004020202020204" pitchFamily="34" charset="0"/>
            </a:endParaRPr>
          </a:p>
          <a:p>
            <a:pPr algn="ctr" defTabSz="797665">
              <a:defRPr/>
            </a:pPr>
            <a:r>
              <a:rPr lang="en-US" sz="4200" dirty="0">
                <a:effectLst>
                  <a:outerShdw blurRad="38100" dist="38100" dir="2700000" algn="tl">
                    <a:srgbClr val="C0C0C0"/>
                  </a:outerShdw>
                </a:effectLst>
                <a:latin typeface="Aptos" panose="020B0004020202020204" pitchFamily="34" charset="0"/>
              </a:rPr>
              <a:t>Arizona State University</a:t>
            </a:r>
            <a:endParaRPr lang="en-US" sz="4700" dirty="0">
              <a:effectLst>
                <a:outerShdw blurRad="38100" dist="38100" dir="2700000" algn="tl">
                  <a:srgbClr val="C0C0C0"/>
                </a:outerShdw>
              </a:effectLst>
              <a:latin typeface="Aptos" panose="020B0004020202020204" pitchFamily="34" charset="0"/>
            </a:endParaRPr>
          </a:p>
          <a:p>
            <a:pPr algn="ctr" defTabSz="797665">
              <a:defRPr/>
            </a:pPr>
            <a:endParaRPr lang="en-US" sz="5200" b="1" i="1" baseline="30000" dirty="0">
              <a:effectLst>
                <a:outerShdw blurRad="38100" dist="38100" dir="2700000" algn="tl">
                  <a:srgbClr val="C0C0C0"/>
                </a:outerShdw>
              </a:effectLst>
              <a:latin typeface="Aptos" panose="020B0004020202020204" pitchFamily="34" charset="0"/>
            </a:endParaRPr>
          </a:p>
        </p:txBody>
      </p:sp>
      <p:sp>
        <p:nvSpPr>
          <p:cNvPr id="4084" name="Text Box 2036"/>
          <p:cNvSpPr txBox="1">
            <a:spLocks noChangeArrowheads="1"/>
          </p:cNvSpPr>
          <p:nvPr/>
        </p:nvSpPr>
        <p:spPr bwMode="auto">
          <a:xfrm>
            <a:off x="1405958" y="11034592"/>
            <a:ext cx="4081785" cy="895868"/>
          </a:xfrm>
          <a:prstGeom prst="rect">
            <a:avLst/>
          </a:prstGeom>
          <a:noFill/>
          <a:ln w="9525">
            <a:noFill/>
            <a:miter lim="800000"/>
            <a:headEnd/>
            <a:tailEnd/>
          </a:ln>
          <a:effectLst/>
        </p:spPr>
        <p:txBody>
          <a:bodyPr wrap="none" lIns="94723" tIns="47362" rIns="94723" bIns="47362">
            <a:spAutoFit/>
          </a:bodyPr>
          <a:lstStyle/>
          <a:p>
            <a:pPr defTabSz="797665">
              <a:defRPr/>
            </a:pPr>
            <a:r>
              <a:rPr lang="en-US" sz="5200" b="1" dirty="0">
                <a:solidFill>
                  <a:srgbClr val="990033"/>
                </a:solidFill>
                <a:effectLst>
                  <a:outerShdw blurRad="38100" dist="38100" dir="2700000" algn="tl">
                    <a:srgbClr val="C0C0C0"/>
                  </a:outerShdw>
                </a:effectLst>
                <a:latin typeface="Aptos" panose="020B0004020202020204" pitchFamily="34" charset="0"/>
              </a:rPr>
              <a:t>Introduction</a:t>
            </a:r>
          </a:p>
        </p:txBody>
      </p:sp>
      <p:sp>
        <p:nvSpPr>
          <p:cNvPr id="4085" name="Text Box 2037"/>
          <p:cNvSpPr txBox="1">
            <a:spLocks noChangeArrowheads="1"/>
          </p:cNvSpPr>
          <p:nvPr/>
        </p:nvSpPr>
        <p:spPr bwMode="auto">
          <a:xfrm>
            <a:off x="11963400" y="11152112"/>
            <a:ext cx="2495453" cy="895868"/>
          </a:xfrm>
          <a:prstGeom prst="rect">
            <a:avLst/>
          </a:prstGeom>
          <a:noFill/>
          <a:ln w="9525">
            <a:noFill/>
            <a:miter lim="800000"/>
            <a:headEnd/>
            <a:tailEnd/>
          </a:ln>
          <a:effectLst/>
        </p:spPr>
        <p:txBody>
          <a:bodyPr wrap="none" lIns="94723" tIns="47362" rIns="94723" bIns="47362">
            <a:spAutoFit/>
          </a:bodyPr>
          <a:lstStyle/>
          <a:p>
            <a:pPr defTabSz="797665">
              <a:spcAft>
                <a:spcPct val="30000"/>
              </a:spcAft>
              <a:defRPr/>
            </a:pPr>
            <a:r>
              <a:rPr lang="en-US" sz="5200" b="1" dirty="0">
                <a:solidFill>
                  <a:srgbClr val="990033"/>
                </a:solidFill>
                <a:effectLst>
                  <a:outerShdw blurRad="38100" dist="38100" dir="2700000" algn="tl">
                    <a:srgbClr val="C0C0C0"/>
                  </a:outerShdw>
                </a:effectLst>
                <a:latin typeface="Aptos" panose="020B0004020202020204" pitchFamily="34" charset="0"/>
              </a:rPr>
              <a:t>Results</a:t>
            </a:r>
          </a:p>
        </p:txBody>
      </p:sp>
      <p:sp>
        <p:nvSpPr>
          <p:cNvPr id="4087" name="Text Box 2039"/>
          <p:cNvSpPr txBox="1">
            <a:spLocks noChangeArrowheads="1"/>
          </p:cNvSpPr>
          <p:nvPr/>
        </p:nvSpPr>
        <p:spPr bwMode="auto">
          <a:xfrm>
            <a:off x="12115800" y="4343400"/>
            <a:ext cx="3949950" cy="880766"/>
          </a:xfrm>
          <a:prstGeom prst="rect">
            <a:avLst/>
          </a:prstGeom>
          <a:noFill/>
          <a:ln w="9525">
            <a:noFill/>
            <a:miter lim="800000"/>
            <a:headEnd/>
            <a:tailEnd/>
          </a:ln>
          <a:effectLst/>
        </p:spPr>
        <p:txBody>
          <a:bodyPr wrap="none" lIns="79767" tIns="39884" rIns="79767" bIns="39884">
            <a:spAutoFit/>
          </a:bodyPr>
          <a:lstStyle/>
          <a:p>
            <a:pPr defTabSz="797665">
              <a:defRPr/>
            </a:pPr>
            <a:r>
              <a:rPr lang="en-US" sz="5200" b="1" dirty="0">
                <a:solidFill>
                  <a:srgbClr val="990033"/>
                </a:solidFill>
                <a:effectLst>
                  <a:outerShdw blurRad="38100" dist="38100" dir="2700000" algn="tl">
                    <a:srgbClr val="C0C0C0"/>
                  </a:outerShdw>
                </a:effectLst>
                <a:latin typeface="Aptos" panose="020B0004020202020204" pitchFamily="34" charset="0"/>
              </a:rPr>
              <a:t>Architecture</a:t>
            </a:r>
          </a:p>
        </p:txBody>
      </p:sp>
      <p:sp>
        <p:nvSpPr>
          <p:cNvPr id="2065" name="Text Box 2160"/>
          <p:cNvSpPr txBox="1">
            <a:spLocks noChangeArrowheads="1"/>
          </p:cNvSpPr>
          <p:nvPr/>
        </p:nvSpPr>
        <p:spPr bwMode="auto">
          <a:xfrm>
            <a:off x="1499490" y="5975565"/>
            <a:ext cx="9148081" cy="607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172" tIns="33586" rIns="67172" bIns="33586"/>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100" dirty="0">
                <a:latin typeface="Aptos" panose="020B0004020202020204" pitchFamily="34" charset="0"/>
                <a:cs typeface="Times New Roman" pitchFamily="18" charset="0"/>
              </a:rPr>
              <a:t>The integration of attention mechanisms within convolutional neural networks (CNNs) has shown potential to enhance image segmentation tasks in medical imaging analysis. This study introduces a modified U-Net architecture augmented with a Convolutional Block Attention Module (CBAM), aimed at improving segmentation results on chest X-ray images. We compared the performance of the traditional U-Net model against our CBAM-enhanced U-Net using IOU metric. The results indicate that the inclusion of the CBAM significantly improves the model’s ability to focus on relevant features within the X-rays, thereby enhancing the segmentation quality. This work demonstrates the effectiveness of incorporating attention mechanisms in medical image analysis and provides insights into their practical benefits and applicability in enhancing diagnostic procedures.</a:t>
            </a:r>
            <a:endParaRPr lang="en-US" altLang="en-US" sz="2100" dirty="0">
              <a:latin typeface="Aptos" panose="020B0004020202020204" pitchFamily="34" charset="0"/>
            </a:endParaRPr>
          </a:p>
        </p:txBody>
      </p:sp>
      <p:sp>
        <p:nvSpPr>
          <p:cNvPr id="2066" name="Text Box 2161"/>
          <p:cNvSpPr txBox="1">
            <a:spLocks noChangeArrowheads="1"/>
          </p:cNvSpPr>
          <p:nvPr/>
        </p:nvSpPr>
        <p:spPr bwMode="auto">
          <a:xfrm>
            <a:off x="1519917" y="12105367"/>
            <a:ext cx="9148080" cy="410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172" tIns="33586" rIns="67172" bIns="33586"/>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100" dirty="0">
                <a:latin typeface="Aptos" panose="020B0004020202020204" pitchFamily="34" charset="0"/>
                <a:cs typeface="Times New Roman" pitchFamily="18" charset="0"/>
              </a:rPr>
              <a:t>Image segmentation is pivotal in medical image analysis, facilitating the delineation of anatomical structures and potential pathologies for more accurate diagnosis and treatment planning. Among the various deep learning models employed for this purpose, U-Net is widely recognized for its efficient architecture tailored for medical image segmentation. However, U-Net can sometimes struggle with the varying intensities and complex patterns present in medical images such as chest X-rays. To address these challenges, attention mechanisms like the Convolutional Block Attention Module (CBAM) are integrated to refine feature representation and focus the model's learning on salient regions of the image.</a:t>
            </a:r>
          </a:p>
        </p:txBody>
      </p:sp>
      <p:sp>
        <p:nvSpPr>
          <p:cNvPr id="7283" name="Text Box 2163"/>
          <p:cNvSpPr txBox="1">
            <a:spLocks noChangeArrowheads="1"/>
          </p:cNvSpPr>
          <p:nvPr/>
        </p:nvSpPr>
        <p:spPr bwMode="auto">
          <a:xfrm>
            <a:off x="24835729" y="11034592"/>
            <a:ext cx="5981984" cy="895868"/>
          </a:xfrm>
          <a:prstGeom prst="rect">
            <a:avLst/>
          </a:prstGeom>
          <a:noFill/>
          <a:ln w="9525">
            <a:noFill/>
            <a:miter lim="800000"/>
            <a:headEnd/>
            <a:tailEnd/>
          </a:ln>
          <a:effectLst/>
        </p:spPr>
        <p:txBody>
          <a:bodyPr wrap="none" lIns="94723" tIns="47362" rIns="94723" bIns="47362">
            <a:spAutoFit/>
          </a:bodyPr>
          <a:lstStyle/>
          <a:p>
            <a:pPr defTabSz="797665">
              <a:defRPr/>
            </a:pPr>
            <a:r>
              <a:rPr lang="en-US" sz="5200" b="1" dirty="0">
                <a:solidFill>
                  <a:srgbClr val="990033"/>
                </a:solidFill>
                <a:effectLst>
                  <a:outerShdw blurRad="38100" dist="38100" dir="2700000" algn="tl">
                    <a:srgbClr val="C0C0C0"/>
                  </a:outerShdw>
                </a:effectLst>
                <a:latin typeface="Aptos" panose="020B0004020202020204" pitchFamily="34" charset="0"/>
              </a:rPr>
              <a:t>Experiment Details</a:t>
            </a:r>
          </a:p>
        </p:txBody>
      </p:sp>
      <p:sp>
        <p:nvSpPr>
          <p:cNvPr id="2069" name="Text Box 2164"/>
          <p:cNvSpPr txBox="1">
            <a:spLocks noChangeArrowheads="1"/>
          </p:cNvSpPr>
          <p:nvPr/>
        </p:nvSpPr>
        <p:spPr bwMode="auto">
          <a:xfrm>
            <a:off x="24747901" y="12280081"/>
            <a:ext cx="17709507" cy="2976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172" tIns="33586" rIns="67172" bIns="33586"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2400" b="1" dirty="0">
                <a:latin typeface="Aptos" panose="020B0004020202020204" pitchFamily="34" charset="0"/>
              </a:rPr>
              <a:t>DATASET: </a:t>
            </a:r>
            <a:r>
              <a:rPr lang="en-US" sz="2400" dirty="0" err="1">
                <a:latin typeface="Aptos" panose="020B0004020202020204" pitchFamily="34" charset="0"/>
              </a:rPr>
              <a:t>MiniJSRT</a:t>
            </a:r>
            <a:r>
              <a:rPr lang="en-US" b="1" dirty="0">
                <a:latin typeface="Aptos" panose="020B0004020202020204" pitchFamily="34" charset="0"/>
              </a:rPr>
              <a:t>, </a:t>
            </a:r>
            <a:r>
              <a:rPr lang="en-US" sz="2400" dirty="0">
                <a:latin typeface="Aptos" panose="020B0004020202020204" pitchFamily="34" charset="0"/>
              </a:rPr>
              <a:t>Training – 50 ,Testing – 10</a:t>
            </a:r>
            <a:br>
              <a:rPr lang="en-US" sz="2400" b="1" dirty="0">
                <a:latin typeface="Aptos" panose="020B0004020202020204" pitchFamily="34" charset="0"/>
              </a:rPr>
            </a:br>
            <a:r>
              <a:rPr lang="en-US" sz="2400" dirty="0">
                <a:latin typeface="Aptos" panose="020B0004020202020204" pitchFamily="34" charset="0"/>
              </a:rPr>
              <a:t>learning rate – 0.001</a:t>
            </a:r>
          </a:p>
          <a:p>
            <a:pPr algn="ctr"/>
            <a:r>
              <a:rPr lang="en-US" sz="2400" dirty="0">
                <a:latin typeface="Aptos" panose="020B0004020202020204" pitchFamily="34" charset="0"/>
              </a:rPr>
              <a:t>Batch size – 6</a:t>
            </a:r>
          </a:p>
          <a:p>
            <a:pPr algn="ctr"/>
            <a:r>
              <a:rPr lang="en-US" sz="2400" dirty="0">
                <a:latin typeface="Aptos" panose="020B0004020202020204" pitchFamily="34" charset="0"/>
              </a:rPr>
              <a:t>Optimizer – Adam</a:t>
            </a:r>
          </a:p>
          <a:p>
            <a:pPr algn="ctr"/>
            <a:r>
              <a:rPr lang="en-US" sz="2400" dirty="0">
                <a:latin typeface="Aptos" panose="020B0004020202020204" pitchFamily="34" charset="0"/>
              </a:rPr>
              <a:t>Loss – </a:t>
            </a:r>
            <a:r>
              <a:rPr lang="en-US" sz="2400" dirty="0" err="1">
                <a:latin typeface="Aptos" panose="020B0004020202020204" pitchFamily="34" charset="0"/>
              </a:rPr>
              <a:t>BCEWithLogits</a:t>
            </a:r>
            <a:endParaRPr lang="en-US" sz="2400" dirty="0">
              <a:latin typeface="Aptos" panose="020B0004020202020204" pitchFamily="34" charset="0"/>
            </a:endParaRPr>
          </a:p>
          <a:p>
            <a:pPr algn="ctr"/>
            <a:r>
              <a:rPr lang="en-US" sz="2400" dirty="0">
                <a:latin typeface="Aptos" panose="020B0004020202020204" pitchFamily="34" charset="0"/>
              </a:rPr>
              <a:t>Epochs - 15</a:t>
            </a:r>
          </a:p>
          <a:p>
            <a:pPr algn="ctr"/>
            <a:endParaRPr lang="en-US" sz="2400" dirty="0">
              <a:latin typeface="Aptos" panose="020B0004020202020204" pitchFamily="34" charset="0"/>
            </a:endParaRPr>
          </a:p>
          <a:p>
            <a:pPr algn="ctr"/>
            <a:endParaRPr lang="en-US" altLang="en-US" sz="2100" dirty="0">
              <a:latin typeface="Aptos" panose="020B0004020202020204" pitchFamily="34" charset="0"/>
            </a:endParaRPr>
          </a:p>
        </p:txBody>
      </p:sp>
      <p:sp>
        <p:nvSpPr>
          <p:cNvPr id="2072" name="Text Box 2167"/>
          <p:cNvSpPr txBox="1">
            <a:spLocks noChangeArrowheads="1"/>
          </p:cNvSpPr>
          <p:nvPr/>
        </p:nvSpPr>
        <p:spPr bwMode="auto">
          <a:xfrm>
            <a:off x="12859855" y="9039107"/>
            <a:ext cx="4520293" cy="667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172" tIns="33586" rIns="67172" bIns="33586">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300" dirty="0">
                <a:latin typeface="Aptos" panose="020B0004020202020204" pitchFamily="34" charset="0"/>
              </a:rPr>
              <a:t>Channel Attention</a:t>
            </a:r>
            <a:br>
              <a:rPr lang="en-US" sz="1300" dirty="0">
                <a:latin typeface="Aptos" panose="020B0004020202020204" pitchFamily="34" charset="0"/>
              </a:rPr>
            </a:br>
            <a:r>
              <a:rPr lang="en-US" sz="1300" dirty="0">
                <a:latin typeface="Aptos" panose="020B0004020202020204" pitchFamily="34" charset="0"/>
              </a:rPr>
              <a:t> + </a:t>
            </a:r>
            <a:br>
              <a:rPr lang="en-US" sz="1300" dirty="0">
                <a:latin typeface="Aptos" panose="020B0004020202020204" pitchFamily="34" charset="0"/>
              </a:rPr>
            </a:br>
            <a:r>
              <a:rPr lang="en-US" sz="1300" dirty="0">
                <a:latin typeface="Aptos" panose="020B0004020202020204" pitchFamily="34" charset="0"/>
              </a:rPr>
              <a:t>Spatial Attention</a:t>
            </a:r>
          </a:p>
        </p:txBody>
      </p:sp>
      <p:sp>
        <p:nvSpPr>
          <p:cNvPr id="2073" name="Text Box 2168"/>
          <p:cNvSpPr txBox="1">
            <a:spLocks noChangeArrowheads="1"/>
          </p:cNvSpPr>
          <p:nvPr/>
        </p:nvSpPr>
        <p:spPr bwMode="auto">
          <a:xfrm>
            <a:off x="1540693" y="15737338"/>
            <a:ext cx="9109618" cy="394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172" tIns="33586" rIns="67172" bIns="33586">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100" dirty="0">
                <a:latin typeface="Aptos" panose="020B0004020202020204" pitchFamily="34" charset="0"/>
              </a:rPr>
              <a:t>This study explores the adaptation of U-Net through the integration of CBAM, aiming to enhance the model's sensitivity and specificity in segmenting chest X-rays. The CBAM is designed to sequentially infer attention maps along both channel and spatial dimensions, which helps in emphasizing important features while suppressing less useful ones. We hypothesized that this attention-enhanced architecture would outperform the conventional U-Net in terms of segmentation accuracy and detail. To test this hypothesis, we conducted an experiment comparing the modified U-Net with the original version, assessing their performance on a dataset of chest X-rays. The findings from this comparative analysis aim to provide valuable insights into the benefits of attention mechanisms in medical image segmentation and their potential to improve diagnostic imaging workflows.</a:t>
            </a:r>
          </a:p>
        </p:txBody>
      </p:sp>
      <p:sp>
        <p:nvSpPr>
          <p:cNvPr id="407" name="Text Box 2164"/>
          <p:cNvSpPr txBox="1">
            <a:spLocks noChangeArrowheads="1"/>
          </p:cNvSpPr>
          <p:nvPr/>
        </p:nvSpPr>
        <p:spPr bwMode="auto">
          <a:xfrm>
            <a:off x="24853061" y="17666832"/>
            <a:ext cx="17700171" cy="2653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172" tIns="33586" rIns="67172" bIns="33586">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n-US" altLang="en-US" sz="2100" dirty="0">
                <a:latin typeface="Aptos" panose="020B0004020202020204" pitchFamily="34" charset="0"/>
              </a:rPr>
              <a:t>The integration of the Convolutional Block Attention Module (CBAM) into the U-Net architecture has shown some improvements in the segmentation of chest X-rays. Our comparative analysis, conducted on the </a:t>
            </a:r>
            <a:r>
              <a:rPr lang="en-US" altLang="en-US" sz="2100" dirty="0" err="1">
                <a:latin typeface="Aptos" panose="020B0004020202020204" pitchFamily="34" charset="0"/>
              </a:rPr>
              <a:t>MiniJSRT</a:t>
            </a:r>
            <a:r>
              <a:rPr lang="en-US" altLang="en-US" sz="2100" dirty="0">
                <a:latin typeface="Aptos" panose="020B0004020202020204" pitchFamily="34" charset="0"/>
              </a:rPr>
              <a:t> dataset with a training subset of 50 images and a testing subset of 10 images, revealed that the U-Net enhanced with CBAM achieved a maximum Intersection over Union (</a:t>
            </a:r>
            <a:r>
              <a:rPr lang="en-US" altLang="en-US" sz="2100" dirty="0" err="1">
                <a:latin typeface="Aptos" panose="020B0004020202020204" pitchFamily="34" charset="0"/>
              </a:rPr>
              <a:t>IoU</a:t>
            </a:r>
            <a:r>
              <a:rPr lang="en-US" altLang="en-US" sz="2100" dirty="0">
                <a:latin typeface="Aptos" panose="020B0004020202020204" pitchFamily="34" charset="0"/>
              </a:rPr>
              <a:t>) of 92.9%, surpassing the traditional U-Net's performance of 87.2%. These results are underpinned by hyperparameters optimized for this task, including a learning rate of 0.001, a batch size of 6, the use of the Adam optimizer, </a:t>
            </a:r>
            <a:r>
              <a:rPr lang="en-US" altLang="en-US" sz="2100" dirty="0" err="1">
                <a:latin typeface="Aptos" panose="020B0004020202020204" pitchFamily="34" charset="0"/>
              </a:rPr>
              <a:t>BCEWithLogits</a:t>
            </a:r>
            <a:r>
              <a:rPr lang="en-US" altLang="en-US" sz="2100" dirty="0">
                <a:latin typeface="Aptos" panose="020B0004020202020204" pitchFamily="34" charset="0"/>
              </a:rPr>
              <a:t> loss, and a training duration of 15 epochs. Visualization of the segmentation predictions further illustrates the advantage of the CBAM-enhanced U-Net, showing more refined segmentations with less noise compared to the baseline model. This enhancement can be attributed to the CBAM's ability to focus the network's attention on salient features, which is critical in achieving higher precision in medical imaging. Overall, our findings confirm that attention mechanisms like CBAM can substantially elevate the performance of segmentation models in medical imaging.</a:t>
            </a:r>
          </a:p>
        </p:txBody>
      </p:sp>
      <p:pic>
        <p:nvPicPr>
          <p:cNvPr id="1026" name="Picture 2">
            <a:extLst>
              <a:ext uri="{FF2B5EF4-FFF2-40B4-BE49-F238E27FC236}">
                <a16:creationId xmlns:a16="http://schemas.microsoft.com/office/drawing/2014/main" id="{A86AD309-EBD7-1120-5C6E-920C09C865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0213" y="5392628"/>
            <a:ext cx="7002040" cy="3611758"/>
          </a:xfrm>
          <a:prstGeom prst="rect">
            <a:avLst/>
          </a:prstGeom>
          <a:noFill/>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249E56E8-FB1E-68C7-D4D0-59635651F2E1}"/>
              </a:ext>
            </a:extLst>
          </p:cNvPr>
          <p:cNvSpPr/>
          <p:nvPr/>
        </p:nvSpPr>
        <p:spPr>
          <a:xfrm>
            <a:off x="18656989" y="7157101"/>
            <a:ext cx="751970" cy="4928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a:extLst>
              <a:ext uri="{FF2B5EF4-FFF2-40B4-BE49-F238E27FC236}">
                <a16:creationId xmlns:a16="http://schemas.microsoft.com/office/drawing/2014/main" id="{0F946317-5CF2-A175-E9FC-7B2A39F0054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35699" y="6316569"/>
            <a:ext cx="7019756" cy="21058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FD3F66E-4B9B-AB15-A64D-D1D79B65BF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368" y="5502425"/>
            <a:ext cx="5987741" cy="3909182"/>
          </a:xfrm>
          <a:prstGeom prst="rect">
            <a:avLst/>
          </a:prstGeom>
          <a:noFill/>
          <a:extLst>
            <a:ext uri="{909E8E84-426E-40DD-AFC4-6F175D3DCCD1}">
              <a14:hiddenFill xmlns:a14="http://schemas.microsoft.com/office/drawing/2010/main">
                <a:solidFill>
                  <a:srgbClr val="FFFFFF"/>
                </a:solidFill>
              </a14:hiddenFill>
            </a:ext>
          </a:extLst>
        </p:spPr>
      </p:pic>
      <p:sp>
        <p:nvSpPr>
          <p:cNvPr id="6" name="Plus Sign 5">
            <a:extLst>
              <a:ext uri="{FF2B5EF4-FFF2-40B4-BE49-F238E27FC236}">
                <a16:creationId xmlns:a16="http://schemas.microsoft.com/office/drawing/2014/main" id="{DB7FD491-9D5B-F947-0043-AFA2D34596A8}"/>
              </a:ext>
            </a:extLst>
          </p:cNvPr>
          <p:cNvSpPr/>
          <p:nvPr/>
        </p:nvSpPr>
        <p:spPr>
          <a:xfrm>
            <a:off x="26664473" y="6912964"/>
            <a:ext cx="986478" cy="1067461"/>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Box 2167">
            <a:extLst>
              <a:ext uri="{FF2B5EF4-FFF2-40B4-BE49-F238E27FC236}">
                <a16:creationId xmlns:a16="http://schemas.microsoft.com/office/drawing/2014/main" id="{E9A28491-C657-75C6-D5A4-32C73BD0E002}"/>
              </a:ext>
            </a:extLst>
          </p:cNvPr>
          <p:cNvSpPr txBox="1">
            <a:spLocks noChangeArrowheads="1"/>
          </p:cNvSpPr>
          <p:nvPr/>
        </p:nvSpPr>
        <p:spPr bwMode="auto">
          <a:xfrm>
            <a:off x="21081896" y="8518315"/>
            <a:ext cx="4520293" cy="46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172" tIns="33586" rIns="67172" bIns="33586">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300" dirty="0">
                <a:latin typeface="Aptos" panose="020B0004020202020204" pitchFamily="34" charset="0"/>
              </a:rPr>
              <a:t>Convolutional Block Attention Module</a:t>
            </a:r>
            <a:br>
              <a:rPr lang="en-US" altLang="en-US" sz="1300" dirty="0">
                <a:latin typeface="Aptos" panose="020B0004020202020204" pitchFamily="34" charset="0"/>
              </a:rPr>
            </a:br>
            <a:r>
              <a:rPr lang="en-US" altLang="en-US" sz="1300" dirty="0">
                <a:latin typeface="Aptos" panose="020B0004020202020204" pitchFamily="34" charset="0"/>
              </a:rPr>
              <a:t>(CBAM)</a:t>
            </a:r>
          </a:p>
        </p:txBody>
      </p:sp>
      <p:sp>
        <p:nvSpPr>
          <p:cNvPr id="8" name="Text Box 2167">
            <a:extLst>
              <a:ext uri="{FF2B5EF4-FFF2-40B4-BE49-F238E27FC236}">
                <a16:creationId xmlns:a16="http://schemas.microsoft.com/office/drawing/2014/main" id="{B06E65A8-B265-44BA-D62B-83524EC0E8C1}"/>
              </a:ext>
            </a:extLst>
          </p:cNvPr>
          <p:cNvSpPr txBox="1">
            <a:spLocks noChangeArrowheads="1"/>
          </p:cNvSpPr>
          <p:nvPr/>
        </p:nvSpPr>
        <p:spPr bwMode="auto">
          <a:xfrm>
            <a:off x="28165818" y="9430139"/>
            <a:ext cx="4520293" cy="267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172" tIns="33586" rIns="67172" bIns="33586">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300" dirty="0">
                <a:latin typeface="Aptos" panose="020B0004020202020204" pitchFamily="34" charset="0"/>
              </a:rPr>
              <a:t>U-Net</a:t>
            </a:r>
          </a:p>
        </p:txBody>
      </p:sp>
      <p:pic>
        <p:nvPicPr>
          <p:cNvPr id="10" name="Picture 9">
            <a:extLst>
              <a:ext uri="{FF2B5EF4-FFF2-40B4-BE49-F238E27FC236}">
                <a16:creationId xmlns:a16="http://schemas.microsoft.com/office/drawing/2014/main" id="{4DFFD479-F773-A200-9338-C735D743EE4A}"/>
              </a:ext>
            </a:extLst>
          </p:cNvPr>
          <p:cNvPicPr>
            <a:picLocks noChangeAspect="1"/>
          </p:cNvPicPr>
          <p:nvPr/>
        </p:nvPicPr>
        <p:blipFill>
          <a:blip r:embed="rId5"/>
          <a:stretch>
            <a:fillRect/>
          </a:stretch>
        </p:blipFill>
        <p:spPr>
          <a:xfrm>
            <a:off x="12476922" y="12303765"/>
            <a:ext cx="4761231" cy="3264910"/>
          </a:xfrm>
          <a:prstGeom prst="rect">
            <a:avLst/>
          </a:prstGeom>
        </p:spPr>
      </p:pic>
      <p:pic>
        <p:nvPicPr>
          <p:cNvPr id="11" name="Picture 10">
            <a:extLst>
              <a:ext uri="{FF2B5EF4-FFF2-40B4-BE49-F238E27FC236}">
                <a16:creationId xmlns:a16="http://schemas.microsoft.com/office/drawing/2014/main" id="{A69DD762-32B3-9C1A-FDA0-B1009A685F0B}"/>
              </a:ext>
            </a:extLst>
          </p:cNvPr>
          <p:cNvPicPr>
            <a:picLocks noChangeAspect="1"/>
          </p:cNvPicPr>
          <p:nvPr/>
        </p:nvPicPr>
        <p:blipFill>
          <a:blip r:embed="rId6"/>
          <a:stretch>
            <a:fillRect/>
          </a:stretch>
        </p:blipFill>
        <p:spPr>
          <a:xfrm>
            <a:off x="17726012" y="12335167"/>
            <a:ext cx="5137734" cy="3297337"/>
          </a:xfrm>
          <a:prstGeom prst="rect">
            <a:avLst/>
          </a:prstGeom>
        </p:spPr>
      </p:pic>
      <p:pic>
        <p:nvPicPr>
          <p:cNvPr id="13" name="Picture 12">
            <a:extLst>
              <a:ext uri="{FF2B5EF4-FFF2-40B4-BE49-F238E27FC236}">
                <a16:creationId xmlns:a16="http://schemas.microsoft.com/office/drawing/2014/main" id="{0AA1F747-88C8-8552-6D46-655C607D596B}"/>
              </a:ext>
            </a:extLst>
          </p:cNvPr>
          <p:cNvPicPr>
            <a:picLocks noChangeAspect="1"/>
          </p:cNvPicPr>
          <p:nvPr/>
        </p:nvPicPr>
        <p:blipFill>
          <a:blip r:embed="rId7"/>
          <a:stretch>
            <a:fillRect/>
          </a:stretch>
        </p:blipFill>
        <p:spPr>
          <a:xfrm>
            <a:off x="12484542" y="16753959"/>
            <a:ext cx="4753612" cy="3244827"/>
          </a:xfrm>
          <a:prstGeom prst="rect">
            <a:avLst/>
          </a:prstGeom>
        </p:spPr>
      </p:pic>
      <p:pic>
        <p:nvPicPr>
          <p:cNvPr id="14" name="Picture 13">
            <a:extLst>
              <a:ext uri="{FF2B5EF4-FFF2-40B4-BE49-F238E27FC236}">
                <a16:creationId xmlns:a16="http://schemas.microsoft.com/office/drawing/2014/main" id="{85C607E0-19E3-C314-C17D-FFD7A9D6504C}"/>
              </a:ext>
            </a:extLst>
          </p:cNvPr>
          <p:cNvPicPr>
            <a:picLocks noChangeAspect="1"/>
          </p:cNvPicPr>
          <p:nvPr/>
        </p:nvPicPr>
        <p:blipFill>
          <a:blip r:embed="rId8"/>
          <a:stretch>
            <a:fillRect/>
          </a:stretch>
        </p:blipFill>
        <p:spPr>
          <a:xfrm>
            <a:off x="17777582" y="16678695"/>
            <a:ext cx="4999918" cy="3448218"/>
          </a:xfrm>
          <a:prstGeom prst="rect">
            <a:avLst/>
          </a:prstGeom>
        </p:spPr>
      </p:pic>
      <p:sp>
        <p:nvSpPr>
          <p:cNvPr id="15" name="Text Box 2167">
            <a:extLst>
              <a:ext uri="{FF2B5EF4-FFF2-40B4-BE49-F238E27FC236}">
                <a16:creationId xmlns:a16="http://schemas.microsoft.com/office/drawing/2014/main" id="{D25D4653-A229-CB25-F6BB-FA93D28CD4E7}"/>
              </a:ext>
            </a:extLst>
          </p:cNvPr>
          <p:cNvSpPr txBox="1">
            <a:spLocks noChangeArrowheads="1"/>
          </p:cNvSpPr>
          <p:nvPr/>
        </p:nvSpPr>
        <p:spPr bwMode="auto">
          <a:xfrm>
            <a:off x="18059400" y="15667246"/>
            <a:ext cx="4520293" cy="267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172" tIns="33586" rIns="67172" bIns="33586">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300" dirty="0">
                <a:latin typeface="Aptos" panose="020B0004020202020204" pitchFamily="34" charset="0"/>
              </a:rPr>
              <a:t>Ground Truth</a:t>
            </a:r>
          </a:p>
        </p:txBody>
      </p:sp>
      <p:sp>
        <p:nvSpPr>
          <p:cNvPr id="16" name="Text Box 2167">
            <a:extLst>
              <a:ext uri="{FF2B5EF4-FFF2-40B4-BE49-F238E27FC236}">
                <a16:creationId xmlns:a16="http://schemas.microsoft.com/office/drawing/2014/main" id="{5FC224F3-9290-6CFD-F3CC-DA04BEC73E4A}"/>
              </a:ext>
            </a:extLst>
          </p:cNvPr>
          <p:cNvSpPr txBox="1">
            <a:spLocks noChangeArrowheads="1"/>
          </p:cNvSpPr>
          <p:nvPr/>
        </p:nvSpPr>
        <p:spPr bwMode="auto">
          <a:xfrm>
            <a:off x="12616997" y="15603396"/>
            <a:ext cx="4520293" cy="267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172" tIns="33586" rIns="67172" bIns="33586">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300" dirty="0">
                <a:latin typeface="Aptos" panose="020B0004020202020204" pitchFamily="34" charset="0"/>
              </a:rPr>
              <a:t>Inputs</a:t>
            </a:r>
          </a:p>
        </p:txBody>
      </p:sp>
      <p:sp>
        <p:nvSpPr>
          <p:cNvPr id="17" name="Text Box 2167">
            <a:extLst>
              <a:ext uri="{FF2B5EF4-FFF2-40B4-BE49-F238E27FC236}">
                <a16:creationId xmlns:a16="http://schemas.microsoft.com/office/drawing/2014/main" id="{7B7FBE69-377D-B433-7EEA-12D215346C96}"/>
              </a:ext>
            </a:extLst>
          </p:cNvPr>
          <p:cNvSpPr txBox="1">
            <a:spLocks noChangeArrowheads="1"/>
          </p:cNvSpPr>
          <p:nvPr/>
        </p:nvSpPr>
        <p:spPr bwMode="auto">
          <a:xfrm>
            <a:off x="12597389" y="20065934"/>
            <a:ext cx="4520293" cy="267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172" tIns="33586" rIns="67172" bIns="33586">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300" dirty="0">
                <a:latin typeface="Aptos" panose="020B0004020202020204" pitchFamily="34" charset="0"/>
              </a:rPr>
              <a:t>U-Net</a:t>
            </a:r>
          </a:p>
        </p:txBody>
      </p:sp>
      <p:sp>
        <p:nvSpPr>
          <p:cNvPr id="18" name="Text Box 2167">
            <a:extLst>
              <a:ext uri="{FF2B5EF4-FFF2-40B4-BE49-F238E27FC236}">
                <a16:creationId xmlns:a16="http://schemas.microsoft.com/office/drawing/2014/main" id="{501FF449-91CC-14ED-F582-E6491C2752DF}"/>
              </a:ext>
            </a:extLst>
          </p:cNvPr>
          <p:cNvSpPr txBox="1">
            <a:spLocks noChangeArrowheads="1"/>
          </p:cNvSpPr>
          <p:nvPr/>
        </p:nvSpPr>
        <p:spPr bwMode="auto">
          <a:xfrm>
            <a:off x="18017394" y="20199876"/>
            <a:ext cx="4520293" cy="267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172" tIns="33586" rIns="67172" bIns="33586">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300" dirty="0">
                <a:latin typeface="Aptos" panose="020B0004020202020204" pitchFamily="34" charset="0"/>
              </a:rPr>
              <a:t>U-Net + CBAM</a:t>
            </a:r>
          </a:p>
        </p:txBody>
      </p:sp>
      <p:sp>
        <p:nvSpPr>
          <p:cNvPr id="19" name="Rectangle 2031">
            <a:extLst>
              <a:ext uri="{FF2B5EF4-FFF2-40B4-BE49-F238E27FC236}">
                <a16:creationId xmlns:a16="http://schemas.microsoft.com/office/drawing/2014/main" id="{655CCE50-1E89-592F-C916-6FC234B43D53}"/>
              </a:ext>
            </a:extLst>
          </p:cNvPr>
          <p:cNvSpPr>
            <a:spLocks noChangeArrowheads="1"/>
          </p:cNvSpPr>
          <p:nvPr/>
        </p:nvSpPr>
        <p:spPr bwMode="auto">
          <a:xfrm>
            <a:off x="34667022" y="4274456"/>
            <a:ext cx="8179149" cy="6020706"/>
          </a:xfrm>
          <a:prstGeom prst="rect">
            <a:avLst/>
          </a:prstGeom>
          <a:solidFill>
            <a:schemeClr val="bg1"/>
          </a:solidFill>
          <a:ln w="76200">
            <a:solidFill>
              <a:srgbClr val="008ED6"/>
            </a:solidFill>
            <a:miter lim="800000"/>
            <a:headEnd/>
            <a:tailEnd/>
          </a:ln>
        </p:spPr>
        <p:txBody>
          <a:bodyPr wrap="none" lIns="67172" tIns="33586" rIns="67172" bIns="33586"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latin typeface="Aptos" panose="020B0004020202020204" pitchFamily="34" charset="0"/>
            </a:endParaRPr>
          </a:p>
        </p:txBody>
      </p:sp>
      <p:sp>
        <p:nvSpPr>
          <p:cNvPr id="20" name="Text Box 2039">
            <a:extLst>
              <a:ext uri="{FF2B5EF4-FFF2-40B4-BE49-F238E27FC236}">
                <a16:creationId xmlns:a16="http://schemas.microsoft.com/office/drawing/2014/main" id="{0ED9A5BD-5AF0-5DD4-20BD-60671EEC23B4}"/>
              </a:ext>
            </a:extLst>
          </p:cNvPr>
          <p:cNvSpPr txBox="1">
            <a:spLocks noChangeArrowheads="1"/>
          </p:cNvSpPr>
          <p:nvPr/>
        </p:nvSpPr>
        <p:spPr bwMode="auto">
          <a:xfrm>
            <a:off x="35102550" y="4343400"/>
            <a:ext cx="2097584" cy="880766"/>
          </a:xfrm>
          <a:prstGeom prst="rect">
            <a:avLst/>
          </a:prstGeom>
          <a:noFill/>
          <a:ln w="9525">
            <a:noFill/>
            <a:miter lim="800000"/>
            <a:headEnd/>
            <a:tailEnd/>
          </a:ln>
          <a:effectLst/>
        </p:spPr>
        <p:txBody>
          <a:bodyPr wrap="none" lIns="79767" tIns="39884" rIns="79767" bIns="39884">
            <a:spAutoFit/>
          </a:bodyPr>
          <a:lstStyle/>
          <a:p>
            <a:pPr defTabSz="797665">
              <a:defRPr/>
            </a:pPr>
            <a:r>
              <a:rPr lang="en-US" sz="5200" b="1" dirty="0">
                <a:solidFill>
                  <a:srgbClr val="990033"/>
                </a:solidFill>
                <a:effectLst>
                  <a:outerShdw blurRad="38100" dist="38100" dir="2700000" algn="tl">
                    <a:srgbClr val="C0C0C0"/>
                  </a:outerShdw>
                </a:effectLst>
                <a:latin typeface="Aptos" panose="020B0004020202020204" pitchFamily="34" charset="0"/>
              </a:rPr>
              <a:t>PLOTS</a:t>
            </a:r>
          </a:p>
        </p:txBody>
      </p:sp>
      <p:pic>
        <p:nvPicPr>
          <p:cNvPr id="21" name="Picture 20">
            <a:extLst>
              <a:ext uri="{FF2B5EF4-FFF2-40B4-BE49-F238E27FC236}">
                <a16:creationId xmlns:a16="http://schemas.microsoft.com/office/drawing/2014/main" id="{4A491204-D023-FC71-3801-A6954E2BD03B}"/>
              </a:ext>
            </a:extLst>
          </p:cNvPr>
          <p:cNvPicPr>
            <a:picLocks noChangeAspect="1"/>
          </p:cNvPicPr>
          <p:nvPr/>
        </p:nvPicPr>
        <p:blipFill>
          <a:blip r:embed="rId9"/>
          <a:stretch>
            <a:fillRect/>
          </a:stretch>
        </p:blipFill>
        <p:spPr>
          <a:xfrm>
            <a:off x="34933778" y="5975565"/>
            <a:ext cx="3675336" cy="2875790"/>
          </a:xfrm>
          <a:prstGeom prst="rect">
            <a:avLst/>
          </a:prstGeom>
        </p:spPr>
      </p:pic>
      <p:pic>
        <p:nvPicPr>
          <p:cNvPr id="22" name="Picture 21">
            <a:extLst>
              <a:ext uri="{FF2B5EF4-FFF2-40B4-BE49-F238E27FC236}">
                <a16:creationId xmlns:a16="http://schemas.microsoft.com/office/drawing/2014/main" id="{AD020BAE-DC80-846C-B538-B11D7BC53ADF}"/>
              </a:ext>
            </a:extLst>
          </p:cNvPr>
          <p:cNvPicPr>
            <a:picLocks noChangeAspect="1"/>
          </p:cNvPicPr>
          <p:nvPr/>
        </p:nvPicPr>
        <p:blipFill>
          <a:blip r:embed="rId10"/>
          <a:stretch>
            <a:fillRect/>
          </a:stretch>
        </p:blipFill>
        <p:spPr>
          <a:xfrm>
            <a:off x="38749867" y="6048661"/>
            <a:ext cx="3631438" cy="2875789"/>
          </a:xfrm>
          <a:prstGeom prst="rect">
            <a:avLst/>
          </a:prstGeom>
        </p:spPr>
      </p:pic>
      <p:sp>
        <p:nvSpPr>
          <p:cNvPr id="23" name="Text Box 2167">
            <a:extLst>
              <a:ext uri="{FF2B5EF4-FFF2-40B4-BE49-F238E27FC236}">
                <a16:creationId xmlns:a16="http://schemas.microsoft.com/office/drawing/2014/main" id="{AEF5E510-43AD-7563-F683-5745921CED63}"/>
              </a:ext>
            </a:extLst>
          </p:cNvPr>
          <p:cNvSpPr txBox="1">
            <a:spLocks noChangeArrowheads="1"/>
          </p:cNvSpPr>
          <p:nvPr/>
        </p:nvSpPr>
        <p:spPr bwMode="auto">
          <a:xfrm>
            <a:off x="38963129" y="9015249"/>
            <a:ext cx="3565808" cy="283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172" tIns="33586" rIns="67172" bIns="33586">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400" dirty="0">
                <a:latin typeface="Aptos" panose="020B0004020202020204" pitchFamily="34" charset="0"/>
              </a:rPr>
              <a:t>Max IOU: </a:t>
            </a:r>
            <a:r>
              <a:rPr lang="en-US" sz="1400" b="1" dirty="0">
                <a:latin typeface="Aptos" panose="020B0004020202020204" pitchFamily="34" charset="0"/>
              </a:rPr>
              <a:t>92.9</a:t>
            </a:r>
          </a:p>
        </p:txBody>
      </p:sp>
      <p:sp>
        <p:nvSpPr>
          <p:cNvPr id="24" name="Text Box 2167">
            <a:extLst>
              <a:ext uri="{FF2B5EF4-FFF2-40B4-BE49-F238E27FC236}">
                <a16:creationId xmlns:a16="http://schemas.microsoft.com/office/drawing/2014/main" id="{B3110D15-E783-96A4-438D-186D82575CEB}"/>
              </a:ext>
            </a:extLst>
          </p:cNvPr>
          <p:cNvSpPr txBox="1">
            <a:spLocks noChangeArrowheads="1"/>
          </p:cNvSpPr>
          <p:nvPr/>
        </p:nvSpPr>
        <p:spPr bwMode="auto">
          <a:xfrm>
            <a:off x="35332782" y="9046459"/>
            <a:ext cx="3565808" cy="283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172" tIns="33586" rIns="67172" bIns="33586">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400" dirty="0">
                <a:latin typeface="Aptos" panose="020B0004020202020204" pitchFamily="34" charset="0"/>
              </a:rPr>
              <a:t>Max IOU: </a:t>
            </a:r>
            <a:r>
              <a:rPr lang="en-US" sz="1400" b="1" dirty="0">
                <a:latin typeface="Aptos" panose="020B0004020202020204" pitchFamily="34" charset="0"/>
              </a:rPr>
              <a:t>87.2</a:t>
            </a:r>
          </a:p>
        </p:txBody>
      </p:sp>
      <p:sp>
        <p:nvSpPr>
          <p:cNvPr id="25" name="Text Box 2163">
            <a:extLst>
              <a:ext uri="{FF2B5EF4-FFF2-40B4-BE49-F238E27FC236}">
                <a16:creationId xmlns:a16="http://schemas.microsoft.com/office/drawing/2014/main" id="{BD13EDBE-C721-10C0-5AAD-A806452FDEB5}"/>
              </a:ext>
            </a:extLst>
          </p:cNvPr>
          <p:cNvSpPr txBox="1">
            <a:spLocks noChangeArrowheads="1"/>
          </p:cNvSpPr>
          <p:nvPr/>
        </p:nvSpPr>
        <p:spPr bwMode="auto">
          <a:xfrm>
            <a:off x="24850320" y="16289493"/>
            <a:ext cx="3673018" cy="895868"/>
          </a:xfrm>
          <a:prstGeom prst="rect">
            <a:avLst/>
          </a:prstGeom>
          <a:noFill/>
          <a:ln w="9525">
            <a:noFill/>
            <a:miter lim="800000"/>
            <a:headEnd/>
            <a:tailEnd/>
          </a:ln>
          <a:effectLst/>
        </p:spPr>
        <p:txBody>
          <a:bodyPr wrap="none" lIns="94723" tIns="47362" rIns="94723" bIns="47362">
            <a:spAutoFit/>
          </a:bodyPr>
          <a:lstStyle/>
          <a:p>
            <a:pPr defTabSz="797665">
              <a:defRPr/>
            </a:pPr>
            <a:r>
              <a:rPr lang="en-US" sz="5200" b="1" dirty="0">
                <a:solidFill>
                  <a:srgbClr val="990033"/>
                </a:solidFill>
                <a:effectLst>
                  <a:outerShdw blurRad="38100" dist="38100" dir="2700000" algn="tl">
                    <a:srgbClr val="C0C0C0"/>
                  </a:outerShdw>
                </a:effectLst>
                <a:latin typeface="Aptos" panose="020B0004020202020204" pitchFamily="34" charset="0"/>
              </a:rPr>
              <a:t>Conclusion</a:t>
            </a:r>
          </a:p>
        </p:txBody>
      </p:sp>
    </p:spTree>
  </p:cSld>
  <p:clrMapOvr>
    <a:masterClrMapping/>
  </p:clrMapOvr>
</p:sld>
</file>

<file path=ppt/theme/theme1.xml><?xml version="1.0" encoding="utf-8"?>
<a:theme xmlns:a="http://schemas.openxmlformats.org/drawingml/2006/main" name="Blank Presentation">
  <a:themeElements>
    <a:clrScheme name="ASU Theme">
      <a:dk1>
        <a:srgbClr val="000000"/>
      </a:dk1>
      <a:lt1>
        <a:srgbClr val="FFFFFF"/>
      </a:lt1>
      <a:dk2>
        <a:srgbClr val="FFBE37"/>
      </a:dk2>
      <a:lt2>
        <a:srgbClr val="4F5557"/>
      </a:lt2>
      <a:accent1>
        <a:srgbClr val="990033"/>
      </a:accent1>
      <a:accent2>
        <a:srgbClr val="FFB310"/>
      </a:accent2>
      <a:accent3>
        <a:srgbClr val="AFA593"/>
      </a:accent3>
      <a:accent4>
        <a:srgbClr val="008ED6"/>
      </a:accent4>
      <a:accent5>
        <a:srgbClr val="F47C00"/>
      </a:accent5>
      <a:accent6>
        <a:srgbClr val="568E14"/>
      </a:accent6>
      <a:hlink>
        <a:srgbClr val="F79646"/>
      </a:hlink>
      <a:folHlink>
        <a:srgbClr val="4F5557"/>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E95C13D7E26B4E919D46136426BE3E" ma:contentTypeVersion="0" ma:contentTypeDescription="Create a new document." ma:contentTypeScope="" ma:versionID="c0be6a5a99293a149aa024411b610174">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7F7C53-A2F8-4952-9B42-D7F360C4DD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A79E1FA-F70C-4519-92AE-9B77A058F48A}">
  <ds:schemaRefs>
    <ds:schemaRef ds:uri="http://schemas.openxmlformats.org/package/2006/metadata/core-properties"/>
    <ds:schemaRef ds:uri="http://purl.org/dc/terms/"/>
    <ds:schemaRef ds:uri="http://schemas.microsoft.com/office/2006/documentManagement/types"/>
    <ds:schemaRef ds:uri="http://www.w3.org/XML/1998/namespace"/>
    <ds:schemaRef ds:uri="http://purl.org/dc/elements/1.1/"/>
    <ds:schemaRef ds:uri="http://schemas.microsoft.com/office/2006/metadata/properties"/>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610AD287-6AF6-409A-9B13-1693C2318D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1846</TotalTime>
  <Words>647</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Arial</vt:lpstr>
      <vt:lpstr>Times New Roman</vt:lpstr>
      <vt:lpstr>Blank Presentation</vt:lpstr>
      <vt:lpstr>PowerPoint Presentation</vt:lpstr>
    </vt:vector>
  </TitlesOfParts>
  <Company>University of California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Nutrition Department</dc:creator>
  <cp:lastModifiedBy>Nitin Reddy</cp:lastModifiedBy>
  <cp:revision>104</cp:revision>
  <cp:lastPrinted>1998-09-03T21:09:00Z</cp:lastPrinted>
  <dcterms:created xsi:type="dcterms:W3CDTF">1998-08-31T18:15:40Z</dcterms:created>
  <dcterms:modified xsi:type="dcterms:W3CDTF">2024-04-27T04:12:37Z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0x010100C1E95C13D7E26B4E919D46136426BE3E</vt:lpwstr>
  </property>
</Properties>
</file>