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2F04-38F1-4FA5-8F40-BCEDA3C35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7877F-79E3-438E-97BA-FAC086182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EF608-DAE3-48EE-B96C-E96C95AE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F38F1-EC57-45BF-868C-9F71D625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6348A-D2FB-46B2-B612-5992C9E2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3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6313-C17D-4513-B94C-C0266DF9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44446-E859-4CCA-B3D6-597F5C164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7C41B-6DF4-4133-ACD5-FF8B49AE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71324-49CB-4389-9CCA-36E5037E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09C44-179D-4F4C-B420-4E2E1203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6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AFD0F0-AB04-4D82-8821-DFBEAF26D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DD909-FEFA-4E07-A7A6-4312C5BBF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7B958-FE35-4698-8EB9-88462235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0034F-C089-4F98-9194-9CC51D68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C70BF-EC8A-49E4-8006-92CEBA9E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9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B10E-58EB-42A0-8E09-71FD2689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1F36-9425-4D00-AEAB-6396B316E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D4D8A-3C7C-4E4E-8B22-1C212628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7AEFE-4297-4B27-9FC2-8F0FE680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13CAA-4146-462D-8706-4144CD96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2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0ADD-D088-4A71-8B7B-B23C0800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AE821-B9AF-4E7A-943F-563C040E3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2D57D-1FE9-4F3F-BC23-5FFDFFF3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DD06B-121B-49CD-AEC1-17AA075C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1D8CB-482E-4780-BDD7-7F9FD8AB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1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83D1-FBD0-4412-8C67-80C2E94E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A85B6-1CB4-4CC3-A0C3-47CE57016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6F482-F3DD-4114-A92B-AF1E07575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3829B-9F30-400F-8C9F-E5C74E94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EBF65-6429-41AE-A164-8E8D8464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9F3A8-3AA7-4A3A-BE7E-A65509FA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7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0E6C-096D-40EC-9942-D05ABB4E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285E9-E96D-4896-A0D0-67FAE0E96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C917F-24A3-4C4D-9FF4-3DD369912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E77B0-F049-48E3-BDFF-9693B4EB6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8F043-06AD-4020-B677-5D70D233B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76387-B138-4CB3-B1D0-D85DB8CE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FB01D-89BE-428C-85EB-5DE62468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C6C9EA-B29D-4BAD-95BB-913CDED1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6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236F-934B-4CE3-8A83-BFBED682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3EAA6-D050-4056-A4D1-E7ECA3C6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21A26-A5A2-4111-9F65-3A1DCFE9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6A93E-BB30-4099-9F73-8C3FDADEF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3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B8E8C-670D-453F-97C4-AA398183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4A744-B499-4C1C-876F-BCB63041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93A88-1549-4A11-991E-A1C08FF8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D451-6BBC-4261-A402-BDC91882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9D72C-3283-4F67-8CF7-C9152E2A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85CF3-0222-4043-8935-ED3BD60C1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347E0-34E7-4B10-8F3F-A3133F18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600C8-BB72-49D4-9283-C0E8D02F9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F8A6C-9E6F-4869-889F-A9C0F25D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1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78E6-F80F-4FC0-AEEF-C61D5E6A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E42BC-8EB1-4E56-88E3-6074AF707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E07EE-B1B0-4CF1-B8B7-E141A4976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161F6-23E3-49A0-9BA1-1FDDCA05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EC6F0-E28D-49E0-AD61-6E776189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C7EA3-0BBD-438B-B2F2-44F89229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8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7922BB-E311-4E6B-9358-131CB5C1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49DF7-203A-4F27-B870-8DEBC89FD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82D68-6F2A-444B-A38F-3DFB33928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9AFC6-2AE4-4953-B90A-68509C2CC2F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BE0C5-7B4A-4774-BE8B-D546EB76D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430A-1D33-43C5-BCA4-EB797C24E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43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Goal 3 - YOLO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86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Goal 4 - SSD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752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Stretch Goals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25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Stretch Goals 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76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Stretch Goals #3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67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Stretch Goals #4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55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With more time…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52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Challenges / Learnings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97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Applications for this concept/research/work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Tad</a:t>
            </a:r>
          </a:p>
        </p:txBody>
      </p:sp>
    </p:spTree>
    <p:extLst>
      <p:ext uri="{BB962C8B-B14F-4D97-AF65-F5344CB8AC3E}">
        <p14:creationId xmlns:p14="http://schemas.microsoft.com/office/powerpoint/2010/main" val="3475175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Tad</a:t>
            </a:r>
          </a:p>
        </p:txBody>
      </p:sp>
    </p:spTree>
    <p:extLst>
      <p:ext uri="{BB962C8B-B14F-4D97-AF65-F5344CB8AC3E}">
        <p14:creationId xmlns:p14="http://schemas.microsoft.com/office/powerpoint/2010/main" val="6222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Description of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7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we chose this project?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5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roles team members played?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1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our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4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Goals &amp; Stretch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9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SafE</a:t>
            </a:r>
            <a:r>
              <a:rPr lang="en-US" dirty="0"/>
              <a:t> Agile – Sprint breakdown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Goal 1 - 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Goal 2 - </a:t>
            </a:r>
            <a:r>
              <a:rPr lang="en-US" dirty="0" err="1"/>
              <a:t>FasterRCNN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7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83</Words>
  <Application>Microsoft Office PowerPoint</Application>
  <PresentationFormat>Widescreen</PresentationFormat>
  <Paragraphs>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Introduction</vt:lpstr>
      <vt:lpstr>Description of project</vt:lpstr>
      <vt:lpstr>Why we chose this project?</vt:lpstr>
      <vt:lpstr>What roles team members played?</vt:lpstr>
      <vt:lpstr>About our data</vt:lpstr>
      <vt:lpstr>Core Goals &amp; Stretch Goals</vt:lpstr>
      <vt:lpstr>SafE Agile – Sprint breakdown</vt:lpstr>
      <vt:lpstr>Core Goal 1 - CNN</vt:lpstr>
      <vt:lpstr>Core Goal 2 - FasterRCNN</vt:lpstr>
      <vt:lpstr>Core Goal 3 - YOLO</vt:lpstr>
      <vt:lpstr>Core Goal 4 - SSD</vt:lpstr>
      <vt:lpstr>Stretch Goals #1</vt:lpstr>
      <vt:lpstr>Stretch Goals #2</vt:lpstr>
      <vt:lpstr>Stretch Goals #3</vt:lpstr>
      <vt:lpstr>Stretch Goals #4</vt:lpstr>
      <vt:lpstr>With more time…</vt:lpstr>
      <vt:lpstr>Challenges / Learnings</vt:lpstr>
      <vt:lpstr>Applications for this concept/research/work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mprasad4</dc:creator>
  <cp:lastModifiedBy>mprasad4</cp:lastModifiedBy>
  <cp:revision>4</cp:revision>
  <dcterms:created xsi:type="dcterms:W3CDTF">2019-07-23T23:07:06Z</dcterms:created>
  <dcterms:modified xsi:type="dcterms:W3CDTF">2019-07-23T23:13:41Z</dcterms:modified>
</cp:coreProperties>
</file>