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8D2D5-FE3E-4F05-AC43-25AC5B679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PHP Objet avec Symfony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1A7AA-1DD8-4FB2-B173-E92E0AA72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8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2437D-FF87-4DA0-B5D7-B7D9C302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Caster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FA7F0-F699-40A0-A4CF-44CC56C5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Forcer un type sur une valeur</a:t>
            </a:r>
          </a:p>
          <a:p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) 2,3 = 2</a:t>
            </a:r>
          </a:p>
          <a:p>
            <a:r>
              <a:rPr lang="fr-FR" dirty="0"/>
              <a:t>(string) 3 = « 3 »</a:t>
            </a:r>
          </a:p>
        </p:txBody>
      </p:sp>
    </p:spTree>
    <p:extLst>
      <p:ext uri="{BB962C8B-B14F-4D97-AF65-F5344CB8AC3E}">
        <p14:creationId xmlns:p14="http://schemas.microsoft.com/office/powerpoint/2010/main" val="381256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3DCFA-06D9-465A-942F-B54B05C6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interfaces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FE018-4FC1-463A-9559-F1A9C763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78" y="2007765"/>
            <a:ext cx="309852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class Personnage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Movable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public </a:t>
            </a:r>
            <a:r>
              <a:rPr lang="fr-FR" dirty="0" err="1"/>
              <a:t>function</a:t>
            </a:r>
            <a:r>
              <a:rPr lang="fr-FR" dirty="0"/>
              <a:t> move($</a:t>
            </a:r>
            <a:r>
              <a:rPr lang="fr-FR" dirty="0" err="1"/>
              <a:t>dest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{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  <a:p>
            <a:pPr marL="0" indent="0">
              <a:buNone/>
            </a:pPr>
            <a:r>
              <a:rPr lang="fr-FR" dirty="0"/>
              <a:t>  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CDD3A00-28CD-4DCF-BC66-FFDC29F7BFC9}"/>
              </a:ext>
            </a:extLst>
          </p:cNvPr>
          <p:cNvSpPr txBox="1">
            <a:spLocks/>
          </p:cNvSpPr>
          <p:nvPr/>
        </p:nvSpPr>
        <p:spPr>
          <a:xfrm>
            <a:off x="2733223" y="1740715"/>
            <a:ext cx="309852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Définit un contrat que doit respecter l’objet</a:t>
            </a:r>
          </a:p>
          <a:p>
            <a:r>
              <a:rPr lang="fr-FR" dirty="0"/>
              <a:t>Il faut que les méthodes indiquées soient présentes</a:t>
            </a:r>
          </a:p>
          <a:p>
            <a:endParaRPr lang="fr-FR" dirty="0"/>
          </a:p>
          <a:p>
            <a:pPr marL="0" indent="0">
              <a:buFont typeface="Wingdings 3" charset="2"/>
              <a:buNone/>
            </a:pPr>
            <a:r>
              <a:rPr lang="en-US" dirty="0"/>
              <a:t>&lt;?php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interface Movable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 public function move($</a:t>
            </a:r>
            <a:r>
              <a:rPr lang="en-US" dirty="0" err="1"/>
              <a:t>dest</a:t>
            </a:r>
            <a:r>
              <a:rPr lang="en-US" dirty="0"/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03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6E902-3FF1-4836-98CF-DB8F700B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C70E3-9723-421A-B992-6DB71E84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throw</a:t>
            </a:r>
            <a:r>
              <a:rPr lang="fr-FR" dirty="0"/>
              <a:t> new Exception('Les deux paramètres doivent être des nombres’);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Try{</a:t>
            </a:r>
          </a:p>
          <a:p>
            <a:r>
              <a:rPr lang="fr-FR" dirty="0"/>
              <a:t>   …</a:t>
            </a:r>
          </a:p>
          <a:p>
            <a:r>
              <a:rPr lang="fr-FR" dirty="0"/>
              <a:t>}catch(Exception $e){</a:t>
            </a:r>
          </a:p>
          <a:p>
            <a:r>
              <a:rPr lang="fr-FR" dirty="0"/>
              <a:t>   Echo $e-&gt;</a:t>
            </a:r>
            <a:r>
              <a:rPr lang="fr-FR" dirty="0" err="1"/>
              <a:t>getMessage</a:t>
            </a:r>
            <a:r>
              <a:rPr lang="fr-FR" dirty="0"/>
              <a:t>();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98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B6D8B-14B6-47DD-A4B7-702AC3BD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347BA-AAC1-4893-8731-95562F25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3506788" cy="40062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traits sont un moyen pour éviter la duplication de méthodes (</a:t>
            </a:r>
            <a:r>
              <a:rPr lang="fr-FR" dirty="0" err="1"/>
              <a:t>formattage</a:t>
            </a:r>
            <a:r>
              <a:rPr lang="fr-FR" dirty="0"/>
              <a:t> de texte...)</a:t>
            </a:r>
          </a:p>
          <a:p>
            <a:pPr marL="0" indent="0">
              <a:buNone/>
            </a:pPr>
            <a:r>
              <a:rPr lang="fr-FR" dirty="0"/>
              <a:t>trait </a:t>
            </a:r>
            <a:r>
              <a:rPr lang="fr-FR" dirty="0" err="1"/>
              <a:t>MonTrait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public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sayHello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echo</a:t>
            </a:r>
            <a:r>
              <a:rPr lang="fr-FR" dirty="0"/>
              <a:t> 'Hello !';</a:t>
            </a:r>
          </a:p>
          <a:p>
            <a:pPr marL="0" indent="0">
              <a:buNone/>
            </a:pPr>
            <a:r>
              <a:rPr lang="fr-FR" dirty="0"/>
              <a:t>  }</a:t>
            </a: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D36DE-EC90-4E76-8602-CC972F03824D}"/>
              </a:ext>
            </a:extLst>
          </p:cNvPr>
          <p:cNvSpPr/>
          <p:nvPr/>
        </p:nvSpPr>
        <p:spPr>
          <a:xfrm>
            <a:off x="6350465" y="2786242"/>
            <a:ext cx="5330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MaClasse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/>
              <a:t>  use </a:t>
            </a:r>
            <a:r>
              <a:rPr lang="fr-FR" dirty="0" err="1"/>
              <a:t>MonTrait</a:t>
            </a:r>
            <a:r>
              <a:rPr lang="fr-FR" dirty="0"/>
              <a:t>;  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$objet = new </a:t>
            </a:r>
            <a:r>
              <a:rPr lang="fr-FR" dirty="0" err="1"/>
              <a:t>MaClasse</a:t>
            </a:r>
            <a:r>
              <a:rPr lang="fr-FR" dirty="0"/>
              <a:t>;</a:t>
            </a:r>
          </a:p>
          <a:p>
            <a:r>
              <a:rPr lang="fr-FR" dirty="0"/>
              <a:t>$objet-&gt;</a:t>
            </a:r>
            <a:r>
              <a:rPr lang="fr-FR" dirty="0" err="1"/>
              <a:t>sayHello</a:t>
            </a:r>
            <a:r>
              <a:rPr lang="fr-FR" dirty="0"/>
              <a:t>(); // Affiche « Hello ! ».</a:t>
            </a:r>
          </a:p>
        </p:txBody>
      </p:sp>
    </p:spTree>
    <p:extLst>
      <p:ext uri="{BB962C8B-B14F-4D97-AF65-F5344CB8AC3E}">
        <p14:creationId xmlns:p14="http://schemas.microsoft.com/office/powerpoint/2010/main" val="386841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2C86C-56C8-48FF-8C56-343F4DEB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entre les entités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418A8-5B7F-40B6-822A-4202A350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peu d’UML:</a:t>
            </a:r>
          </a:p>
          <a:p>
            <a:r>
              <a:rPr lang="fr-FR" dirty="0" err="1"/>
              <a:t>OneToOne</a:t>
            </a:r>
            <a:endParaRPr lang="fr-FR" dirty="0"/>
          </a:p>
          <a:p>
            <a:r>
              <a:rPr lang="fr-FR" dirty="0" err="1"/>
              <a:t>OneToMany</a:t>
            </a:r>
            <a:endParaRPr lang="fr-FR" dirty="0"/>
          </a:p>
          <a:p>
            <a:r>
              <a:rPr lang="fr-FR" dirty="0" err="1"/>
              <a:t>ManyToMany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DD0CD3-0F67-4CF5-A465-6B88771C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36" y="4264622"/>
            <a:ext cx="6048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3372E-05A6-4F75-B950-AA4212C0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F27F2-F10B-438C-8C44-06E08A04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17" y="1568741"/>
            <a:ext cx="10070095" cy="49998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 classe</a:t>
            </a:r>
          </a:p>
          <a:p>
            <a:r>
              <a:rPr lang="fr-FR" dirty="0"/>
              <a:t>Les attributs</a:t>
            </a:r>
          </a:p>
          <a:p>
            <a:r>
              <a:rPr lang="fr-FR" dirty="0"/>
              <a:t>Les méthodes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class Personnage // Présence du mot-clé class suivi du nom de la classe.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$nom = « Yohann »;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getNom</a:t>
            </a:r>
            <a:r>
              <a:rPr lang="fr-FR" dirty="0"/>
              <a:t>(){</a:t>
            </a:r>
          </a:p>
          <a:p>
            <a:pPr marL="0" indent="0">
              <a:buNone/>
            </a:pPr>
            <a:r>
              <a:rPr lang="fr-FR" dirty="0"/>
              <a:t>      Return $</a:t>
            </a:r>
            <a:r>
              <a:rPr lang="fr-FR" dirty="0" err="1"/>
              <a:t>this</a:t>
            </a:r>
            <a:r>
              <a:rPr lang="fr-FR" dirty="0"/>
              <a:t>-&gt;nom;</a:t>
            </a:r>
          </a:p>
          <a:p>
            <a:pPr marL="0" indent="0">
              <a:buNone/>
            </a:pPr>
            <a:r>
              <a:rPr lang="fr-FR" dirty="0"/>
              <a:t>  }</a:t>
            </a:r>
            <a:br>
              <a:rPr lang="fr-FR" dirty="0"/>
            </a:br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setNom</a:t>
            </a:r>
            <a:r>
              <a:rPr lang="fr-FR" dirty="0"/>
              <a:t>($s){</a:t>
            </a:r>
          </a:p>
          <a:p>
            <a:pPr marL="0" indent="0">
              <a:buNone/>
            </a:pPr>
            <a:r>
              <a:rPr lang="fr-FR" dirty="0"/>
              <a:t>      $</a:t>
            </a:r>
            <a:r>
              <a:rPr lang="fr-FR" dirty="0" err="1"/>
              <a:t>this</a:t>
            </a:r>
            <a:r>
              <a:rPr lang="fr-FR" dirty="0"/>
              <a:t>-&gt;nom = $s;</a:t>
            </a:r>
          </a:p>
          <a:p>
            <a:pPr marL="0" indent="0">
              <a:buNone/>
            </a:pPr>
            <a:r>
              <a:rPr lang="fr-FR" dirty="0"/>
              <a:t>  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8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B2A9-D02D-4285-BFD5-01D5AA6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4FA2D-ABD1-4D15-B39F-8DC2C8EF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Instancier une classe avec $perso = new Personnage();</a:t>
            </a:r>
          </a:p>
          <a:p>
            <a:r>
              <a:rPr lang="fr-FR" dirty="0"/>
              <a:t>Accéder aux méthodes avec $perso-&gt;</a:t>
            </a:r>
            <a:r>
              <a:rPr lang="fr-FR" dirty="0" err="1"/>
              <a:t>getNom</a:t>
            </a:r>
            <a:r>
              <a:rPr lang="fr-FR" dirty="0"/>
              <a:t>();</a:t>
            </a:r>
          </a:p>
          <a:p>
            <a:r>
              <a:rPr lang="fr-FR" dirty="0"/>
              <a:t>Le constructeur avec public </a:t>
            </a:r>
            <a:r>
              <a:rPr lang="fr-FR" dirty="0" err="1"/>
              <a:t>function</a:t>
            </a:r>
            <a:r>
              <a:rPr lang="fr-FR" dirty="0"/>
              <a:t> __</a:t>
            </a:r>
            <a:r>
              <a:rPr lang="fr-FR" dirty="0" err="1"/>
              <a:t>construct</a:t>
            </a:r>
            <a:r>
              <a:rPr lang="fr-FR" dirty="0"/>
              <a:t>()</a:t>
            </a:r>
          </a:p>
          <a:p>
            <a:r>
              <a:rPr lang="fr-FR" dirty="0"/>
              <a:t>La méthode Classe::Constante pour accéder aux constantes</a:t>
            </a:r>
          </a:p>
          <a:p>
            <a:r>
              <a:rPr lang="fr-FR" dirty="0"/>
              <a:t>La méthode Objet-&gt;attribut pour accéder aux attributs</a:t>
            </a:r>
          </a:p>
        </p:txBody>
      </p:sp>
    </p:spTree>
    <p:extLst>
      <p:ext uri="{BB962C8B-B14F-4D97-AF65-F5344CB8AC3E}">
        <p14:creationId xmlns:p14="http://schemas.microsoft.com/office/powerpoint/2010/main" val="115882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00DC-9256-4955-83AF-8DFA022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</a:t>
            </a:r>
            <a:r>
              <a:rPr lang="fr-FR" dirty="0" err="1"/>
              <a:t>static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46053-FE63-40A1-AA40-F2A359F9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statiques sont des méthodes qui sont faites pour agir sur une classe et non sur un objet.</a:t>
            </a:r>
          </a:p>
          <a:p>
            <a:r>
              <a:rPr lang="fr-FR" dirty="0"/>
              <a:t>un attribut statique appartient à la classe et non à un objet. Ainsi, tous les objets auront accès à cet attribut et cet attribut aura la même valeur pour tous les objets.</a:t>
            </a:r>
          </a:p>
          <a:p>
            <a:r>
              <a:rPr lang="fr-FR" dirty="0"/>
              <a:t>Au sein d'une méthode, on accède à l'objet grâce à la pseudo-variable $</a:t>
            </a:r>
            <a:r>
              <a:rPr lang="fr-FR" dirty="0" err="1"/>
              <a:t>this</a:t>
            </a:r>
            <a:r>
              <a:rPr lang="fr-FR" dirty="0"/>
              <a:t>, tandis qu'on accède à la classe grâce au mot-clé self</a:t>
            </a:r>
          </a:p>
        </p:txBody>
      </p:sp>
    </p:spTree>
    <p:extLst>
      <p:ext uri="{BB962C8B-B14F-4D97-AF65-F5344CB8AC3E}">
        <p14:creationId xmlns:p14="http://schemas.microsoft.com/office/powerpoint/2010/main" val="14138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49D5A-54AE-4C0E-80E7-959DECD9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L’hydratation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46649-F13A-40CF-8DBC-7A86FDDC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Affecter les valeurs aux attributs</a:t>
            </a:r>
          </a:p>
          <a:p>
            <a:r>
              <a:rPr lang="fr-FR" dirty="0"/>
              <a:t>Cela nous permet ensuite de stocker l’objet en base de données</a:t>
            </a:r>
          </a:p>
          <a:p>
            <a:r>
              <a:rPr lang="fr-FR" dirty="0"/>
              <a:t>ORM:</a:t>
            </a:r>
          </a:p>
          <a:p>
            <a:pPr marL="0" indent="0">
              <a:buNone/>
            </a:pPr>
            <a:r>
              <a:rPr lang="fr-FR" dirty="0"/>
              <a:t>Un mapping objet-relationnel (en anglais </a:t>
            </a:r>
            <a:r>
              <a:rPr lang="fr-FR" dirty="0" err="1"/>
              <a:t>object-relational</a:t>
            </a:r>
            <a:r>
              <a:rPr lang="fr-FR" dirty="0"/>
              <a:t> mapping ou </a:t>
            </a:r>
            <a:r>
              <a:rPr lang="fr-FR" b="1" dirty="0"/>
              <a:t>ORM</a:t>
            </a:r>
            <a:r>
              <a:rPr lang="fr-FR" dirty="0"/>
              <a:t>) est un type de programme informatique qui se place en interface entre un programme applicatif et une base de données relationnelle pour simuler une base de données orientée objet.</a:t>
            </a:r>
          </a:p>
        </p:txBody>
      </p:sp>
    </p:spTree>
    <p:extLst>
      <p:ext uri="{BB962C8B-B14F-4D97-AF65-F5344CB8AC3E}">
        <p14:creationId xmlns:p14="http://schemas.microsoft.com/office/powerpoint/2010/main" val="22785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3CC9D-F826-4ABB-83C4-24193D10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331E7-EAF3-44A1-AF1F-52DC63F4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surcharge</a:t>
            </a:r>
          </a:p>
          <a:p>
            <a:r>
              <a:rPr lang="fr-FR" dirty="0"/>
              <a:t>Homme </a:t>
            </a:r>
            <a:r>
              <a:rPr lang="fr-FR" dirty="0" err="1"/>
              <a:t>Extends</a:t>
            </a:r>
            <a:r>
              <a:rPr lang="fr-FR" dirty="0"/>
              <a:t> Humain</a:t>
            </a:r>
          </a:p>
          <a:p>
            <a:endParaRPr lang="fr-FR" dirty="0"/>
          </a:p>
          <a:p>
            <a:r>
              <a:rPr lang="fr-FR" dirty="0"/>
              <a:t>Reprend tout le comportement de la classe mais permet d’affiner des méthodes ou des attributs</a:t>
            </a:r>
          </a:p>
          <a:p>
            <a:r>
              <a:rPr lang="fr-FR" dirty="0" err="1"/>
              <a:t>getParentClass</a:t>
            </a:r>
            <a:r>
              <a:rPr lang="fr-FR" dirty="0"/>
              <a:t>() et </a:t>
            </a:r>
            <a:r>
              <a:rPr lang="fr-FR" dirty="0" err="1"/>
              <a:t>isSubclassOf</a:t>
            </a:r>
            <a:r>
              <a:rPr lang="fr-FR" dirty="0"/>
              <a:t>($</a:t>
            </a:r>
            <a:r>
              <a:rPr lang="fr-FR" dirty="0" err="1"/>
              <a:t>className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127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A86AF-A1DD-4613-AD6F-DA3B36A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Public / </a:t>
            </a:r>
            <a:r>
              <a:rPr lang="fr-FR" dirty="0" err="1"/>
              <a:t>Private</a:t>
            </a:r>
            <a:r>
              <a:rPr lang="fr-FR" dirty="0"/>
              <a:t> / </a:t>
            </a:r>
            <a:r>
              <a:rPr lang="fr-FR" dirty="0" err="1"/>
              <a:t>Protected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80A18-07FA-4F88-98A6-257710B9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attributs/méthodes publics peuvent être appelés / modifiées depuis partout</a:t>
            </a:r>
          </a:p>
          <a:p>
            <a:r>
              <a:rPr lang="fr-FR" dirty="0"/>
              <a:t>Les privées ne peuvent l’être que depuis l’objet en question.</a:t>
            </a:r>
          </a:p>
          <a:p>
            <a:r>
              <a:rPr lang="fr-FR" dirty="0" err="1"/>
              <a:t>Protected</a:t>
            </a:r>
            <a:r>
              <a:rPr lang="fr-FR" dirty="0"/>
              <a:t> = privée mais modifiable par les classes filles.</a:t>
            </a:r>
          </a:p>
        </p:txBody>
      </p:sp>
    </p:spTree>
    <p:extLst>
      <p:ext uri="{BB962C8B-B14F-4D97-AF65-F5344CB8AC3E}">
        <p14:creationId xmlns:p14="http://schemas.microsoft.com/office/powerpoint/2010/main" val="285052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A86AF-A1DD-4613-AD6F-DA3B36A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/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80A18-07FA-4F88-98A6-257710B9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 se place au niveau de la classe et empêche son instanciation (on instancie pas Humain, mais Homme ou Femme)</a:t>
            </a:r>
          </a:p>
          <a:p>
            <a:r>
              <a:rPr lang="fr-FR" dirty="0"/>
              <a:t>Final s’est l’inverse, et ca empêche qu’on puisse faire des descendants.</a:t>
            </a:r>
          </a:p>
        </p:txBody>
      </p:sp>
    </p:spTree>
    <p:extLst>
      <p:ext uri="{BB962C8B-B14F-4D97-AF65-F5344CB8AC3E}">
        <p14:creationId xmlns:p14="http://schemas.microsoft.com/office/powerpoint/2010/main" val="39276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5840A-87E2-4122-8E90-6BF05E3D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magiques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987DE-5E51-425A-A6D1-322704A7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destruct</a:t>
            </a:r>
            <a:r>
              <a:rPr lang="fr-FR" dirty="0"/>
              <a:t> appelé lors de la destruction de l’objet</a:t>
            </a:r>
          </a:p>
          <a:p>
            <a:r>
              <a:rPr lang="fr-FR" dirty="0"/>
              <a:t>__set($nom, $valeur)</a:t>
            </a:r>
          </a:p>
          <a:p>
            <a:r>
              <a:rPr lang="fr-FR" dirty="0"/>
              <a:t>__</a:t>
            </a:r>
            <a:r>
              <a:rPr lang="fr-FR" dirty="0" err="1"/>
              <a:t>get</a:t>
            </a:r>
            <a:r>
              <a:rPr lang="fr-FR" dirty="0"/>
              <a:t>($nom, $valeur)</a:t>
            </a:r>
          </a:p>
          <a:p>
            <a:r>
              <a:rPr lang="fr-FR" dirty="0"/>
              <a:t>__</a:t>
            </a:r>
            <a:r>
              <a:rPr lang="fr-FR" dirty="0" err="1"/>
              <a:t>isset</a:t>
            </a:r>
            <a:r>
              <a:rPr lang="fr-FR" dirty="0"/>
              <a:t>($attribut) l’attribut est il définit ?</a:t>
            </a:r>
          </a:p>
          <a:p>
            <a:r>
              <a:rPr lang="fr-FR" dirty="0"/>
              <a:t>__</a:t>
            </a:r>
            <a:r>
              <a:rPr lang="fr-FR" dirty="0" err="1"/>
              <a:t>unset</a:t>
            </a:r>
            <a:r>
              <a:rPr lang="fr-FR" dirty="0"/>
              <a:t>($attribut) l’attribut est il bien supprimé ?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Point sur la </a:t>
            </a:r>
            <a:r>
              <a:rPr lang="fr-FR" dirty="0" err="1"/>
              <a:t>serialization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71919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527</Words>
  <Application>Microsoft Office PowerPoint</Application>
  <PresentationFormat>Grand écran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PHP Objet avec Symfony</vt:lpstr>
      <vt:lpstr>Les classes</vt:lpstr>
      <vt:lpstr>L’objet</vt:lpstr>
      <vt:lpstr>Le mot clé static</vt:lpstr>
      <vt:lpstr>L’hydratation</vt:lpstr>
      <vt:lpstr>L’héritage</vt:lpstr>
      <vt:lpstr>Public / Private / Protected</vt:lpstr>
      <vt:lpstr>Abstract / Final</vt:lpstr>
      <vt:lpstr>Les méthodes magiques</vt:lpstr>
      <vt:lpstr>Caster</vt:lpstr>
      <vt:lpstr>Les interfaces </vt:lpstr>
      <vt:lpstr>Les exceptions</vt:lpstr>
      <vt:lpstr>Les traits</vt:lpstr>
      <vt:lpstr>Relations entre les entités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Objet avec Symfony</dc:title>
  <dc:creator>Yohann Nizon</dc:creator>
  <cp:lastModifiedBy>Yohann Nizon</cp:lastModifiedBy>
  <cp:revision>16</cp:revision>
  <dcterms:created xsi:type="dcterms:W3CDTF">2018-08-24T15:23:04Z</dcterms:created>
  <dcterms:modified xsi:type="dcterms:W3CDTF">2018-08-27T12:52:02Z</dcterms:modified>
</cp:coreProperties>
</file>