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69" r:id="rId4"/>
    <p:sldId id="270" r:id="rId5"/>
    <p:sldId id="272" r:id="rId6"/>
    <p:sldId id="273" r:id="rId7"/>
    <p:sldId id="274" r:id="rId8"/>
    <p:sldId id="275" r:id="rId9"/>
    <p:sldId id="276" r:id="rId10"/>
    <p:sldId id="277" r:id="rId11"/>
    <p:sldId id="278" r:id="rId12"/>
    <p:sldId id="257" r:id="rId13"/>
    <p:sldId id="258" r:id="rId14"/>
    <p:sldId id="259" r:id="rId15"/>
    <p:sldId id="264" r:id="rId16"/>
    <p:sldId id="260" r:id="rId17"/>
    <p:sldId id="261" r:id="rId18"/>
    <p:sldId id="262" r:id="rId19"/>
    <p:sldId id="263" r:id="rId20"/>
    <p:sldId id="265" r:id="rId21"/>
    <p:sldId id="267" r:id="rId22"/>
    <p:sldId id="268" r:id="rId23"/>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smtClean="0"/>
              <a:t>Klik om de stijl te bewerken</a:t>
            </a:r>
            <a:endParaRPr lang="nl-BE"/>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nl-BE"/>
          </a:p>
        </p:txBody>
      </p:sp>
      <p:sp>
        <p:nvSpPr>
          <p:cNvPr id="4" name="Tijdelijke aanduiding voor datum 3"/>
          <p:cNvSpPr>
            <a:spLocks noGrp="1"/>
          </p:cNvSpPr>
          <p:nvPr>
            <p:ph type="dt" sz="half" idx="10"/>
          </p:nvPr>
        </p:nvSpPr>
        <p:spPr/>
        <p:txBody>
          <a:bodyPr/>
          <a:lstStyle/>
          <a:p>
            <a:fld id="{0334CA15-FDF6-4159-A255-49DA66FA15F1}" type="datetimeFigureOut">
              <a:rPr lang="nl-BE" smtClean="0"/>
              <a:t>24/04/2020</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286C7756-A68F-4C97-AC31-8988A28CD32F}" type="slidenum">
              <a:rPr lang="nl-BE" smtClean="0"/>
              <a:t>‹nr.›</a:t>
            </a:fld>
            <a:endParaRPr lang="nl-BE"/>
          </a:p>
        </p:txBody>
      </p:sp>
    </p:spTree>
    <p:extLst>
      <p:ext uri="{BB962C8B-B14F-4D97-AF65-F5344CB8AC3E}">
        <p14:creationId xmlns:p14="http://schemas.microsoft.com/office/powerpoint/2010/main" val="3273631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datum 3"/>
          <p:cNvSpPr>
            <a:spLocks noGrp="1"/>
          </p:cNvSpPr>
          <p:nvPr>
            <p:ph type="dt" sz="half" idx="10"/>
          </p:nvPr>
        </p:nvSpPr>
        <p:spPr/>
        <p:txBody>
          <a:bodyPr/>
          <a:lstStyle/>
          <a:p>
            <a:fld id="{0334CA15-FDF6-4159-A255-49DA66FA15F1}" type="datetimeFigureOut">
              <a:rPr lang="nl-BE" smtClean="0"/>
              <a:t>24/04/2020</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286C7756-A68F-4C97-AC31-8988A28CD32F}" type="slidenum">
              <a:rPr lang="nl-BE" smtClean="0"/>
              <a:t>‹nr.›</a:t>
            </a:fld>
            <a:endParaRPr lang="nl-BE"/>
          </a:p>
        </p:txBody>
      </p:sp>
    </p:spTree>
    <p:extLst>
      <p:ext uri="{BB962C8B-B14F-4D97-AF65-F5344CB8AC3E}">
        <p14:creationId xmlns:p14="http://schemas.microsoft.com/office/powerpoint/2010/main" val="224289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smtClean="0"/>
              <a:t>Klik om de stijl te bewerken</a:t>
            </a:r>
            <a:endParaRPr lang="nl-BE"/>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datum 3"/>
          <p:cNvSpPr>
            <a:spLocks noGrp="1"/>
          </p:cNvSpPr>
          <p:nvPr>
            <p:ph type="dt" sz="half" idx="10"/>
          </p:nvPr>
        </p:nvSpPr>
        <p:spPr/>
        <p:txBody>
          <a:bodyPr/>
          <a:lstStyle/>
          <a:p>
            <a:fld id="{0334CA15-FDF6-4159-A255-49DA66FA15F1}" type="datetimeFigureOut">
              <a:rPr lang="nl-BE" smtClean="0"/>
              <a:t>24/04/2020</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286C7756-A68F-4C97-AC31-8988A28CD32F}" type="slidenum">
              <a:rPr lang="nl-BE" smtClean="0"/>
              <a:t>‹nr.›</a:t>
            </a:fld>
            <a:endParaRPr lang="nl-BE"/>
          </a:p>
        </p:txBody>
      </p:sp>
    </p:spTree>
    <p:extLst>
      <p:ext uri="{BB962C8B-B14F-4D97-AF65-F5344CB8AC3E}">
        <p14:creationId xmlns:p14="http://schemas.microsoft.com/office/powerpoint/2010/main" val="707834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datum 3"/>
          <p:cNvSpPr>
            <a:spLocks noGrp="1"/>
          </p:cNvSpPr>
          <p:nvPr>
            <p:ph type="dt" sz="half" idx="10"/>
          </p:nvPr>
        </p:nvSpPr>
        <p:spPr/>
        <p:txBody>
          <a:bodyPr/>
          <a:lstStyle/>
          <a:p>
            <a:fld id="{0334CA15-FDF6-4159-A255-49DA66FA15F1}" type="datetimeFigureOut">
              <a:rPr lang="nl-BE" smtClean="0"/>
              <a:t>24/04/2020</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286C7756-A68F-4C97-AC31-8988A28CD32F}" type="slidenum">
              <a:rPr lang="nl-BE" smtClean="0"/>
              <a:t>‹nr.›</a:t>
            </a:fld>
            <a:endParaRPr lang="nl-BE"/>
          </a:p>
        </p:txBody>
      </p:sp>
    </p:spTree>
    <p:extLst>
      <p:ext uri="{BB962C8B-B14F-4D97-AF65-F5344CB8AC3E}">
        <p14:creationId xmlns:p14="http://schemas.microsoft.com/office/powerpoint/2010/main" val="384597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smtClean="0"/>
              <a:t>Klik om de stijl te bewerken</a:t>
            </a:r>
            <a:endParaRPr lang="nl-BE"/>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0334CA15-FDF6-4159-A255-49DA66FA15F1}" type="datetimeFigureOut">
              <a:rPr lang="nl-BE" smtClean="0"/>
              <a:t>24/04/2020</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286C7756-A68F-4C97-AC31-8988A28CD32F}" type="slidenum">
              <a:rPr lang="nl-BE" smtClean="0"/>
              <a:t>‹nr.›</a:t>
            </a:fld>
            <a:endParaRPr lang="nl-BE"/>
          </a:p>
        </p:txBody>
      </p:sp>
    </p:spTree>
    <p:extLst>
      <p:ext uri="{BB962C8B-B14F-4D97-AF65-F5344CB8AC3E}">
        <p14:creationId xmlns:p14="http://schemas.microsoft.com/office/powerpoint/2010/main" val="662402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inhoud 2"/>
          <p:cNvSpPr>
            <a:spLocks noGrp="1"/>
          </p:cNvSpPr>
          <p:nvPr>
            <p:ph sz="half" idx="1"/>
          </p:nvPr>
        </p:nvSpPr>
        <p:spPr>
          <a:xfrm>
            <a:off x="838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inhoud 3"/>
          <p:cNvSpPr>
            <a:spLocks noGrp="1"/>
          </p:cNvSpPr>
          <p:nvPr>
            <p:ph sz="half" idx="2"/>
          </p:nvPr>
        </p:nvSpPr>
        <p:spPr>
          <a:xfrm>
            <a:off x="6172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5" name="Tijdelijke aanduiding voor datum 4"/>
          <p:cNvSpPr>
            <a:spLocks noGrp="1"/>
          </p:cNvSpPr>
          <p:nvPr>
            <p:ph type="dt" sz="half" idx="10"/>
          </p:nvPr>
        </p:nvSpPr>
        <p:spPr/>
        <p:txBody>
          <a:bodyPr/>
          <a:lstStyle/>
          <a:p>
            <a:fld id="{0334CA15-FDF6-4159-A255-49DA66FA15F1}" type="datetimeFigureOut">
              <a:rPr lang="nl-BE" smtClean="0"/>
              <a:t>24/04/2020</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286C7756-A68F-4C97-AC31-8988A28CD32F}" type="slidenum">
              <a:rPr lang="nl-BE" smtClean="0"/>
              <a:t>‹nr.›</a:t>
            </a:fld>
            <a:endParaRPr lang="nl-BE"/>
          </a:p>
        </p:txBody>
      </p:sp>
    </p:spTree>
    <p:extLst>
      <p:ext uri="{BB962C8B-B14F-4D97-AF65-F5344CB8AC3E}">
        <p14:creationId xmlns:p14="http://schemas.microsoft.com/office/powerpoint/2010/main" val="262163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smtClean="0"/>
              <a:t>Klik om de stijl te bewerken</a:t>
            </a:r>
            <a:endParaRPr lang="nl-BE"/>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7" name="Tijdelijke aanduiding voor datum 6"/>
          <p:cNvSpPr>
            <a:spLocks noGrp="1"/>
          </p:cNvSpPr>
          <p:nvPr>
            <p:ph type="dt" sz="half" idx="10"/>
          </p:nvPr>
        </p:nvSpPr>
        <p:spPr/>
        <p:txBody>
          <a:bodyPr/>
          <a:lstStyle/>
          <a:p>
            <a:fld id="{0334CA15-FDF6-4159-A255-49DA66FA15F1}" type="datetimeFigureOut">
              <a:rPr lang="nl-BE" smtClean="0"/>
              <a:t>24/04/2020</a:t>
            </a:fld>
            <a:endParaRPr lang="nl-BE"/>
          </a:p>
        </p:txBody>
      </p:sp>
      <p:sp>
        <p:nvSpPr>
          <p:cNvPr id="8" name="Tijdelijke aanduiding voor voettekst 7"/>
          <p:cNvSpPr>
            <a:spLocks noGrp="1"/>
          </p:cNvSpPr>
          <p:nvPr>
            <p:ph type="ftr" sz="quarter" idx="11"/>
          </p:nvPr>
        </p:nvSpPr>
        <p:spPr/>
        <p:txBody>
          <a:bodyPr/>
          <a:lstStyle/>
          <a:p>
            <a:endParaRPr lang="nl-BE"/>
          </a:p>
        </p:txBody>
      </p:sp>
      <p:sp>
        <p:nvSpPr>
          <p:cNvPr id="9" name="Tijdelijke aanduiding voor dianummer 8"/>
          <p:cNvSpPr>
            <a:spLocks noGrp="1"/>
          </p:cNvSpPr>
          <p:nvPr>
            <p:ph type="sldNum" sz="quarter" idx="12"/>
          </p:nvPr>
        </p:nvSpPr>
        <p:spPr/>
        <p:txBody>
          <a:bodyPr/>
          <a:lstStyle/>
          <a:p>
            <a:fld id="{286C7756-A68F-4C97-AC31-8988A28CD32F}" type="slidenum">
              <a:rPr lang="nl-BE" smtClean="0"/>
              <a:t>‹nr.›</a:t>
            </a:fld>
            <a:endParaRPr lang="nl-BE"/>
          </a:p>
        </p:txBody>
      </p:sp>
    </p:spTree>
    <p:extLst>
      <p:ext uri="{BB962C8B-B14F-4D97-AF65-F5344CB8AC3E}">
        <p14:creationId xmlns:p14="http://schemas.microsoft.com/office/powerpoint/2010/main" val="3691162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datum 2"/>
          <p:cNvSpPr>
            <a:spLocks noGrp="1"/>
          </p:cNvSpPr>
          <p:nvPr>
            <p:ph type="dt" sz="half" idx="10"/>
          </p:nvPr>
        </p:nvSpPr>
        <p:spPr/>
        <p:txBody>
          <a:bodyPr/>
          <a:lstStyle/>
          <a:p>
            <a:fld id="{0334CA15-FDF6-4159-A255-49DA66FA15F1}" type="datetimeFigureOut">
              <a:rPr lang="nl-BE" smtClean="0"/>
              <a:t>24/04/2020</a:t>
            </a:fld>
            <a:endParaRPr lang="nl-BE"/>
          </a:p>
        </p:txBody>
      </p:sp>
      <p:sp>
        <p:nvSpPr>
          <p:cNvPr id="4" name="Tijdelijke aanduiding voor voettekst 3"/>
          <p:cNvSpPr>
            <a:spLocks noGrp="1"/>
          </p:cNvSpPr>
          <p:nvPr>
            <p:ph type="ftr" sz="quarter" idx="11"/>
          </p:nvPr>
        </p:nvSpPr>
        <p:spPr/>
        <p:txBody>
          <a:bodyPr/>
          <a:lstStyle/>
          <a:p>
            <a:endParaRPr lang="nl-BE"/>
          </a:p>
        </p:txBody>
      </p:sp>
      <p:sp>
        <p:nvSpPr>
          <p:cNvPr id="5" name="Tijdelijke aanduiding voor dianummer 4"/>
          <p:cNvSpPr>
            <a:spLocks noGrp="1"/>
          </p:cNvSpPr>
          <p:nvPr>
            <p:ph type="sldNum" sz="quarter" idx="12"/>
          </p:nvPr>
        </p:nvSpPr>
        <p:spPr/>
        <p:txBody>
          <a:bodyPr/>
          <a:lstStyle/>
          <a:p>
            <a:fld id="{286C7756-A68F-4C97-AC31-8988A28CD32F}" type="slidenum">
              <a:rPr lang="nl-BE" smtClean="0"/>
              <a:t>‹nr.›</a:t>
            </a:fld>
            <a:endParaRPr lang="nl-BE"/>
          </a:p>
        </p:txBody>
      </p:sp>
    </p:spTree>
    <p:extLst>
      <p:ext uri="{BB962C8B-B14F-4D97-AF65-F5344CB8AC3E}">
        <p14:creationId xmlns:p14="http://schemas.microsoft.com/office/powerpoint/2010/main" val="673264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0334CA15-FDF6-4159-A255-49DA66FA15F1}" type="datetimeFigureOut">
              <a:rPr lang="nl-BE" smtClean="0"/>
              <a:t>24/04/2020</a:t>
            </a:fld>
            <a:endParaRPr lang="nl-BE"/>
          </a:p>
        </p:txBody>
      </p:sp>
      <p:sp>
        <p:nvSpPr>
          <p:cNvPr id="3" name="Tijdelijke aanduiding voor voettekst 2"/>
          <p:cNvSpPr>
            <a:spLocks noGrp="1"/>
          </p:cNvSpPr>
          <p:nvPr>
            <p:ph type="ftr" sz="quarter" idx="11"/>
          </p:nvPr>
        </p:nvSpPr>
        <p:spPr/>
        <p:txBody>
          <a:bodyPr/>
          <a:lstStyle/>
          <a:p>
            <a:endParaRPr lang="nl-BE"/>
          </a:p>
        </p:txBody>
      </p:sp>
      <p:sp>
        <p:nvSpPr>
          <p:cNvPr id="4" name="Tijdelijke aanduiding voor dianummer 3"/>
          <p:cNvSpPr>
            <a:spLocks noGrp="1"/>
          </p:cNvSpPr>
          <p:nvPr>
            <p:ph type="sldNum" sz="quarter" idx="12"/>
          </p:nvPr>
        </p:nvSpPr>
        <p:spPr/>
        <p:txBody>
          <a:bodyPr/>
          <a:lstStyle/>
          <a:p>
            <a:fld id="{286C7756-A68F-4C97-AC31-8988A28CD32F}" type="slidenum">
              <a:rPr lang="nl-BE" smtClean="0"/>
              <a:t>‹nr.›</a:t>
            </a:fld>
            <a:endParaRPr lang="nl-BE"/>
          </a:p>
        </p:txBody>
      </p:sp>
    </p:spTree>
    <p:extLst>
      <p:ext uri="{BB962C8B-B14F-4D97-AF65-F5344CB8AC3E}">
        <p14:creationId xmlns:p14="http://schemas.microsoft.com/office/powerpoint/2010/main" val="3179236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BE"/>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0334CA15-FDF6-4159-A255-49DA66FA15F1}" type="datetimeFigureOut">
              <a:rPr lang="nl-BE" smtClean="0"/>
              <a:t>24/04/2020</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286C7756-A68F-4C97-AC31-8988A28CD32F}" type="slidenum">
              <a:rPr lang="nl-BE" smtClean="0"/>
              <a:t>‹nr.›</a:t>
            </a:fld>
            <a:endParaRPr lang="nl-BE"/>
          </a:p>
        </p:txBody>
      </p:sp>
    </p:spTree>
    <p:extLst>
      <p:ext uri="{BB962C8B-B14F-4D97-AF65-F5344CB8AC3E}">
        <p14:creationId xmlns:p14="http://schemas.microsoft.com/office/powerpoint/2010/main" val="851424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BE"/>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0334CA15-FDF6-4159-A255-49DA66FA15F1}" type="datetimeFigureOut">
              <a:rPr lang="nl-BE" smtClean="0"/>
              <a:t>24/04/2020</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286C7756-A68F-4C97-AC31-8988A28CD32F}" type="slidenum">
              <a:rPr lang="nl-BE" smtClean="0"/>
              <a:t>‹nr.›</a:t>
            </a:fld>
            <a:endParaRPr lang="nl-BE"/>
          </a:p>
        </p:txBody>
      </p:sp>
    </p:spTree>
    <p:extLst>
      <p:ext uri="{BB962C8B-B14F-4D97-AF65-F5344CB8AC3E}">
        <p14:creationId xmlns:p14="http://schemas.microsoft.com/office/powerpoint/2010/main" val="1375509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smtClean="0"/>
              <a:t>Klik om de stijl te bewerken</a:t>
            </a:r>
            <a:endParaRPr lang="nl-BE"/>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34CA15-FDF6-4159-A255-49DA66FA15F1}" type="datetimeFigureOut">
              <a:rPr lang="nl-BE" smtClean="0"/>
              <a:t>24/04/2020</a:t>
            </a:fld>
            <a:endParaRPr lang="nl-BE"/>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6C7756-A68F-4C97-AC31-8988A28CD32F}" type="slidenum">
              <a:rPr lang="nl-BE" smtClean="0"/>
              <a:t>‹nr.›</a:t>
            </a:fld>
            <a:endParaRPr lang="nl-BE"/>
          </a:p>
        </p:txBody>
      </p:sp>
    </p:spTree>
    <p:extLst>
      <p:ext uri="{BB962C8B-B14F-4D97-AF65-F5344CB8AC3E}">
        <p14:creationId xmlns:p14="http://schemas.microsoft.com/office/powerpoint/2010/main" val="2363739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joshclose.github.io/CsvHelper/" TargetMode="External"/><Relationship Id="rId2" Type="http://schemas.openxmlformats.org/officeDocument/2006/relationships/hyperlink" Target="https://github.com/osiegmar/FastCSV"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ndertitel 2"/>
          <p:cNvSpPr>
            <a:spLocks noGrp="1"/>
          </p:cNvSpPr>
          <p:nvPr>
            <p:ph type="subTitle" idx="1"/>
          </p:nvPr>
        </p:nvSpPr>
        <p:spPr>
          <a:xfrm>
            <a:off x="1990472" y="380536"/>
            <a:ext cx="9144000" cy="1655762"/>
          </a:xfrm>
        </p:spPr>
        <p:txBody>
          <a:bodyPr>
            <a:normAutofit lnSpcReduction="10000"/>
          </a:bodyPr>
          <a:lstStyle/>
          <a:p>
            <a:r>
              <a:rPr lang="nl-BE" dirty="0" smtClean="0"/>
              <a:t>Ik heb eigenlijk 4 projecten gemaakt, Tool1 tot en met 3 en een </a:t>
            </a:r>
            <a:r>
              <a:rPr lang="nl-BE" dirty="0" err="1" smtClean="0"/>
              <a:t>Extentie</a:t>
            </a:r>
            <a:r>
              <a:rPr lang="nl-BE" dirty="0" smtClean="0"/>
              <a:t> tool waar alle klassen en input structuren inzitten, Ook zit heel de databank gedeelte er in verwerkt zodat elke tool aan elke klasse kan die ze nodig kunnen hebben, zoals de databank resetten via tool3. Dit is in theorie allemaal mogelijk</a:t>
            </a:r>
          </a:p>
          <a:p>
            <a:endParaRPr lang="nl-BE" dirty="0"/>
          </a:p>
        </p:txBody>
      </p:sp>
      <p:pic>
        <p:nvPicPr>
          <p:cNvPr id="4" name="Afbeelding 3"/>
          <p:cNvPicPr>
            <a:picLocks noChangeAspect="1"/>
          </p:cNvPicPr>
          <p:nvPr/>
        </p:nvPicPr>
        <p:blipFill>
          <a:blip r:embed="rId2"/>
          <a:stretch>
            <a:fillRect/>
          </a:stretch>
        </p:blipFill>
        <p:spPr>
          <a:xfrm>
            <a:off x="199772" y="380536"/>
            <a:ext cx="1790700" cy="6048375"/>
          </a:xfrm>
          <a:prstGeom prst="rect">
            <a:avLst/>
          </a:prstGeom>
        </p:spPr>
      </p:pic>
    </p:spTree>
    <p:extLst>
      <p:ext uri="{BB962C8B-B14F-4D97-AF65-F5344CB8AC3E}">
        <p14:creationId xmlns:p14="http://schemas.microsoft.com/office/powerpoint/2010/main" val="771428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ijdelijke aanduiding voor inhoud 3"/>
          <p:cNvPicPr>
            <a:picLocks noGrp="1" noChangeAspect="1"/>
          </p:cNvPicPr>
          <p:nvPr>
            <p:ph idx="1"/>
          </p:nvPr>
        </p:nvPicPr>
        <p:blipFill>
          <a:blip r:embed="rId2"/>
          <a:stretch>
            <a:fillRect/>
          </a:stretch>
        </p:blipFill>
        <p:spPr>
          <a:xfrm>
            <a:off x="241799" y="246176"/>
            <a:ext cx="5720298" cy="4351338"/>
          </a:xfrm>
          <a:prstGeom prst="rect">
            <a:avLst/>
          </a:prstGeom>
        </p:spPr>
      </p:pic>
      <p:sp>
        <p:nvSpPr>
          <p:cNvPr id="5" name="Tekstvak 4"/>
          <p:cNvSpPr txBox="1"/>
          <p:nvPr/>
        </p:nvSpPr>
        <p:spPr>
          <a:xfrm>
            <a:off x="6096000" y="463398"/>
            <a:ext cx="6780254" cy="5909310"/>
          </a:xfrm>
          <a:prstGeom prst="rect">
            <a:avLst/>
          </a:prstGeom>
          <a:noFill/>
        </p:spPr>
        <p:txBody>
          <a:bodyPr wrap="none" rtlCol="0">
            <a:spAutoFit/>
          </a:bodyPr>
          <a:lstStyle/>
          <a:p>
            <a:r>
              <a:rPr lang="nl-BE" dirty="0" smtClean="0"/>
              <a:t>We maken onze graaf aan, onze begin en </a:t>
            </a:r>
            <a:r>
              <a:rPr lang="nl-BE" dirty="0" err="1" smtClean="0"/>
              <a:t>eindKnoopId</a:t>
            </a:r>
            <a:endParaRPr lang="nl-BE" dirty="0" smtClean="0"/>
          </a:p>
          <a:p>
            <a:r>
              <a:rPr lang="nl-BE" dirty="0" smtClean="0"/>
              <a:t>We maken ook onze knoop aan en ons </a:t>
            </a:r>
            <a:r>
              <a:rPr lang="nl-BE" dirty="0" err="1" smtClean="0"/>
              <a:t>wegSegment</a:t>
            </a:r>
            <a:endParaRPr lang="nl-BE" dirty="0" smtClean="0"/>
          </a:p>
          <a:p>
            <a:endParaRPr lang="nl-BE" dirty="0"/>
          </a:p>
          <a:p>
            <a:r>
              <a:rPr lang="nl-BE" dirty="0" smtClean="0"/>
              <a:t>We kijken of ons resultaat met alle knopen de </a:t>
            </a:r>
            <a:r>
              <a:rPr lang="nl-BE" dirty="0" err="1" smtClean="0"/>
              <a:t>beginKnoop</a:t>
            </a:r>
            <a:endParaRPr lang="nl-BE" dirty="0" smtClean="0"/>
          </a:p>
          <a:p>
            <a:r>
              <a:rPr lang="nl-BE" dirty="0" smtClean="0"/>
              <a:t>Bevat, is dat niet zo dan maakt hij de beginknoop aan </a:t>
            </a:r>
          </a:p>
          <a:p>
            <a:r>
              <a:rPr lang="nl-BE" dirty="0" smtClean="0"/>
              <a:t>Het voegt hij het punt toe tot onze knopen </a:t>
            </a:r>
            <a:r>
              <a:rPr lang="nl-BE" dirty="0" err="1" smtClean="0"/>
              <a:t>dictonary</a:t>
            </a:r>
            <a:endParaRPr lang="nl-BE" dirty="0" smtClean="0"/>
          </a:p>
          <a:p>
            <a:endParaRPr lang="nl-BE" dirty="0"/>
          </a:p>
          <a:p>
            <a:r>
              <a:rPr lang="nl-BE" dirty="0" smtClean="0"/>
              <a:t>Voor eindknoop doen we </a:t>
            </a:r>
            <a:r>
              <a:rPr lang="nl-BE" dirty="0" err="1" smtClean="0"/>
              <a:t>hetzelfde,kijken</a:t>
            </a:r>
            <a:r>
              <a:rPr lang="nl-BE" dirty="0" smtClean="0"/>
              <a:t> of het bestaat</a:t>
            </a:r>
          </a:p>
          <a:p>
            <a:r>
              <a:rPr lang="nl-BE" dirty="0" smtClean="0"/>
              <a:t>Als dat niet zo is dan voegen we de eindknoop toe, we </a:t>
            </a:r>
          </a:p>
          <a:p>
            <a:r>
              <a:rPr lang="nl-BE" dirty="0" smtClean="0"/>
              <a:t>Checken de </a:t>
            </a:r>
            <a:r>
              <a:rPr lang="nl-BE" dirty="0" err="1" smtClean="0"/>
              <a:t>length</a:t>
            </a:r>
            <a:r>
              <a:rPr lang="nl-BE" dirty="0" smtClean="0"/>
              <a:t> van onze array, en doen -1 als we</a:t>
            </a:r>
          </a:p>
          <a:p>
            <a:r>
              <a:rPr lang="nl-BE" dirty="0" smtClean="0"/>
              <a:t>Dat niet doen dan hebben we index out of </a:t>
            </a:r>
            <a:r>
              <a:rPr lang="nl-BE" dirty="0" err="1" smtClean="0"/>
              <a:t>bounds</a:t>
            </a:r>
            <a:endParaRPr lang="nl-BE" dirty="0" smtClean="0"/>
          </a:p>
          <a:p>
            <a:endParaRPr lang="nl-BE" dirty="0"/>
          </a:p>
          <a:p>
            <a:r>
              <a:rPr lang="nl-BE" dirty="0" smtClean="0"/>
              <a:t>Voor </a:t>
            </a:r>
            <a:r>
              <a:rPr lang="nl-BE" dirty="0" err="1" smtClean="0"/>
              <a:t>wegSegment</a:t>
            </a:r>
            <a:r>
              <a:rPr lang="nl-BE" dirty="0" smtClean="0"/>
              <a:t> kijken we of het bestaat; als dat niet zo is dan</a:t>
            </a:r>
          </a:p>
          <a:p>
            <a:r>
              <a:rPr lang="nl-BE" dirty="0" smtClean="0"/>
              <a:t>Maken we er ééntje aan we geven onze hele puntenlijst er aan </a:t>
            </a:r>
          </a:p>
          <a:p>
            <a:r>
              <a:rPr lang="nl-BE" dirty="0" smtClean="0"/>
              <a:t>mee, dan voegen we dat toe aan onze </a:t>
            </a:r>
            <a:r>
              <a:rPr lang="nl-BE" dirty="0" err="1" smtClean="0"/>
              <a:t>segmentDictonary</a:t>
            </a:r>
            <a:endParaRPr lang="nl-BE" dirty="0" smtClean="0"/>
          </a:p>
          <a:p>
            <a:endParaRPr lang="nl-BE" dirty="0"/>
          </a:p>
          <a:p>
            <a:r>
              <a:rPr lang="nl-BE" dirty="0" smtClean="0"/>
              <a:t> We kijken met </a:t>
            </a:r>
            <a:r>
              <a:rPr lang="nl-BE" dirty="0" err="1" smtClean="0"/>
              <a:t>any</a:t>
            </a:r>
            <a:r>
              <a:rPr lang="nl-BE" dirty="0" smtClean="0"/>
              <a:t> of ons </a:t>
            </a:r>
            <a:r>
              <a:rPr lang="nl-BE" dirty="0" err="1" smtClean="0"/>
              <a:t>s.segmentid</a:t>
            </a:r>
            <a:r>
              <a:rPr lang="nl-BE" dirty="0" smtClean="0"/>
              <a:t> gelijk is aan ons wegsegment.id</a:t>
            </a:r>
          </a:p>
          <a:p>
            <a:r>
              <a:rPr lang="nl-BE" dirty="0" smtClean="0"/>
              <a:t>Als dit niet het geval is dan voegen we dat wegsegment toe </a:t>
            </a:r>
          </a:p>
          <a:p>
            <a:r>
              <a:rPr lang="nl-BE" dirty="0" smtClean="0"/>
              <a:t>Anders onze </a:t>
            </a:r>
            <a:r>
              <a:rPr lang="nl-BE" dirty="0" err="1" smtClean="0"/>
              <a:t>segmentenList</a:t>
            </a:r>
            <a:r>
              <a:rPr lang="nl-BE" dirty="0" smtClean="0"/>
              <a:t> met de </a:t>
            </a:r>
            <a:r>
              <a:rPr lang="nl-BE" dirty="0" err="1" smtClean="0"/>
              <a:t>beginknoopiD</a:t>
            </a:r>
            <a:endParaRPr lang="nl-BE" dirty="0" smtClean="0"/>
          </a:p>
          <a:p>
            <a:endParaRPr lang="nl-BE" dirty="0" smtClean="0"/>
          </a:p>
          <a:p>
            <a:endParaRPr lang="nl-BE" dirty="0"/>
          </a:p>
        </p:txBody>
      </p:sp>
      <p:pic>
        <p:nvPicPr>
          <p:cNvPr id="6" name="Afbeelding 5"/>
          <p:cNvPicPr>
            <a:picLocks noChangeAspect="1"/>
          </p:cNvPicPr>
          <p:nvPr/>
        </p:nvPicPr>
        <p:blipFill>
          <a:blip r:embed="rId3"/>
          <a:stretch>
            <a:fillRect/>
          </a:stretch>
        </p:blipFill>
        <p:spPr>
          <a:xfrm>
            <a:off x="241799" y="4485727"/>
            <a:ext cx="5720298" cy="944352"/>
          </a:xfrm>
          <a:prstGeom prst="rect">
            <a:avLst/>
          </a:prstGeom>
        </p:spPr>
      </p:pic>
      <p:sp>
        <p:nvSpPr>
          <p:cNvPr id="7" name="Rechthoek 6"/>
          <p:cNvSpPr/>
          <p:nvPr/>
        </p:nvSpPr>
        <p:spPr>
          <a:xfrm>
            <a:off x="944880" y="5772543"/>
            <a:ext cx="6096000" cy="646331"/>
          </a:xfrm>
          <a:prstGeom prst="rect">
            <a:avLst/>
          </a:prstGeom>
        </p:spPr>
        <p:txBody>
          <a:bodyPr>
            <a:spAutoFit/>
          </a:bodyPr>
          <a:lstStyle/>
          <a:p>
            <a:r>
              <a:rPr lang="en-US" dirty="0" smtClean="0"/>
              <a:t>Determines whether any element of a sequence exists or satisfies a condition.</a:t>
            </a:r>
            <a:endParaRPr lang="nl-BE" dirty="0"/>
          </a:p>
        </p:txBody>
      </p:sp>
    </p:spTree>
    <p:extLst>
      <p:ext uri="{BB962C8B-B14F-4D97-AF65-F5344CB8AC3E}">
        <p14:creationId xmlns:p14="http://schemas.microsoft.com/office/powerpoint/2010/main" val="3358105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BE" dirty="0"/>
          </a:p>
        </p:txBody>
      </p:sp>
      <p:sp>
        <p:nvSpPr>
          <p:cNvPr id="3" name="Tijdelijke aanduiding voor inhoud 2"/>
          <p:cNvSpPr>
            <a:spLocks noGrp="1"/>
          </p:cNvSpPr>
          <p:nvPr>
            <p:ph idx="1"/>
          </p:nvPr>
        </p:nvSpPr>
        <p:spPr>
          <a:xfrm>
            <a:off x="189807" y="3164465"/>
            <a:ext cx="10515600" cy="4351338"/>
          </a:xfrm>
        </p:spPr>
        <p:txBody>
          <a:bodyPr/>
          <a:lstStyle/>
          <a:p>
            <a:pPr marL="0" indent="0">
              <a:buNone/>
            </a:pPr>
            <a:r>
              <a:rPr lang="nl-BE" dirty="0" smtClean="0"/>
              <a:t>We maken de straat </a:t>
            </a:r>
            <a:r>
              <a:rPr lang="nl-BE" dirty="0" err="1" smtClean="0"/>
              <a:t>aans</a:t>
            </a:r>
            <a:r>
              <a:rPr lang="nl-BE" dirty="0" smtClean="0"/>
              <a:t> als ze nog niet bestaat of nog niet in onze</a:t>
            </a:r>
          </a:p>
          <a:p>
            <a:pPr marL="0" indent="0">
              <a:buNone/>
            </a:pPr>
            <a:r>
              <a:rPr lang="nl-BE" dirty="0" err="1" smtClean="0"/>
              <a:t>Dictonary</a:t>
            </a:r>
            <a:r>
              <a:rPr lang="nl-BE" dirty="0" smtClean="0"/>
              <a:t> zit, </a:t>
            </a:r>
            <a:r>
              <a:rPr lang="nl-BE" dirty="0" err="1" smtClean="0"/>
              <a:t>nextGraafId</a:t>
            </a:r>
            <a:r>
              <a:rPr lang="nl-BE" dirty="0" smtClean="0"/>
              <a:t> is een random generator, we geven de straatnaam volgens </a:t>
            </a:r>
            <a:r>
              <a:rPr lang="nl-BE" dirty="0" err="1" smtClean="0"/>
              <a:t>wrdata</a:t>
            </a:r>
            <a:r>
              <a:rPr lang="nl-BE" dirty="0" smtClean="0"/>
              <a:t>, </a:t>
            </a:r>
            <a:endParaRPr lang="nl-BE" dirty="0"/>
          </a:p>
        </p:txBody>
      </p:sp>
      <p:pic>
        <p:nvPicPr>
          <p:cNvPr id="4" name="Afbeelding 3"/>
          <p:cNvPicPr>
            <a:picLocks noChangeAspect="1"/>
          </p:cNvPicPr>
          <p:nvPr/>
        </p:nvPicPr>
        <p:blipFill>
          <a:blip r:embed="rId2"/>
          <a:stretch>
            <a:fillRect/>
          </a:stretch>
        </p:blipFill>
        <p:spPr>
          <a:xfrm>
            <a:off x="131618" y="137998"/>
            <a:ext cx="8942832" cy="2937711"/>
          </a:xfrm>
          <a:prstGeom prst="rect">
            <a:avLst/>
          </a:prstGeom>
        </p:spPr>
      </p:pic>
    </p:spTree>
    <p:extLst>
      <p:ext uri="{BB962C8B-B14F-4D97-AF65-F5344CB8AC3E}">
        <p14:creationId xmlns:p14="http://schemas.microsoft.com/office/powerpoint/2010/main" val="2615953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Wegschrijven</a:t>
            </a:r>
            <a:endParaRPr lang="nl-BE" dirty="0"/>
          </a:p>
        </p:txBody>
      </p:sp>
      <p:sp>
        <p:nvSpPr>
          <p:cNvPr id="3" name="Tijdelijke aanduiding voor inhoud 2"/>
          <p:cNvSpPr>
            <a:spLocks noGrp="1"/>
          </p:cNvSpPr>
          <p:nvPr>
            <p:ph idx="1"/>
          </p:nvPr>
        </p:nvSpPr>
        <p:spPr/>
        <p:txBody>
          <a:bodyPr/>
          <a:lstStyle/>
          <a:p>
            <a:pPr marL="0" indent="0">
              <a:buNone/>
            </a:pPr>
            <a:r>
              <a:rPr lang="nl-BE" dirty="0" smtClean="0"/>
              <a:t>Ik heb gekozen om de bestanden </a:t>
            </a:r>
            <a:r>
              <a:rPr lang="nl-BE" dirty="0" err="1" smtClean="0"/>
              <a:t>wegteschrijven</a:t>
            </a:r>
            <a:r>
              <a:rPr lang="nl-BE" dirty="0" smtClean="0"/>
              <a:t> via </a:t>
            </a:r>
            <a:r>
              <a:rPr lang="nl-BE" dirty="0" err="1" smtClean="0"/>
              <a:t>csv</a:t>
            </a:r>
            <a:r>
              <a:rPr lang="nl-BE" dirty="0" smtClean="0"/>
              <a:t>. Ik kon perfect als </a:t>
            </a:r>
            <a:r>
              <a:rPr lang="nl-BE" dirty="0" err="1" smtClean="0"/>
              <a:t>txt</a:t>
            </a:r>
            <a:r>
              <a:rPr lang="nl-BE" dirty="0" smtClean="0"/>
              <a:t> opslaan en dan zo via </a:t>
            </a:r>
            <a:r>
              <a:rPr lang="nl-BE" dirty="0" err="1" smtClean="0"/>
              <a:t>notepad</a:t>
            </a:r>
            <a:r>
              <a:rPr lang="nl-BE" dirty="0" smtClean="0"/>
              <a:t>++ liggen </a:t>
            </a:r>
            <a:r>
              <a:rPr lang="nl-BE" dirty="0" err="1" smtClean="0"/>
              <a:t>doublechecken</a:t>
            </a:r>
            <a:r>
              <a:rPr lang="nl-BE" dirty="0" smtClean="0"/>
              <a:t> maar ik denk dat Excel daar </a:t>
            </a:r>
            <a:r>
              <a:rPr lang="nl-BE" dirty="0" err="1" smtClean="0"/>
              <a:t>tog</a:t>
            </a:r>
            <a:r>
              <a:rPr lang="nl-BE" dirty="0" smtClean="0"/>
              <a:t> iets beter in is.</a:t>
            </a:r>
          </a:p>
          <a:p>
            <a:pPr marL="0" indent="0">
              <a:buNone/>
            </a:pPr>
            <a:endParaRPr lang="nl-BE" dirty="0"/>
          </a:p>
          <a:p>
            <a:pPr marL="0" indent="0">
              <a:buNone/>
            </a:pPr>
            <a:r>
              <a:rPr lang="nl-BE" dirty="0" smtClean="0"/>
              <a:t>Ik heb gebruik gemaakt van </a:t>
            </a:r>
            <a:r>
              <a:rPr lang="nl-BE" dirty="0" err="1" smtClean="0">
                <a:hlinkClick r:id="rId2"/>
              </a:rPr>
              <a:t>FastCSV</a:t>
            </a:r>
            <a:r>
              <a:rPr lang="nl-BE" dirty="0" smtClean="0"/>
              <a:t> en </a:t>
            </a:r>
            <a:r>
              <a:rPr lang="nl-BE" dirty="0" err="1" smtClean="0">
                <a:hlinkClick r:id="rId3"/>
              </a:rPr>
              <a:t>CSVHelper</a:t>
            </a:r>
            <a:r>
              <a:rPr lang="nl-BE" dirty="0" smtClean="0"/>
              <a:t>, Eerst had ik gekozen voor alles te maken in </a:t>
            </a:r>
            <a:r>
              <a:rPr lang="nl-BE" dirty="0" err="1" smtClean="0">
                <a:hlinkClick r:id="rId3"/>
              </a:rPr>
              <a:t>CSVHelper</a:t>
            </a:r>
            <a:r>
              <a:rPr lang="nl-BE" dirty="0" smtClean="0"/>
              <a:t> maar om </a:t>
            </a:r>
            <a:r>
              <a:rPr lang="nl-BE" dirty="0" err="1" smtClean="0"/>
              <a:t>mappers</a:t>
            </a:r>
            <a:r>
              <a:rPr lang="nl-BE" dirty="0" smtClean="0"/>
              <a:t> aan te maken </a:t>
            </a:r>
            <a:r>
              <a:rPr lang="nl-BE" dirty="0" err="1" smtClean="0"/>
              <a:t>opt</a:t>
            </a:r>
            <a:r>
              <a:rPr lang="nl-BE" dirty="0" smtClean="0"/>
              <a:t> ik </a:t>
            </a:r>
            <a:r>
              <a:rPr lang="nl-BE" dirty="0" err="1" smtClean="0"/>
              <a:t>tog</a:t>
            </a:r>
            <a:r>
              <a:rPr lang="nl-BE" dirty="0" smtClean="0"/>
              <a:t> liever voor </a:t>
            </a:r>
            <a:r>
              <a:rPr lang="nl-BE" dirty="0" err="1" smtClean="0">
                <a:hlinkClick r:id="rId2"/>
              </a:rPr>
              <a:t>FastCSV</a:t>
            </a:r>
            <a:r>
              <a:rPr lang="nl-BE" dirty="0" smtClean="0"/>
              <a:t>. </a:t>
            </a:r>
            <a:endParaRPr lang="nl-BE" dirty="0"/>
          </a:p>
        </p:txBody>
      </p:sp>
    </p:spTree>
    <p:extLst>
      <p:ext uri="{BB962C8B-B14F-4D97-AF65-F5344CB8AC3E}">
        <p14:creationId xmlns:p14="http://schemas.microsoft.com/office/powerpoint/2010/main" val="1453295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smtClean="0"/>
              <a:t>CSVHelper</a:t>
            </a:r>
            <a:r>
              <a:rPr lang="nl-BE" dirty="0" smtClean="0"/>
              <a:t> Voorbeeld</a:t>
            </a:r>
            <a:endParaRPr lang="nl-BE" dirty="0"/>
          </a:p>
        </p:txBody>
      </p:sp>
      <p:pic>
        <p:nvPicPr>
          <p:cNvPr id="4" name="Tijdelijke aanduiding voor inhoud 3"/>
          <p:cNvPicPr>
            <a:picLocks noGrp="1" noChangeAspect="1"/>
          </p:cNvPicPr>
          <p:nvPr>
            <p:ph idx="1"/>
          </p:nvPr>
        </p:nvPicPr>
        <p:blipFill>
          <a:blip r:embed="rId2"/>
          <a:stretch>
            <a:fillRect/>
          </a:stretch>
        </p:blipFill>
        <p:spPr>
          <a:xfrm>
            <a:off x="432443" y="2071562"/>
            <a:ext cx="10560080" cy="2640020"/>
          </a:xfrm>
          <a:prstGeom prst="rect">
            <a:avLst/>
          </a:prstGeom>
        </p:spPr>
      </p:pic>
    </p:spTree>
    <p:extLst>
      <p:ext uri="{BB962C8B-B14F-4D97-AF65-F5344CB8AC3E}">
        <p14:creationId xmlns:p14="http://schemas.microsoft.com/office/powerpoint/2010/main" val="3866848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smtClean="0"/>
              <a:t>FastCSV</a:t>
            </a:r>
            <a:endParaRPr lang="nl-BE" dirty="0"/>
          </a:p>
        </p:txBody>
      </p:sp>
      <p:pic>
        <p:nvPicPr>
          <p:cNvPr id="4" name="Tijdelijke aanduiding voor inhoud 3"/>
          <p:cNvPicPr>
            <a:picLocks noGrp="1" noChangeAspect="1"/>
          </p:cNvPicPr>
          <p:nvPr>
            <p:ph idx="1"/>
          </p:nvPr>
        </p:nvPicPr>
        <p:blipFill>
          <a:blip r:embed="rId2"/>
          <a:stretch>
            <a:fillRect/>
          </a:stretch>
        </p:blipFill>
        <p:spPr>
          <a:xfrm>
            <a:off x="555886" y="1690688"/>
            <a:ext cx="5901324" cy="4351338"/>
          </a:xfrm>
          <a:prstGeom prst="rect">
            <a:avLst/>
          </a:prstGeom>
        </p:spPr>
      </p:pic>
      <p:sp>
        <p:nvSpPr>
          <p:cNvPr id="5" name="Tekstvak 4"/>
          <p:cNvSpPr txBox="1"/>
          <p:nvPr/>
        </p:nvSpPr>
        <p:spPr>
          <a:xfrm>
            <a:off x="7226188" y="1966365"/>
            <a:ext cx="3026791" cy="369332"/>
          </a:xfrm>
          <a:prstGeom prst="rect">
            <a:avLst/>
          </a:prstGeom>
          <a:noFill/>
        </p:spPr>
        <p:txBody>
          <a:bodyPr wrap="none" rtlCol="0">
            <a:spAutoFit/>
          </a:bodyPr>
          <a:lstStyle/>
          <a:p>
            <a:r>
              <a:rPr lang="nl-BE" dirty="0" smtClean="0"/>
              <a:t>Je kan het verschil direct zien</a:t>
            </a:r>
            <a:endParaRPr lang="nl-BE" dirty="0"/>
          </a:p>
        </p:txBody>
      </p:sp>
      <p:sp>
        <p:nvSpPr>
          <p:cNvPr id="6" name="Tekstvak 5"/>
          <p:cNvSpPr txBox="1"/>
          <p:nvPr/>
        </p:nvSpPr>
        <p:spPr>
          <a:xfrm>
            <a:off x="6457210" y="2335697"/>
            <a:ext cx="4734053" cy="369332"/>
          </a:xfrm>
          <a:prstGeom prst="rect">
            <a:avLst/>
          </a:prstGeom>
          <a:noFill/>
        </p:spPr>
        <p:txBody>
          <a:bodyPr wrap="none" rtlCol="0">
            <a:spAutoFit/>
          </a:bodyPr>
          <a:lstStyle/>
          <a:p>
            <a:r>
              <a:rPr lang="nl-BE" dirty="0" smtClean="0"/>
              <a:t>We maken headers die zien er in </a:t>
            </a:r>
            <a:r>
              <a:rPr lang="nl-BE" dirty="0" err="1" smtClean="0"/>
              <a:t>excel</a:t>
            </a:r>
            <a:r>
              <a:rPr lang="nl-BE" dirty="0" smtClean="0"/>
              <a:t> dan zo uit</a:t>
            </a:r>
          </a:p>
        </p:txBody>
      </p:sp>
      <p:pic>
        <p:nvPicPr>
          <p:cNvPr id="7" name="Afbeelding 6"/>
          <p:cNvPicPr>
            <a:picLocks noChangeAspect="1"/>
          </p:cNvPicPr>
          <p:nvPr/>
        </p:nvPicPr>
        <p:blipFill>
          <a:blip r:embed="rId3"/>
          <a:stretch>
            <a:fillRect/>
          </a:stretch>
        </p:blipFill>
        <p:spPr>
          <a:xfrm>
            <a:off x="7148908" y="2892838"/>
            <a:ext cx="3181350" cy="914400"/>
          </a:xfrm>
          <a:prstGeom prst="rect">
            <a:avLst/>
          </a:prstGeom>
        </p:spPr>
      </p:pic>
      <p:sp>
        <p:nvSpPr>
          <p:cNvPr id="8" name="Tekstvak 7"/>
          <p:cNvSpPr txBox="1"/>
          <p:nvPr/>
        </p:nvSpPr>
        <p:spPr>
          <a:xfrm>
            <a:off x="6538478" y="3995047"/>
            <a:ext cx="5567486" cy="1200329"/>
          </a:xfrm>
          <a:prstGeom prst="rect">
            <a:avLst/>
          </a:prstGeom>
          <a:noFill/>
        </p:spPr>
        <p:txBody>
          <a:bodyPr wrap="none" rtlCol="0">
            <a:spAutoFit/>
          </a:bodyPr>
          <a:lstStyle/>
          <a:p>
            <a:r>
              <a:rPr lang="nl-BE" dirty="0" smtClean="0"/>
              <a:t>We roepen dan een </a:t>
            </a:r>
            <a:r>
              <a:rPr lang="nl-BE" dirty="0" err="1" smtClean="0"/>
              <a:t>mapper</a:t>
            </a:r>
            <a:r>
              <a:rPr lang="nl-BE" dirty="0" smtClean="0"/>
              <a:t> op </a:t>
            </a:r>
          </a:p>
          <a:p>
            <a:r>
              <a:rPr lang="nl-BE" dirty="0" smtClean="0"/>
              <a:t>(gemeente, </a:t>
            </a:r>
            <a:r>
              <a:rPr lang="nl-BE" dirty="0" err="1" smtClean="0"/>
              <a:t>csv</a:t>
            </a:r>
            <a:r>
              <a:rPr lang="nl-BE" dirty="0" smtClean="0"/>
              <a:t>) = een gemeente heeft een </a:t>
            </a:r>
            <a:r>
              <a:rPr lang="nl-BE" dirty="0" err="1" smtClean="0"/>
              <a:t>id</a:t>
            </a:r>
            <a:r>
              <a:rPr lang="nl-BE" dirty="0" smtClean="0"/>
              <a:t>, een pro.id </a:t>
            </a:r>
          </a:p>
          <a:p>
            <a:r>
              <a:rPr lang="nl-BE" dirty="0" smtClean="0"/>
              <a:t>En een naam, Die voegen we dan toe aan elke column via</a:t>
            </a:r>
          </a:p>
          <a:p>
            <a:r>
              <a:rPr lang="nl-BE" dirty="0" smtClean="0"/>
              <a:t>Onze </a:t>
            </a:r>
            <a:r>
              <a:rPr lang="nl-BE" dirty="0" err="1" smtClean="0"/>
              <a:t>csv</a:t>
            </a:r>
            <a:r>
              <a:rPr lang="nl-BE" dirty="0" smtClean="0"/>
              <a:t> </a:t>
            </a:r>
            <a:r>
              <a:rPr lang="nl-BE" dirty="0" err="1" smtClean="0"/>
              <a:t>mapper</a:t>
            </a:r>
            <a:endParaRPr lang="nl-BE" dirty="0" smtClean="0"/>
          </a:p>
        </p:txBody>
      </p:sp>
    </p:spTree>
    <p:extLst>
      <p:ext uri="{BB962C8B-B14F-4D97-AF65-F5344CB8AC3E}">
        <p14:creationId xmlns:p14="http://schemas.microsoft.com/office/powerpoint/2010/main" val="774427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Tool2</a:t>
            </a:r>
            <a:endParaRPr lang="nl-BE" dirty="0"/>
          </a:p>
        </p:txBody>
      </p:sp>
      <p:sp>
        <p:nvSpPr>
          <p:cNvPr id="3" name="Tijdelijke aanduiding voor inhoud 2"/>
          <p:cNvSpPr>
            <a:spLocks noGrp="1"/>
          </p:cNvSpPr>
          <p:nvPr>
            <p:ph idx="1"/>
          </p:nvPr>
        </p:nvSpPr>
        <p:spPr/>
        <p:txBody>
          <a:bodyPr/>
          <a:lstStyle/>
          <a:p>
            <a:endParaRPr lang="nl-BE" dirty="0"/>
          </a:p>
        </p:txBody>
      </p:sp>
      <p:pic>
        <p:nvPicPr>
          <p:cNvPr id="4" name="Afbeelding 3"/>
          <p:cNvPicPr>
            <a:picLocks noChangeAspect="1"/>
          </p:cNvPicPr>
          <p:nvPr/>
        </p:nvPicPr>
        <p:blipFill>
          <a:blip r:embed="rId2"/>
          <a:stretch>
            <a:fillRect/>
          </a:stretch>
        </p:blipFill>
        <p:spPr>
          <a:xfrm>
            <a:off x="1104647" y="2398782"/>
            <a:ext cx="8624338" cy="2723475"/>
          </a:xfrm>
          <a:prstGeom prst="rect">
            <a:avLst/>
          </a:prstGeom>
        </p:spPr>
      </p:pic>
    </p:spTree>
    <p:extLst>
      <p:ext uri="{BB962C8B-B14F-4D97-AF65-F5344CB8AC3E}">
        <p14:creationId xmlns:p14="http://schemas.microsoft.com/office/powerpoint/2010/main" val="3907156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0108" y="365125"/>
            <a:ext cx="10515600" cy="1325563"/>
          </a:xfrm>
        </p:spPr>
        <p:txBody>
          <a:bodyPr/>
          <a:lstStyle/>
          <a:p>
            <a:r>
              <a:rPr lang="nl-BE" dirty="0" smtClean="0"/>
              <a:t>Importeren</a:t>
            </a:r>
            <a:endParaRPr lang="nl-BE" dirty="0"/>
          </a:p>
        </p:txBody>
      </p:sp>
      <p:sp>
        <p:nvSpPr>
          <p:cNvPr id="3" name="Tijdelijke aanduiding voor inhoud 2"/>
          <p:cNvSpPr>
            <a:spLocks noGrp="1"/>
          </p:cNvSpPr>
          <p:nvPr>
            <p:ph idx="1"/>
          </p:nvPr>
        </p:nvSpPr>
        <p:spPr/>
        <p:txBody>
          <a:bodyPr/>
          <a:lstStyle/>
          <a:p>
            <a:r>
              <a:rPr lang="nl-BE" dirty="0" smtClean="0"/>
              <a:t>Tool2 dus, Ik heb </a:t>
            </a:r>
            <a:r>
              <a:rPr lang="nl-BE" dirty="0" err="1" smtClean="0"/>
              <a:t>all</a:t>
            </a:r>
            <a:r>
              <a:rPr lang="nl-BE" dirty="0" smtClean="0"/>
              <a:t> mijn tabelnamen in de </a:t>
            </a:r>
            <a:r>
              <a:rPr lang="nl-BE" dirty="0" err="1" smtClean="0"/>
              <a:t>csvmapper</a:t>
            </a:r>
            <a:r>
              <a:rPr lang="nl-BE" dirty="0" smtClean="0"/>
              <a:t> gestoken zodat ik een simpele loop kon maken in mijn bestand map en zo kan doorsturen aan de </a:t>
            </a:r>
            <a:r>
              <a:rPr lang="nl-BE" dirty="0" err="1" smtClean="0"/>
              <a:t>dbImporter.Reader</a:t>
            </a:r>
            <a:r>
              <a:rPr lang="nl-BE" dirty="0" smtClean="0"/>
              <a:t>  functie deze functie steekt in </a:t>
            </a:r>
            <a:r>
              <a:rPr lang="nl-BE" dirty="0"/>
              <a:t> </a:t>
            </a:r>
            <a:r>
              <a:rPr lang="nl-BE" dirty="0" err="1" smtClean="0"/>
              <a:t>Extentie.Handlers.dbHanlder</a:t>
            </a:r>
            <a:r>
              <a:rPr lang="nl-BE" dirty="0" smtClean="0"/>
              <a:t>, die loop ziet er als volgt uit voor die loop gebeurt resetten we eerst onze databank</a:t>
            </a:r>
          </a:p>
          <a:p>
            <a:endParaRPr lang="nl-BE" dirty="0"/>
          </a:p>
          <a:p>
            <a:endParaRPr lang="nl-BE" dirty="0" smtClean="0"/>
          </a:p>
        </p:txBody>
      </p:sp>
      <p:pic>
        <p:nvPicPr>
          <p:cNvPr id="4" name="Afbeelding 3"/>
          <p:cNvPicPr>
            <a:picLocks noChangeAspect="1"/>
          </p:cNvPicPr>
          <p:nvPr/>
        </p:nvPicPr>
        <p:blipFill>
          <a:blip r:embed="rId2"/>
          <a:stretch>
            <a:fillRect/>
          </a:stretch>
        </p:blipFill>
        <p:spPr>
          <a:xfrm>
            <a:off x="838200" y="3767138"/>
            <a:ext cx="10725150" cy="2409825"/>
          </a:xfrm>
          <a:prstGeom prst="rect">
            <a:avLst/>
          </a:prstGeom>
        </p:spPr>
      </p:pic>
    </p:spTree>
    <p:extLst>
      <p:ext uri="{BB962C8B-B14F-4D97-AF65-F5344CB8AC3E}">
        <p14:creationId xmlns:p14="http://schemas.microsoft.com/office/powerpoint/2010/main" val="936250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smtClean="0"/>
              <a:t>dbReset</a:t>
            </a:r>
            <a:endParaRPr lang="nl-BE" dirty="0"/>
          </a:p>
        </p:txBody>
      </p:sp>
      <p:pic>
        <p:nvPicPr>
          <p:cNvPr id="4" name="Tijdelijke aanduiding voor inhoud 3"/>
          <p:cNvPicPr>
            <a:picLocks noGrp="1" noChangeAspect="1"/>
          </p:cNvPicPr>
          <p:nvPr>
            <p:ph idx="1"/>
          </p:nvPr>
        </p:nvPicPr>
        <p:blipFill>
          <a:blip r:embed="rId2"/>
          <a:stretch>
            <a:fillRect/>
          </a:stretch>
        </p:blipFill>
        <p:spPr>
          <a:xfrm>
            <a:off x="153022" y="1561214"/>
            <a:ext cx="6146750" cy="4912413"/>
          </a:xfrm>
          <a:prstGeom prst="rect">
            <a:avLst/>
          </a:prstGeom>
        </p:spPr>
      </p:pic>
      <p:sp>
        <p:nvSpPr>
          <p:cNvPr id="6" name="Tekstvak 5"/>
          <p:cNvSpPr txBox="1"/>
          <p:nvPr/>
        </p:nvSpPr>
        <p:spPr>
          <a:xfrm>
            <a:off x="7048163" y="1561214"/>
            <a:ext cx="4970976" cy="923330"/>
          </a:xfrm>
          <a:prstGeom prst="rect">
            <a:avLst/>
          </a:prstGeom>
          <a:noFill/>
        </p:spPr>
        <p:txBody>
          <a:bodyPr wrap="none" rtlCol="0">
            <a:spAutoFit/>
          </a:bodyPr>
          <a:lstStyle/>
          <a:p>
            <a:r>
              <a:rPr lang="nl-BE" dirty="0" smtClean="0"/>
              <a:t>We maken eerst onze </a:t>
            </a:r>
            <a:r>
              <a:rPr lang="nl-BE" dirty="0" err="1" smtClean="0"/>
              <a:t>sql</a:t>
            </a:r>
            <a:r>
              <a:rPr lang="nl-BE" dirty="0" smtClean="0"/>
              <a:t> statements aan.</a:t>
            </a:r>
          </a:p>
          <a:p>
            <a:r>
              <a:rPr lang="nl-BE" dirty="0" smtClean="0"/>
              <a:t>Ik gebruik geen drop </a:t>
            </a:r>
            <a:r>
              <a:rPr lang="nl-BE" dirty="0" err="1" smtClean="0"/>
              <a:t>table</a:t>
            </a:r>
            <a:r>
              <a:rPr lang="nl-BE" dirty="0" smtClean="0"/>
              <a:t> want ik wil de tabel nog </a:t>
            </a:r>
          </a:p>
          <a:p>
            <a:r>
              <a:rPr lang="nl-BE" dirty="0" smtClean="0"/>
              <a:t>Houden, de data mag er uit. </a:t>
            </a:r>
            <a:endParaRPr lang="nl-BE" dirty="0"/>
          </a:p>
        </p:txBody>
      </p:sp>
    </p:spTree>
    <p:extLst>
      <p:ext uri="{BB962C8B-B14F-4D97-AF65-F5344CB8AC3E}">
        <p14:creationId xmlns:p14="http://schemas.microsoft.com/office/powerpoint/2010/main" val="2161403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smtClean="0"/>
              <a:t>dbImporteren</a:t>
            </a:r>
            <a:endParaRPr lang="nl-BE" dirty="0"/>
          </a:p>
        </p:txBody>
      </p:sp>
      <p:pic>
        <p:nvPicPr>
          <p:cNvPr id="4" name="Tijdelijke aanduiding voor inhoud 3"/>
          <p:cNvPicPr>
            <a:picLocks noGrp="1" noChangeAspect="1"/>
          </p:cNvPicPr>
          <p:nvPr>
            <p:ph idx="1"/>
          </p:nvPr>
        </p:nvPicPr>
        <p:blipFill>
          <a:blip r:embed="rId2"/>
          <a:stretch>
            <a:fillRect/>
          </a:stretch>
        </p:blipFill>
        <p:spPr>
          <a:xfrm>
            <a:off x="339727" y="1690688"/>
            <a:ext cx="6641140" cy="4351338"/>
          </a:xfrm>
          <a:prstGeom prst="rect">
            <a:avLst/>
          </a:prstGeom>
        </p:spPr>
      </p:pic>
      <p:sp>
        <p:nvSpPr>
          <p:cNvPr id="5" name="Tekstvak 4"/>
          <p:cNvSpPr txBox="1"/>
          <p:nvPr/>
        </p:nvSpPr>
        <p:spPr>
          <a:xfrm>
            <a:off x="7161451" y="1690688"/>
            <a:ext cx="4644840" cy="2862322"/>
          </a:xfrm>
          <a:prstGeom prst="rect">
            <a:avLst/>
          </a:prstGeom>
          <a:noFill/>
        </p:spPr>
        <p:txBody>
          <a:bodyPr wrap="square" rtlCol="0">
            <a:spAutoFit/>
          </a:bodyPr>
          <a:lstStyle/>
          <a:p>
            <a:r>
              <a:rPr lang="nl-BE" dirty="0" smtClean="0"/>
              <a:t>We beginnen met de filenaam,</a:t>
            </a:r>
            <a:br>
              <a:rPr lang="nl-BE" dirty="0" smtClean="0"/>
            </a:br>
            <a:r>
              <a:rPr lang="nl-BE" dirty="0" smtClean="0"/>
              <a:t>De filenaam zal bv Straaten.csv zijn</a:t>
            </a:r>
          </a:p>
          <a:p>
            <a:r>
              <a:rPr lang="nl-BE" dirty="0" smtClean="0"/>
              <a:t>We moeten die .</a:t>
            </a:r>
            <a:r>
              <a:rPr lang="nl-BE" dirty="0" err="1" smtClean="0"/>
              <a:t>csv</a:t>
            </a:r>
            <a:r>
              <a:rPr lang="nl-BE" dirty="0" smtClean="0"/>
              <a:t> niet hebben dus</a:t>
            </a:r>
          </a:p>
          <a:p>
            <a:r>
              <a:rPr lang="nl-BE" dirty="0" smtClean="0"/>
              <a:t>We knippen die eraf, en stoppen die in een </a:t>
            </a:r>
          </a:p>
          <a:p>
            <a:r>
              <a:rPr lang="nl-BE" dirty="0" smtClean="0"/>
              <a:t>Andere string, dan gaan we de </a:t>
            </a:r>
            <a:r>
              <a:rPr lang="nl-BE" dirty="0" err="1" smtClean="0"/>
              <a:t>columen</a:t>
            </a:r>
            <a:r>
              <a:rPr lang="nl-BE" dirty="0" smtClean="0"/>
              <a:t> uit ons </a:t>
            </a:r>
            <a:r>
              <a:rPr lang="nl-BE" dirty="0" err="1" smtClean="0"/>
              <a:t>excel</a:t>
            </a:r>
            <a:r>
              <a:rPr lang="nl-BE" dirty="0" smtClean="0"/>
              <a:t> bestandje halen, en we maken gebruik van een </a:t>
            </a:r>
            <a:r>
              <a:rPr lang="nl-BE" dirty="0" err="1" smtClean="0"/>
              <a:t>TextFieldParser</a:t>
            </a:r>
            <a:r>
              <a:rPr lang="nl-BE" dirty="0" smtClean="0"/>
              <a:t> die zo een dingen toelaat, we maken onze </a:t>
            </a:r>
            <a:r>
              <a:rPr lang="nl-BE" dirty="0" err="1" smtClean="0"/>
              <a:t>parser</a:t>
            </a:r>
            <a:r>
              <a:rPr lang="nl-BE" dirty="0" smtClean="0"/>
              <a:t> tabel op, lezen alle data in, en sturen die duur naar onze </a:t>
            </a:r>
            <a:r>
              <a:rPr lang="nl-BE" dirty="0" err="1" smtClean="0"/>
              <a:t>Sender</a:t>
            </a:r>
            <a:r>
              <a:rPr lang="nl-BE" dirty="0" smtClean="0"/>
              <a:t> functie</a:t>
            </a:r>
            <a:endParaRPr lang="nl-BE" dirty="0"/>
          </a:p>
        </p:txBody>
      </p:sp>
    </p:spTree>
    <p:extLst>
      <p:ext uri="{BB962C8B-B14F-4D97-AF65-F5344CB8AC3E}">
        <p14:creationId xmlns:p14="http://schemas.microsoft.com/office/powerpoint/2010/main" val="2267458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BE" dirty="0"/>
          </a:p>
        </p:txBody>
      </p:sp>
      <p:pic>
        <p:nvPicPr>
          <p:cNvPr id="4" name="Tijdelijke aanduiding voor inhoud 3"/>
          <p:cNvPicPr>
            <a:picLocks noGrp="1" noChangeAspect="1"/>
          </p:cNvPicPr>
          <p:nvPr>
            <p:ph idx="1"/>
          </p:nvPr>
        </p:nvPicPr>
        <p:blipFill>
          <a:blip r:embed="rId2"/>
          <a:stretch>
            <a:fillRect/>
          </a:stretch>
        </p:blipFill>
        <p:spPr>
          <a:xfrm>
            <a:off x="0" y="1906818"/>
            <a:ext cx="6675120" cy="3881167"/>
          </a:xfrm>
          <a:prstGeom prst="rect">
            <a:avLst/>
          </a:prstGeom>
        </p:spPr>
      </p:pic>
      <p:sp>
        <p:nvSpPr>
          <p:cNvPr id="5" name="Rechthoek 4"/>
          <p:cNvSpPr/>
          <p:nvPr/>
        </p:nvSpPr>
        <p:spPr>
          <a:xfrm>
            <a:off x="6868614" y="2070182"/>
            <a:ext cx="6096000" cy="4524315"/>
          </a:xfrm>
          <a:prstGeom prst="rect">
            <a:avLst/>
          </a:prstGeom>
        </p:spPr>
        <p:txBody>
          <a:bodyPr>
            <a:spAutoFit/>
          </a:bodyPr>
          <a:lstStyle/>
          <a:p>
            <a:r>
              <a:rPr lang="nl-BE" dirty="0" smtClean="0"/>
              <a:t>De </a:t>
            </a:r>
            <a:r>
              <a:rPr lang="nl-BE" dirty="0" err="1" smtClean="0"/>
              <a:t>sender</a:t>
            </a:r>
            <a:r>
              <a:rPr lang="nl-BE" dirty="0" smtClean="0"/>
              <a:t> krijgt de </a:t>
            </a:r>
            <a:r>
              <a:rPr lang="nl-BE" dirty="0" err="1" smtClean="0"/>
              <a:t>csv</a:t>
            </a:r>
            <a:r>
              <a:rPr lang="nl-BE" dirty="0" err="1" smtClean="0"/>
              <a:t>DataTabel</a:t>
            </a:r>
            <a:r>
              <a:rPr lang="nl-BE" dirty="0" smtClean="0"/>
              <a:t> binnen, en ook </a:t>
            </a:r>
          </a:p>
          <a:p>
            <a:r>
              <a:rPr lang="nl-BE" dirty="0" smtClean="0"/>
              <a:t>De </a:t>
            </a:r>
            <a:r>
              <a:rPr lang="nl-BE" dirty="0" err="1" smtClean="0"/>
              <a:t>tabelNaam</a:t>
            </a:r>
            <a:r>
              <a:rPr lang="nl-BE" dirty="0" smtClean="0"/>
              <a:t> waar het naar toe moet gestuurd </a:t>
            </a:r>
          </a:p>
          <a:p>
            <a:r>
              <a:rPr lang="nl-BE" dirty="0" smtClean="0"/>
              <a:t>Worden,</a:t>
            </a:r>
          </a:p>
          <a:p>
            <a:r>
              <a:rPr lang="nl-BE" dirty="0" smtClean="0"/>
              <a:t>We openen een connectie van uit onze extensie tool</a:t>
            </a:r>
          </a:p>
          <a:p>
            <a:endParaRPr lang="nl-BE" dirty="0"/>
          </a:p>
          <a:p>
            <a:r>
              <a:rPr lang="nl-BE" dirty="0" smtClean="0"/>
              <a:t>We gebruiken </a:t>
            </a:r>
            <a:r>
              <a:rPr lang="nl-BE" dirty="0" err="1" smtClean="0"/>
              <a:t>sqlBulkCopy</a:t>
            </a:r>
            <a:r>
              <a:rPr lang="nl-BE" dirty="0" smtClean="0"/>
              <a:t> omdat dit ons toelaat veel data</a:t>
            </a:r>
          </a:p>
          <a:p>
            <a:r>
              <a:rPr lang="nl-BE" dirty="0" smtClean="0"/>
              <a:t>Te sturen naar onze </a:t>
            </a:r>
            <a:r>
              <a:rPr lang="nl-BE" dirty="0" err="1" smtClean="0"/>
              <a:t>sqlServer</a:t>
            </a:r>
            <a:r>
              <a:rPr lang="nl-BE" dirty="0" smtClean="0"/>
              <a:t> die we lokaal draaien</a:t>
            </a:r>
          </a:p>
          <a:p>
            <a:endParaRPr lang="nl-BE" dirty="0"/>
          </a:p>
          <a:p>
            <a:r>
              <a:rPr lang="nl-BE" dirty="0" smtClean="0"/>
              <a:t>We zegen ook waar het naar toe moet door een string te</a:t>
            </a:r>
          </a:p>
          <a:p>
            <a:r>
              <a:rPr lang="nl-BE" dirty="0" smtClean="0"/>
              <a:t>Maken die “</a:t>
            </a:r>
            <a:r>
              <a:rPr lang="nl-BE" dirty="0" err="1" smtClean="0"/>
              <a:t>dbo</a:t>
            </a:r>
            <a:r>
              <a:rPr lang="nl-BE" dirty="0" smtClean="0"/>
              <a:t>.” +</a:t>
            </a:r>
            <a:r>
              <a:rPr lang="nl-BE" dirty="0" err="1" smtClean="0"/>
              <a:t>tabelNaam</a:t>
            </a:r>
            <a:r>
              <a:rPr lang="nl-BE" dirty="0" smtClean="0"/>
              <a:t> noemt </a:t>
            </a:r>
          </a:p>
          <a:p>
            <a:endParaRPr lang="nl-BE" dirty="0" smtClean="0"/>
          </a:p>
          <a:p>
            <a:r>
              <a:rPr lang="nl-BE" dirty="0" smtClean="0"/>
              <a:t>We maken dan gebruik van de </a:t>
            </a:r>
            <a:r>
              <a:rPr lang="nl-BE" dirty="0" err="1" smtClean="0"/>
              <a:t>colum</a:t>
            </a:r>
            <a:r>
              <a:rPr lang="nl-BE" dirty="0" err="1" smtClean="0"/>
              <a:t>maper</a:t>
            </a:r>
            <a:r>
              <a:rPr lang="nl-BE" dirty="0" smtClean="0"/>
              <a:t> die </a:t>
            </a:r>
          </a:p>
          <a:p>
            <a:r>
              <a:rPr lang="nl-BE" dirty="0" smtClean="0"/>
              <a:t>Een sourcetabel en een </a:t>
            </a:r>
            <a:r>
              <a:rPr lang="nl-BE" dirty="0" err="1" smtClean="0"/>
              <a:t>destinationtabel</a:t>
            </a:r>
            <a:r>
              <a:rPr lang="nl-BE" dirty="0" smtClean="0"/>
              <a:t> nodig hebben</a:t>
            </a:r>
          </a:p>
          <a:p>
            <a:r>
              <a:rPr lang="nl-BE" dirty="0" smtClean="0"/>
              <a:t>Beiden zitten in de </a:t>
            </a:r>
            <a:r>
              <a:rPr lang="nl-BE" dirty="0" err="1" smtClean="0"/>
              <a:t>csvData</a:t>
            </a:r>
            <a:r>
              <a:rPr lang="nl-BE" dirty="0" smtClean="0"/>
              <a:t> tabel</a:t>
            </a:r>
            <a:endParaRPr lang="nl-BE" dirty="0"/>
          </a:p>
          <a:p>
            <a:r>
              <a:rPr lang="nl-BE" dirty="0" smtClean="0"/>
              <a:t> dan versturen we naar de server</a:t>
            </a:r>
          </a:p>
          <a:p>
            <a:endParaRPr lang="nl-BE" dirty="0"/>
          </a:p>
        </p:txBody>
      </p:sp>
    </p:spTree>
    <p:extLst>
      <p:ext uri="{BB962C8B-B14F-4D97-AF65-F5344CB8AC3E}">
        <p14:creationId xmlns:p14="http://schemas.microsoft.com/office/powerpoint/2010/main" val="1101938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BE" dirty="0"/>
          </a:p>
        </p:txBody>
      </p:sp>
      <p:pic>
        <p:nvPicPr>
          <p:cNvPr id="4" name="Tijdelijke aanduiding voor inhoud 3"/>
          <p:cNvPicPr>
            <a:picLocks noGrp="1" noChangeAspect="1"/>
          </p:cNvPicPr>
          <p:nvPr>
            <p:ph idx="1"/>
          </p:nvPr>
        </p:nvPicPr>
        <p:blipFill>
          <a:blip r:embed="rId2"/>
          <a:stretch>
            <a:fillRect/>
          </a:stretch>
        </p:blipFill>
        <p:spPr>
          <a:xfrm>
            <a:off x="443560" y="1817533"/>
            <a:ext cx="6734076" cy="3831720"/>
          </a:xfrm>
          <a:prstGeom prst="rect">
            <a:avLst/>
          </a:prstGeom>
        </p:spPr>
      </p:pic>
      <p:sp>
        <p:nvSpPr>
          <p:cNvPr id="5" name="Tekstvak 4"/>
          <p:cNvSpPr txBox="1"/>
          <p:nvPr/>
        </p:nvSpPr>
        <p:spPr>
          <a:xfrm>
            <a:off x="7177636" y="2128205"/>
            <a:ext cx="4920834" cy="1200329"/>
          </a:xfrm>
          <a:prstGeom prst="rect">
            <a:avLst/>
          </a:prstGeom>
          <a:noFill/>
        </p:spPr>
        <p:txBody>
          <a:bodyPr wrap="none" rtlCol="0">
            <a:spAutoFit/>
          </a:bodyPr>
          <a:lstStyle/>
          <a:p>
            <a:r>
              <a:rPr lang="nl-BE" dirty="0" smtClean="0"/>
              <a:t>Ik op te voor deze manier toe te passen </a:t>
            </a:r>
          </a:p>
          <a:p>
            <a:r>
              <a:rPr lang="nl-BE" dirty="0" smtClean="0"/>
              <a:t>We lezen alles in en dan hebben we een tijdelijk</a:t>
            </a:r>
          </a:p>
          <a:p>
            <a:r>
              <a:rPr lang="nl-BE" dirty="0" smtClean="0"/>
              <a:t>Gevuld model hebben, dit is niet ons eindresultaat</a:t>
            </a:r>
          </a:p>
          <a:p>
            <a:r>
              <a:rPr lang="nl-BE" dirty="0" smtClean="0"/>
              <a:t> </a:t>
            </a:r>
            <a:endParaRPr lang="nl-BE" dirty="0"/>
          </a:p>
        </p:txBody>
      </p:sp>
      <p:pic>
        <p:nvPicPr>
          <p:cNvPr id="6" name="Afbeelding 5"/>
          <p:cNvPicPr>
            <a:picLocks noChangeAspect="1"/>
          </p:cNvPicPr>
          <p:nvPr/>
        </p:nvPicPr>
        <p:blipFill>
          <a:blip r:embed="rId3"/>
          <a:stretch>
            <a:fillRect/>
          </a:stretch>
        </p:blipFill>
        <p:spPr>
          <a:xfrm>
            <a:off x="1183206" y="915390"/>
            <a:ext cx="3562350" cy="514350"/>
          </a:xfrm>
          <a:prstGeom prst="rect">
            <a:avLst/>
          </a:prstGeom>
        </p:spPr>
      </p:pic>
    </p:spTree>
    <p:extLst>
      <p:ext uri="{BB962C8B-B14F-4D97-AF65-F5344CB8AC3E}">
        <p14:creationId xmlns:p14="http://schemas.microsoft.com/office/powerpoint/2010/main" val="1893274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Tool3</a:t>
            </a:r>
            <a:br>
              <a:rPr lang="nl-BE" dirty="0" smtClean="0"/>
            </a:br>
            <a:endParaRPr lang="nl-BE" dirty="0"/>
          </a:p>
        </p:txBody>
      </p:sp>
      <p:sp>
        <p:nvSpPr>
          <p:cNvPr id="5" name="Tijdelijke aanduiding voor inhoud 4"/>
          <p:cNvSpPr>
            <a:spLocks noGrp="1"/>
          </p:cNvSpPr>
          <p:nvPr>
            <p:ph idx="1"/>
          </p:nvPr>
        </p:nvSpPr>
        <p:spPr>
          <a:xfrm>
            <a:off x="638695" y="1168920"/>
            <a:ext cx="10515600" cy="4351338"/>
          </a:xfrm>
        </p:spPr>
        <p:txBody>
          <a:bodyPr/>
          <a:lstStyle/>
          <a:p>
            <a:r>
              <a:rPr lang="nl-BE" dirty="0" smtClean="0"/>
              <a:t>Tool3 gebruikt de </a:t>
            </a:r>
            <a:r>
              <a:rPr lang="nl-BE" dirty="0" err="1" smtClean="0"/>
              <a:t>qurries</a:t>
            </a:r>
            <a:r>
              <a:rPr lang="nl-BE" dirty="0" smtClean="0"/>
              <a:t> die in onze extensie tool zitten om alles te verwerken</a:t>
            </a:r>
          </a:p>
          <a:p>
            <a:pPr marL="0" indent="0">
              <a:buNone/>
            </a:pPr>
            <a:endParaRPr lang="nl-BE" dirty="0" smtClean="0"/>
          </a:p>
          <a:p>
            <a:endParaRPr lang="nl-BE" dirty="0"/>
          </a:p>
        </p:txBody>
      </p:sp>
      <p:pic>
        <p:nvPicPr>
          <p:cNvPr id="6" name="Afbeelding 5"/>
          <p:cNvPicPr>
            <a:picLocks noChangeAspect="1"/>
          </p:cNvPicPr>
          <p:nvPr/>
        </p:nvPicPr>
        <p:blipFill>
          <a:blip r:embed="rId2"/>
          <a:stretch>
            <a:fillRect/>
          </a:stretch>
        </p:blipFill>
        <p:spPr>
          <a:xfrm>
            <a:off x="771699" y="1981200"/>
            <a:ext cx="9324975" cy="4876800"/>
          </a:xfrm>
          <a:prstGeom prst="rect">
            <a:avLst/>
          </a:prstGeom>
        </p:spPr>
      </p:pic>
    </p:spTree>
    <p:extLst>
      <p:ext uri="{BB962C8B-B14F-4D97-AF65-F5344CB8AC3E}">
        <p14:creationId xmlns:p14="http://schemas.microsoft.com/office/powerpoint/2010/main" val="4227862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Bv: </a:t>
            </a:r>
            <a:r>
              <a:rPr lang="nl-BE" dirty="0" err="1" smtClean="0"/>
              <a:t>getStraatById</a:t>
            </a:r>
            <a:endParaRPr lang="nl-BE" dirty="0"/>
          </a:p>
        </p:txBody>
      </p:sp>
      <p:pic>
        <p:nvPicPr>
          <p:cNvPr id="4" name="Tijdelijke aanduiding voor inhoud 3"/>
          <p:cNvPicPr>
            <a:picLocks noGrp="1" noChangeAspect="1"/>
          </p:cNvPicPr>
          <p:nvPr>
            <p:ph idx="1"/>
          </p:nvPr>
        </p:nvPicPr>
        <p:blipFill>
          <a:blip r:embed="rId2"/>
          <a:stretch>
            <a:fillRect/>
          </a:stretch>
        </p:blipFill>
        <p:spPr>
          <a:xfrm>
            <a:off x="1433512" y="1886744"/>
            <a:ext cx="9324975" cy="4229100"/>
          </a:xfrm>
          <a:prstGeom prst="rect">
            <a:avLst/>
          </a:prstGeom>
        </p:spPr>
      </p:pic>
    </p:spTree>
    <p:extLst>
      <p:ext uri="{BB962C8B-B14F-4D97-AF65-F5344CB8AC3E}">
        <p14:creationId xmlns:p14="http://schemas.microsoft.com/office/powerpoint/2010/main" val="3659276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BE" dirty="0"/>
          </a:p>
        </p:txBody>
      </p:sp>
      <p:pic>
        <p:nvPicPr>
          <p:cNvPr id="4" name="Tijdelijke aanduiding voor inhoud 3"/>
          <p:cNvPicPr>
            <a:picLocks noGrp="1" noChangeAspect="1"/>
          </p:cNvPicPr>
          <p:nvPr>
            <p:ph idx="1"/>
          </p:nvPr>
        </p:nvPicPr>
        <p:blipFill>
          <a:blip r:embed="rId2"/>
          <a:stretch>
            <a:fillRect/>
          </a:stretch>
        </p:blipFill>
        <p:spPr>
          <a:xfrm>
            <a:off x="838200" y="1906962"/>
            <a:ext cx="6946338" cy="2766926"/>
          </a:xfrm>
          <a:prstGeom prst="rect">
            <a:avLst/>
          </a:prstGeom>
        </p:spPr>
      </p:pic>
      <p:sp>
        <p:nvSpPr>
          <p:cNvPr id="5" name="Tekstvak 4"/>
          <p:cNvSpPr txBox="1"/>
          <p:nvPr/>
        </p:nvSpPr>
        <p:spPr>
          <a:xfrm>
            <a:off x="1432290" y="5356927"/>
            <a:ext cx="7473521" cy="923330"/>
          </a:xfrm>
          <a:prstGeom prst="rect">
            <a:avLst/>
          </a:prstGeom>
          <a:noFill/>
        </p:spPr>
        <p:txBody>
          <a:bodyPr wrap="none" rtlCol="0">
            <a:spAutoFit/>
          </a:bodyPr>
          <a:lstStyle/>
          <a:p>
            <a:r>
              <a:rPr lang="nl-BE" dirty="0" smtClean="0"/>
              <a:t>Heel simpel, we maken een string, geven die string een parameter ‘@</a:t>
            </a:r>
            <a:r>
              <a:rPr lang="nl-BE" dirty="0" err="1" smtClean="0"/>
              <a:t>straatId</a:t>
            </a:r>
            <a:r>
              <a:rPr lang="nl-BE" dirty="0" smtClean="0"/>
              <a:t>’</a:t>
            </a:r>
          </a:p>
          <a:p>
            <a:r>
              <a:rPr lang="nl-BE" dirty="0" smtClean="0"/>
              <a:t>We maken dan een </a:t>
            </a:r>
            <a:r>
              <a:rPr lang="nl-BE" dirty="0" err="1" smtClean="0"/>
              <a:t>sqlCommand</a:t>
            </a:r>
            <a:r>
              <a:rPr lang="nl-BE" dirty="0" smtClean="0"/>
              <a:t> aan, geven die een </a:t>
            </a:r>
            <a:r>
              <a:rPr lang="nl-BE" dirty="0" err="1" smtClean="0"/>
              <a:t>connectionString</a:t>
            </a:r>
            <a:r>
              <a:rPr lang="nl-BE" dirty="0" smtClean="0"/>
              <a:t>, </a:t>
            </a:r>
          </a:p>
          <a:p>
            <a:r>
              <a:rPr lang="nl-BE" dirty="0" smtClean="0"/>
              <a:t>We maken een reader, lezen we alle data in en printen die op het console</a:t>
            </a:r>
            <a:endParaRPr lang="nl-BE" dirty="0"/>
          </a:p>
        </p:txBody>
      </p:sp>
    </p:spTree>
    <p:extLst>
      <p:ext uri="{BB962C8B-B14F-4D97-AF65-F5344CB8AC3E}">
        <p14:creationId xmlns:p14="http://schemas.microsoft.com/office/powerpoint/2010/main" val="473207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Inlezen</a:t>
            </a:r>
            <a:endParaRPr lang="nl-BE" dirty="0"/>
          </a:p>
        </p:txBody>
      </p:sp>
      <p:sp>
        <p:nvSpPr>
          <p:cNvPr id="3" name="Tijdelijke aanduiding voor inhoud 2"/>
          <p:cNvSpPr>
            <a:spLocks noGrp="1"/>
          </p:cNvSpPr>
          <p:nvPr>
            <p:ph idx="1"/>
          </p:nvPr>
        </p:nvSpPr>
        <p:spPr>
          <a:xfrm>
            <a:off x="757279" y="1380563"/>
            <a:ext cx="10515600" cy="4351338"/>
          </a:xfrm>
        </p:spPr>
        <p:txBody>
          <a:bodyPr/>
          <a:lstStyle/>
          <a:p>
            <a:r>
              <a:rPr lang="nl-BE" dirty="0" smtClean="0"/>
              <a:t>Ik heb eerst een klasse gemaakt die het inlezen later iets makkelijker gaat maken voor aan de data </a:t>
            </a:r>
            <a:r>
              <a:rPr lang="nl-BE" dirty="0" err="1" smtClean="0"/>
              <a:t>tekunnen</a:t>
            </a:r>
            <a:endParaRPr lang="nl-BE" dirty="0" smtClean="0"/>
          </a:p>
          <a:p>
            <a:endParaRPr lang="nl-BE" dirty="0"/>
          </a:p>
          <a:p>
            <a:endParaRPr lang="nl-BE" dirty="0"/>
          </a:p>
        </p:txBody>
      </p:sp>
      <p:pic>
        <p:nvPicPr>
          <p:cNvPr id="4" name="Afbeelding 3"/>
          <p:cNvPicPr>
            <a:picLocks noChangeAspect="1"/>
          </p:cNvPicPr>
          <p:nvPr/>
        </p:nvPicPr>
        <p:blipFill>
          <a:blip r:embed="rId2"/>
          <a:stretch>
            <a:fillRect/>
          </a:stretch>
        </p:blipFill>
        <p:spPr>
          <a:xfrm>
            <a:off x="676358" y="2900489"/>
            <a:ext cx="7496175" cy="4229100"/>
          </a:xfrm>
          <a:prstGeom prst="rect">
            <a:avLst/>
          </a:prstGeom>
        </p:spPr>
      </p:pic>
    </p:spTree>
    <p:extLst>
      <p:ext uri="{BB962C8B-B14F-4D97-AF65-F5344CB8AC3E}">
        <p14:creationId xmlns:p14="http://schemas.microsoft.com/office/powerpoint/2010/main" val="3564545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Een voorbeeld van het inlezen van de straten</a:t>
            </a:r>
            <a:endParaRPr lang="nl-BE" dirty="0"/>
          </a:p>
        </p:txBody>
      </p:sp>
      <p:pic>
        <p:nvPicPr>
          <p:cNvPr id="4" name="Tijdelijke aanduiding voor inhoud 3"/>
          <p:cNvPicPr>
            <a:picLocks noGrp="1" noChangeAspect="1"/>
          </p:cNvPicPr>
          <p:nvPr>
            <p:ph idx="1"/>
          </p:nvPr>
        </p:nvPicPr>
        <p:blipFill>
          <a:blip r:embed="rId2"/>
          <a:stretch>
            <a:fillRect/>
          </a:stretch>
        </p:blipFill>
        <p:spPr>
          <a:xfrm>
            <a:off x="66438" y="1769535"/>
            <a:ext cx="8001321" cy="3490842"/>
          </a:xfrm>
          <a:prstGeom prst="rect">
            <a:avLst/>
          </a:prstGeom>
        </p:spPr>
      </p:pic>
      <p:sp>
        <p:nvSpPr>
          <p:cNvPr id="5" name="Tekstvak 4"/>
          <p:cNvSpPr txBox="1"/>
          <p:nvPr/>
        </p:nvSpPr>
        <p:spPr>
          <a:xfrm>
            <a:off x="8067759" y="1950181"/>
            <a:ext cx="4240905" cy="1754326"/>
          </a:xfrm>
          <a:prstGeom prst="rect">
            <a:avLst/>
          </a:prstGeom>
          <a:noFill/>
        </p:spPr>
        <p:txBody>
          <a:bodyPr wrap="none" rtlCol="0">
            <a:spAutoFit/>
          </a:bodyPr>
          <a:lstStyle/>
          <a:p>
            <a:r>
              <a:rPr lang="nl-BE" dirty="0" smtClean="0"/>
              <a:t>We beginnen met een </a:t>
            </a:r>
            <a:r>
              <a:rPr lang="nl-BE" dirty="0" err="1" smtClean="0"/>
              <a:t>dictonary</a:t>
            </a:r>
            <a:r>
              <a:rPr lang="nl-BE" dirty="0" smtClean="0"/>
              <a:t> te maken </a:t>
            </a:r>
          </a:p>
          <a:p>
            <a:r>
              <a:rPr lang="nl-BE" dirty="0" smtClean="0"/>
              <a:t>Die een int een </a:t>
            </a:r>
            <a:r>
              <a:rPr lang="nl-BE" dirty="0" err="1" smtClean="0"/>
              <a:t>wrStraatNaam</a:t>
            </a:r>
            <a:r>
              <a:rPr lang="nl-BE" dirty="0" smtClean="0"/>
              <a:t> gaat hebben</a:t>
            </a:r>
          </a:p>
          <a:p>
            <a:endParaRPr lang="nl-BE" dirty="0"/>
          </a:p>
          <a:p>
            <a:r>
              <a:rPr lang="nl-BE" dirty="0" smtClean="0"/>
              <a:t>We maken dan een streamreader aan</a:t>
            </a:r>
          </a:p>
          <a:p>
            <a:r>
              <a:rPr lang="nl-BE" dirty="0" smtClean="0"/>
              <a:t>We lezen dan in dat bestand, we skippen </a:t>
            </a:r>
          </a:p>
          <a:p>
            <a:r>
              <a:rPr lang="nl-BE" dirty="0" smtClean="0"/>
              <a:t>De eerste 2 lijnen om </a:t>
            </a:r>
            <a:endParaRPr lang="nl-BE" dirty="0"/>
          </a:p>
        </p:txBody>
      </p:sp>
      <p:pic>
        <p:nvPicPr>
          <p:cNvPr id="6" name="Afbeelding 5"/>
          <p:cNvPicPr>
            <a:picLocks noChangeAspect="1"/>
          </p:cNvPicPr>
          <p:nvPr/>
        </p:nvPicPr>
        <p:blipFill>
          <a:blip r:embed="rId3"/>
          <a:stretch>
            <a:fillRect/>
          </a:stretch>
        </p:blipFill>
        <p:spPr>
          <a:xfrm>
            <a:off x="8206039" y="3764439"/>
            <a:ext cx="2124075" cy="542925"/>
          </a:xfrm>
          <a:prstGeom prst="rect">
            <a:avLst/>
          </a:prstGeom>
        </p:spPr>
      </p:pic>
      <p:sp>
        <p:nvSpPr>
          <p:cNvPr id="7" name="Rechthoek 6"/>
          <p:cNvSpPr/>
          <p:nvPr/>
        </p:nvSpPr>
        <p:spPr>
          <a:xfrm>
            <a:off x="8206039" y="4383214"/>
            <a:ext cx="6096000" cy="2862322"/>
          </a:xfrm>
          <a:prstGeom prst="rect">
            <a:avLst/>
          </a:prstGeom>
        </p:spPr>
        <p:txBody>
          <a:bodyPr>
            <a:spAutoFit/>
          </a:bodyPr>
          <a:lstStyle/>
          <a:p>
            <a:r>
              <a:rPr lang="nl-BE" dirty="0" smtClean="0"/>
              <a:t>Om deze twéé lijnen te skippen</a:t>
            </a:r>
          </a:p>
          <a:p>
            <a:r>
              <a:rPr lang="nl-BE" dirty="0" smtClean="0"/>
              <a:t>Met .</a:t>
            </a:r>
            <a:r>
              <a:rPr lang="nl-BE" dirty="0" err="1" smtClean="0"/>
              <a:t>peek</a:t>
            </a:r>
            <a:r>
              <a:rPr lang="nl-BE" dirty="0" smtClean="0"/>
              <a:t> kunnen we kijken of er nog data is</a:t>
            </a:r>
          </a:p>
          <a:p>
            <a:r>
              <a:rPr lang="nl-BE" dirty="0" smtClean="0"/>
              <a:t>Als .</a:t>
            </a:r>
            <a:r>
              <a:rPr lang="nl-BE" dirty="0" err="1" smtClean="0"/>
              <a:t>peek</a:t>
            </a:r>
            <a:r>
              <a:rPr lang="nl-BE" dirty="0" smtClean="0"/>
              <a:t> -1 retourneert wil dat zeggen</a:t>
            </a:r>
          </a:p>
          <a:p>
            <a:r>
              <a:rPr lang="nl-BE" dirty="0" smtClean="0"/>
              <a:t>Dat er geen data meer is,</a:t>
            </a:r>
          </a:p>
          <a:p>
            <a:r>
              <a:rPr lang="nl-BE" dirty="0" smtClean="0"/>
              <a:t>We lezen dan een lijn in, we geven dat een naam</a:t>
            </a:r>
          </a:p>
          <a:p>
            <a:r>
              <a:rPr lang="nl-BE" dirty="0" smtClean="0"/>
              <a:t>We split de string op ; opdat dit zo in de</a:t>
            </a:r>
          </a:p>
          <a:p>
            <a:r>
              <a:rPr lang="nl-BE" dirty="0" smtClean="0"/>
              <a:t>.</a:t>
            </a:r>
            <a:r>
              <a:rPr lang="nl-BE" dirty="0" err="1" smtClean="0"/>
              <a:t>csv</a:t>
            </a:r>
            <a:r>
              <a:rPr lang="nl-BE" dirty="0" smtClean="0"/>
              <a:t> bestanden die we hadden was</a:t>
            </a:r>
          </a:p>
          <a:p>
            <a:r>
              <a:rPr lang="nl-BE" dirty="0" smtClean="0"/>
              <a:t>En dan trimmen we de string voor lange namen</a:t>
            </a:r>
          </a:p>
          <a:p>
            <a:r>
              <a:rPr lang="nl-BE" dirty="0" smtClean="0"/>
              <a:t>&lt;-</a:t>
            </a:r>
          </a:p>
          <a:p>
            <a:endParaRPr lang="nl-BE" dirty="0"/>
          </a:p>
        </p:txBody>
      </p:sp>
      <p:sp>
        <p:nvSpPr>
          <p:cNvPr id="8" name="Tekstvak 7"/>
          <p:cNvSpPr txBox="1"/>
          <p:nvPr/>
        </p:nvSpPr>
        <p:spPr>
          <a:xfrm>
            <a:off x="565265" y="5503025"/>
            <a:ext cx="7242367" cy="923330"/>
          </a:xfrm>
          <a:prstGeom prst="rect">
            <a:avLst/>
          </a:prstGeom>
          <a:noFill/>
        </p:spPr>
        <p:txBody>
          <a:bodyPr wrap="none" rtlCol="0">
            <a:spAutoFit/>
          </a:bodyPr>
          <a:lstStyle/>
          <a:p>
            <a:r>
              <a:rPr lang="nl-BE" dirty="0" smtClean="0"/>
              <a:t>We voegen dit dan toe aan onze source helper,</a:t>
            </a:r>
          </a:p>
          <a:p>
            <a:r>
              <a:rPr lang="nl-BE" dirty="0" smtClean="0"/>
              <a:t>We gebruiken het huidige </a:t>
            </a:r>
            <a:r>
              <a:rPr lang="nl-BE" dirty="0" err="1" smtClean="0"/>
              <a:t>straatId</a:t>
            </a:r>
            <a:r>
              <a:rPr lang="nl-BE" dirty="0" smtClean="0"/>
              <a:t> voor de </a:t>
            </a:r>
            <a:r>
              <a:rPr lang="nl-BE" dirty="0" err="1" smtClean="0"/>
              <a:t>key</a:t>
            </a:r>
            <a:r>
              <a:rPr lang="nl-BE" dirty="0" smtClean="0"/>
              <a:t> en voor </a:t>
            </a:r>
            <a:r>
              <a:rPr lang="nl-BE" dirty="0" err="1" smtClean="0"/>
              <a:t>value</a:t>
            </a:r>
            <a:r>
              <a:rPr lang="nl-BE" dirty="0" smtClean="0"/>
              <a:t> maken we een</a:t>
            </a:r>
          </a:p>
          <a:p>
            <a:r>
              <a:rPr lang="nl-BE" dirty="0" smtClean="0"/>
              <a:t>Nieuwe straat aan die we straat aan volgens </a:t>
            </a:r>
            <a:r>
              <a:rPr lang="nl-BE" dirty="0" err="1" smtClean="0"/>
              <a:t>WrStraatNamen</a:t>
            </a:r>
            <a:endParaRPr lang="nl-BE" dirty="0"/>
          </a:p>
        </p:txBody>
      </p:sp>
    </p:spTree>
    <p:extLst>
      <p:ext uri="{BB962C8B-B14F-4D97-AF65-F5344CB8AC3E}">
        <p14:creationId xmlns:p14="http://schemas.microsoft.com/office/powerpoint/2010/main" val="2612981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Na dat we alles hebben ingelezen hebben we in gevuld model</a:t>
            </a:r>
            <a:endParaRPr lang="nl-BE" dirty="0"/>
          </a:p>
        </p:txBody>
      </p:sp>
      <p:sp>
        <p:nvSpPr>
          <p:cNvPr id="3" name="Tijdelijke aanduiding voor inhoud 2"/>
          <p:cNvSpPr>
            <a:spLocks noGrp="1"/>
          </p:cNvSpPr>
          <p:nvPr>
            <p:ph idx="1"/>
          </p:nvPr>
        </p:nvSpPr>
        <p:spPr>
          <a:xfrm>
            <a:off x="368862" y="1890361"/>
            <a:ext cx="10515600" cy="4351338"/>
          </a:xfrm>
        </p:spPr>
        <p:txBody>
          <a:bodyPr/>
          <a:lstStyle/>
          <a:p>
            <a:r>
              <a:rPr lang="nl-BE" dirty="0" smtClean="0"/>
              <a:t>We kunnen nu tegen onze provider klassen praten met ons model</a:t>
            </a:r>
          </a:p>
          <a:p>
            <a:endParaRPr lang="nl-BE" dirty="0"/>
          </a:p>
        </p:txBody>
      </p:sp>
      <p:pic>
        <p:nvPicPr>
          <p:cNvPr id="4" name="Afbeelding 3"/>
          <p:cNvPicPr>
            <a:picLocks noChangeAspect="1"/>
          </p:cNvPicPr>
          <p:nvPr/>
        </p:nvPicPr>
        <p:blipFill>
          <a:blip r:embed="rId2"/>
          <a:stretch>
            <a:fillRect/>
          </a:stretch>
        </p:blipFill>
        <p:spPr>
          <a:xfrm>
            <a:off x="671343" y="2489734"/>
            <a:ext cx="4181475" cy="438150"/>
          </a:xfrm>
          <a:prstGeom prst="rect">
            <a:avLst/>
          </a:prstGeom>
        </p:spPr>
      </p:pic>
    </p:spTree>
    <p:extLst>
      <p:ext uri="{BB962C8B-B14F-4D97-AF65-F5344CB8AC3E}">
        <p14:creationId xmlns:p14="http://schemas.microsoft.com/office/powerpoint/2010/main" val="3584144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Opbouw </a:t>
            </a:r>
            <a:r>
              <a:rPr lang="nl-BE" dirty="0" err="1" smtClean="0"/>
              <a:t>resultaatModel</a:t>
            </a:r>
            <a:r>
              <a:rPr lang="nl-BE" dirty="0" smtClean="0"/>
              <a:t/>
            </a:r>
            <a:br>
              <a:rPr lang="nl-BE" dirty="0" smtClean="0"/>
            </a:br>
            <a:endParaRPr lang="nl-BE" dirty="0"/>
          </a:p>
        </p:txBody>
      </p:sp>
      <p:pic>
        <p:nvPicPr>
          <p:cNvPr id="4" name="Tijdelijke aanduiding voor inhoud 3"/>
          <p:cNvPicPr>
            <a:picLocks noGrp="1" noChangeAspect="1"/>
          </p:cNvPicPr>
          <p:nvPr>
            <p:ph idx="1"/>
          </p:nvPr>
        </p:nvPicPr>
        <p:blipFill>
          <a:blip r:embed="rId2"/>
          <a:stretch>
            <a:fillRect/>
          </a:stretch>
        </p:blipFill>
        <p:spPr>
          <a:xfrm>
            <a:off x="485058" y="1218729"/>
            <a:ext cx="10315575" cy="3105150"/>
          </a:xfrm>
          <a:prstGeom prst="rect">
            <a:avLst/>
          </a:prstGeom>
        </p:spPr>
      </p:pic>
      <p:sp>
        <p:nvSpPr>
          <p:cNvPr id="5" name="Tekstvak 4"/>
          <p:cNvSpPr txBox="1"/>
          <p:nvPr/>
        </p:nvSpPr>
        <p:spPr>
          <a:xfrm>
            <a:off x="445062" y="4766209"/>
            <a:ext cx="11609717" cy="923330"/>
          </a:xfrm>
          <a:prstGeom prst="rect">
            <a:avLst/>
          </a:prstGeom>
          <a:noFill/>
        </p:spPr>
        <p:txBody>
          <a:bodyPr wrap="none" rtlCol="0">
            <a:spAutoFit/>
          </a:bodyPr>
          <a:lstStyle/>
          <a:p>
            <a:r>
              <a:rPr lang="nl-BE" dirty="0" smtClean="0"/>
              <a:t>De </a:t>
            </a:r>
            <a:r>
              <a:rPr lang="nl-BE" dirty="0" err="1" smtClean="0"/>
              <a:t>SourceHelper</a:t>
            </a:r>
            <a:r>
              <a:rPr lang="nl-BE" dirty="0" smtClean="0"/>
              <a:t> parameter is ons gevuld Model met alle ingelezen data, </a:t>
            </a:r>
            <a:r>
              <a:rPr lang="nl-BE" dirty="0" err="1" smtClean="0"/>
              <a:t>wrStraten</a:t>
            </a:r>
            <a:r>
              <a:rPr lang="nl-BE" dirty="0" smtClean="0"/>
              <a:t>, </a:t>
            </a:r>
            <a:r>
              <a:rPr lang="nl-BE" dirty="0" err="1" smtClean="0"/>
              <a:t>WrGemeenten</a:t>
            </a:r>
            <a:r>
              <a:rPr lang="nl-BE" dirty="0" smtClean="0"/>
              <a:t> etc..</a:t>
            </a:r>
          </a:p>
          <a:p>
            <a:r>
              <a:rPr lang="nl-BE" dirty="0" smtClean="0"/>
              <a:t>We maken een </a:t>
            </a:r>
            <a:r>
              <a:rPr lang="nl-BE" dirty="0" err="1" smtClean="0"/>
              <a:t>DataModel</a:t>
            </a:r>
            <a:r>
              <a:rPr lang="nl-BE" dirty="0" smtClean="0"/>
              <a:t> aan dit is voor ons </a:t>
            </a:r>
            <a:r>
              <a:rPr lang="nl-BE" dirty="0" err="1" smtClean="0"/>
              <a:t>eindModel</a:t>
            </a:r>
            <a:r>
              <a:rPr lang="nl-BE" dirty="0" smtClean="0"/>
              <a:t>, </a:t>
            </a:r>
            <a:r>
              <a:rPr lang="nl-BE" dirty="0" err="1" smtClean="0"/>
              <a:t>hierzin</a:t>
            </a:r>
            <a:r>
              <a:rPr lang="nl-BE" dirty="0" smtClean="0"/>
              <a:t> zitten alle </a:t>
            </a:r>
            <a:r>
              <a:rPr lang="nl-BE" dirty="0" err="1" smtClean="0"/>
              <a:t>dics</a:t>
            </a:r>
            <a:r>
              <a:rPr lang="nl-BE" dirty="0" smtClean="0"/>
              <a:t>, die we gaan gebruiken om ons model op </a:t>
            </a:r>
          </a:p>
          <a:p>
            <a:r>
              <a:rPr lang="nl-BE" dirty="0" smtClean="0"/>
              <a:t>Te vullen. (We noemen dit resultaat) </a:t>
            </a:r>
            <a:endParaRPr lang="nl-BE" dirty="0"/>
          </a:p>
        </p:txBody>
      </p:sp>
      <p:sp>
        <p:nvSpPr>
          <p:cNvPr id="6" name="Tekstvak 5"/>
          <p:cNvSpPr txBox="1"/>
          <p:nvPr/>
        </p:nvSpPr>
        <p:spPr>
          <a:xfrm>
            <a:off x="768743" y="5689539"/>
            <a:ext cx="11207235" cy="646331"/>
          </a:xfrm>
          <a:prstGeom prst="rect">
            <a:avLst/>
          </a:prstGeom>
          <a:noFill/>
        </p:spPr>
        <p:txBody>
          <a:bodyPr wrap="none" rtlCol="0">
            <a:spAutoFit/>
          </a:bodyPr>
          <a:lstStyle/>
          <a:p>
            <a:r>
              <a:rPr lang="nl-BE" dirty="0" smtClean="0"/>
              <a:t>We beginnen met de provincies op te bouwen, als ze nog niet in ons </a:t>
            </a:r>
            <a:r>
              <a:rPr lang="nl-BE" dirty="0" err="1" smtClean="0"/>
              <a:t>resutlaat</a:t>
            </a:r>
            <a:r>
              <a:rPr lang="nl-BE" dirty="0" smtClean="0"/>
              <a:t> zitten dan maken we ze aan, Dit is altijd</a:t>
            </a:r>
          </a:p>
          <a:p>
            <a:r>
              <a:rPr lang="nl-BE" dirty="0" smtClean="0"/>
              <a:t>Het geval want het resultaat is nog leeg</a:t>
            </a:r>
            <a:endParaRPr lang="nl-BE" dirty="0"/>
          </a:p>
        </p:txBody>
      </p:sp>
    </p:spTree>
    <p:extLst>
      <p:ext uri="{BB962C8B-B14F-4D97-AF65-F5344CB8AC3E}">
        <p14:creationId xmlns:p14="http://schemas.microsoft.com/office/powerpoint/2010/main" val="4151775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BE"/>
          </a:p>
        </p:txBody>
      </p:sp>
      <p:pic>
        <p:nvPicPr>
          <p:cNvPr id="4" name="Tijdelijke aanduiding voor inhoud 3"/>
          <p:cNvPicPr>
            <a:picLocks noGrp="1" noChangeAspect="1"/>
          </p:cNvPicPr>
          <p:nvPr>
            <p:ph idx="1"/>
          </p:nvPr>
        </p:nvPicPr>
        <p:blipFill>
          <a:blip r:embed="rId2"/>
          <a:stretch>
            <a:fillRect/>
          </a:stretch>
        </p:blipFill>
        <p:spPr>
          <a:xfrm>
            <a:off x="571163" y="730023"/>
            <a:ext cx="10515600" cy="3014413"/>
          </a:xfrm>
          <a:prstGeom prst="rect">
            <a:avLst/>
          </a:prstGeom>
        </p:spPr>
      </p:pic>
      <p:sp>
        <p:nvSpPr>
          <p:cNvPr id="5" name="Tekstvak 4"/>
          <p:cNvSpPr txBox="1"/>
          <p:nvPr/>
        </p:nvSpPr>
        <p:spPr>
          <a:xfrm>
            <a:off x="571163" y="4442527"/>
            <a:ext cx="11778224" cy="1200329"/>
          </a:xfrm>
          <a:prstGeom prst="rect">
            <a:avLst/>
          </a:prstGeom>
          <a:noFill/>
        </p:spPr>
        <p:txBody>
          <a:bodyPr wrap="none" rtlCol="0">
            <a:spAutoFit/>
          </a:bodyPr>
          <a:lstStyle/>
          <a:p>
            <a:r>
              <a:rPr lang="nl-BE" dirty="0" smtClean="0"/>
              <a:t>Hier doen we het zelfde, We kijken of in het resultaat de gemeenten bestaat, dit is niet het geval dus we maken ze aan</a:t>
            </a:r>
          </a:p>
          <a:p>
            <a:r>
              <a:rPr lang="nl-BE" dirty="0" smtClean="0"/>
              <a:t>De </a:t>
            </a:r>
            <a:r>
              <a:rPr lang="nl-BE" dirty="0" err="1" smtClean="0"/>
              <a:t>FirstOrDefault</a:t>
            </a:r>
            <a:r>
              <a:rPr lang="nl-BE" dirty="0" smtClean="0"/>
              <a:t> zorgt ervoor dat we als we </a:t>
            </a:r>
            <a:r>
              <a:rPr lang="nl-BE" dirty="0" err="1" smtClean="0"/>
              <a:t>null</a:t>
            </a:r>
            <a:r>
              <a:rPr lang="nl-BE" dirty="0" smtClean="0"/>
              <a:t> lezen </a:t>
            </a:r>
            <a:r>
              <a:rPr lang="nl-BE" dirty="0" err="1" smtClean="0"/>
              <a:t>gwn</a:t>
            </a:r>
            <a:r>
              <a:rPr lang="nl-BE" dirty="0" smtClean="0"/>
              <a:t> doorlopen, we kijken dan ook of de </a:t>
            </a:r>
            <a:r>
              <a:rPr lang="nl-BE" dirty="0" err="1" smtClean="0"/>
              <a:t>provincieID</a:t>
            </a:r>
            <a:r>
              <a:rPr lang="nl-BE" dirty="0" smtClean="0"/>
              <a:t> overeen komen </a:t>
            </a:r>
          </a:p>
          <a:p>
            <a:r>
              <a:rPr lang="nl-BE" dirty="0" smtClean="0"/>
              <a:t>En ze wel in de juiste provincie </a:t>
            </a:r>
            <a:r>
              <a:rPr lang="nl-BE" dirty="0" err="1" smtClean="0"/>
              <a:t>bijhoren</a:t>
            </a:r>
            <a:r>
              <a:rPr lang="nl-BE" dirty="0" smtClean="0"/>
              <a:t>, is </a:t>
            </a:r>
            <a:r>
              <a:rPr lang="nl-BE" dirty="0" err="1" smtClean="0"/>
              <a:t>det</a:t>
            </a:r>
            <a:r>
              <a:rPr lang="nl-BE" dirty="0" smtClean="0"/>
              <a:t> het geval maakt hij de nieuwe gemeente aan, geeft het een naam vanuit het </a:t>
            </a:r>
          </a:p>
          <a:p>
            <a:r>
              <a:rPr lang="nl-BE" dirty="0" smtClean="0"/>
              <a:t>Sourcefile, we voegen dit dan toe aan ons resultaat</a:t>
            </a:r>
            <a:endParaRPr lang="nl-BE" dirty="0"/>
          </a:p>
        </p:txBody>
      </p:sp>
    </p:spTree>
    <p:extLst>
      <p:ext uri="{BB962C8B-B14F-4D97-AF65-F5344CB8AC3E}">
        <p14:creationId xmlns:p14="http://schemas.microsoft.com/office/powerpoint/2010/main" val="3229121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305098" y="365126"/>
            <a:ext cx="10048702" cy="216766"/>
          </a:xfrm>
        </p:spPr>
        <p:txBody>
          <a:bodyPr>
            <a:normAutofit fontScale="90000"/>
          </a:bodyPr>
          <a:lstStyle/>
          <a:p>
            <a:r>
              <a:rPr lang="nl-BE" dirty="0" smtClean="0"/>
              <a:t>We </a:t>
            </a:r>
            <a:r>
              <a:rPr lang="nl-BE" dirty="0" err="1" smtClean="0"/>
              <a:t>sprigen</a:t>
            </a:r>
            <a:r>
              <a:rPr lang="nl-BE" dirty="0" smtClean="0"/>
              <a:t> door naar </a:t>
            </a:r>
            <a:r>
              <a:rPr lang="nl-BE" dirty="0" err="1" smtClean="0"/>
              <a:t>vulstraatin</a:t>
            </a:r>
            <a:endParaRPr lang="nl-BE" dirty="0"/>
          </a:p>
        </p:txBody>
      </p:sp>
      <p:pic>
        <p:nvPicPr>
          <p:cNvPr id="4" name="Afbeelding 3"/>
          <p:cNvPicPr>
            <a:picLocks noChangeAspect="1"/>
          </p:cNvPicPr>
          <p:nvPr/>
        </p:nvPicPr>
        <p:blipFill>
          <a:blip r:embed="rId2"/>
          <a:stretch>
            <a:fillRect/>
          </a:stretch>
        </p:blipFill>
        <p:spPr>
          <a:xfrm>
            <a:off x="215352" y="1163695"/>
            <a:ext cx="5894504" cy="3654183"/>
          </a:xfrm>
          <a:prstGeom prst="rect">
            <a:avLst/>
          </a:prstGeom>
        </p:spPr>
      </p:pic>
      <p:sp>
        <p:nvSpPr>
          <p:cNvPr id="5" name="Tekstvak 4"/>
          <p:cNvSpPr txBox="1"/>
          <p:nvPr/>
        </p:nvSpPr>
        <p:spPr>
          <a:xfrm>
            <a:off x="6874625" y="1579418"/>
            <a:ext cx="4493281" cy="646331"/>
          </a:xfrm>
          <a:prstGeom prst="rect">
            <a:avLst/>
          </a:prstGeom>
          <a:noFill/>
        </p:spPr>
        <p:txBody>
          <a:bodyPr wrap="none" rtlCol="0">
            <a:spAutoFit/>
          </a:bodyPr>
          <a:lstStyle/>
          <a:p>
            <a:r>
              <a:rPr lang="nl-BE" dirty="0" smtClean="0"/>
              <a:t>We nemen terug onze source en ons resultaat</a:t>
            </a:r>
          </a:p>
          <a:p>
            <a:r>
              <a:rPr lang="nl-BE" dirty="0" smtClean="0"/>
              <a:t>In </a:t>
            </a:r>
            <a:r>
              <a:rPr lang="nl-BE" dirty="0" err="1" smtClean="0"/>
              <a:t>wrdata</a:t>
            </a:r>
            <a:r>
              <a:rPr lang="nl-BE" dirty="0" smtClean="0"/>
              <a:t> zat een dataveld </a:t>
            </a:r>
            <a:endParaRPr lang="nl-BE" dirty="0"/>
          </a:p>
        </p:txBody>
      </p:sp>
      <p:pic>
        <p:nvPicPr>
          <p:cNvPr id="7" name="Afbeelding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579" y="2400153"/>
            <a:ext cx="3248478" cy="1181265"/>
          </a:xfrm>
          <a:prstGeom prst="rect">
            <a:avLst/>
          </a:prstGeom>
        </p:spPr>
      </p:pic>
      <p:sp>
        <p:nvSpPr>
          <p:cNvPr id="8" name="Tekstvak 7"/>
          <p:cNvSpPr txBox="1"/>
          <p:nvPr/>
        </p:nvSpPr>
        <p:spPr>
          <a:xfrm>
            <a:off x="6284815" y="3611165"/>
            <a:ext cx="5672900" cy="646331"/>
          </a:xfrm>
          <a:prstGeom prst="rect">
            <a:avLst/>
          </a:prstGeom>
          <a:noFill/>
        </p:spPr>
        <p:txBody>
          <a:bodyPr wrap="none" rtlCol="0">
            <a:spAutoFit/>
          </a:bodyPr>
          <a:lstStyle/>
          <a:p>
            <a:r>
              <a:rPr lang="nl-BE" dirty="0" smtClean="0"/>
              <a:t>We nemen deze </a:t>
            </a:r>
            <a:r>
              <a:rPr lang="nl-BE" dirty="0" err="1" smtClean="0"/>
              <a:t>ids</a:t>
            </a:r>
            <a:r>
              <a:rPr lang="nl-BE" dirty="0" smtClean="0"/>
              <a:t> en geven die door aan onze </a:t>
            </a:r>
            <a:r>
              <a:rPr lang="nl-BE" dirty="0" err="1" smtClean="0"/>
              <a:t>vulGraafin</a:t>
            </a:r>
            <a:endParaRPr lang="nl-BE" dirty="0" smtClean="0"/>
          </a:p>
          <a:p>
            <a:endParaRPr lang="nl-BE" dirty="0"/>
          </a:p>
        </p:txBody>
      </p:sp>
    </p:spTree>
    <p:extLst>
      <p:ext uri="{BB962C8B-B14F-4D97-AF65-F5344CB8AC3E}">
        <p14:creationId xmlns:p14="http://schemas.microsoft.com/office/powerpoint/2010/main" val="1995626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BE" dirty="0"/>
          </a:p>
        </p:txBody>
      </p:sp>
      <p:pic>
        <p:nvPicPr>
          <p:cNvPr id="4" name="Tijdelijke aanduiding voor inhoud 3"/>
          <p:cNvPicPr>
            <a:picLocks noGrp="1" noChangeAspect="1"/>
          </p:cNvPicPr>
          <p:nvPr>
            <p:ph idx="1"/>
          </p:nvPr>
        </p:nvPicPr>
        <p:blipFill>
          <a:blip r:embed="rId2"/>
          <a:stretch>
            <a:fillRect/>
          </a:stretch>
        </p:blipFill>
        <p:spPr>
          <a:xfrm>
            <a:off x="498335" y="156448"/>
            <a:ext cx="10515600" cy="4161563"/>
          </a:xfrm>
          <a:prstGeom prst="rect">
            <a:avLst/>
          </a:prstGeom>
        </p:spPr>
      </p:pic>
      <p:sp>
        <p:nvSpPr>
          <p:cNvPr id="5" name="Tekstvak 4"/>
          <p:cNvSpPr txBox="1"/>
          <p:nvPr/>
        </p:nvSpPr>
        <p:spPr>
          <a:xfrm>
            <a:off x="902936" y="4661013"/>
            <a:ext cx="8742770" cy="1754326"/>
          </a:xfrm>
          <a:prstGeom prst="rect">
            <a:avLst/>
          </a:prstGeom>
          <a:noFill/>
        </p:spPr>
        <p:txBody>
          <a:bodyPr wrap="square" rtlCol="0">
            <a:spAutoFit/>
          </a:bodyPr>
          <a:lstStyle/>
          <a:p>
            <a:r>
              <a:rPr lang="nl-BE" dirty="0" smtClean="0"/>
              <a:t>We krijgen ons resultaat en onze straat, en onze </a:t>
            </a:r>
            <a:r>
              <a:rPr lang="nl-BE" dirty="0" err="1" smtClean="0"/>
              <a:t>wrdata</a:t>
            </a:r>
            <a:r>
              <a:rPr lang="nl-BE" dirty="0" smtClean="0"/>
              <a:t> set</a:t>
            </a:r>
          </a:p>
          <a:p>
            <a:r>
              <a:rPr lang="nl-BE" dirty="0" smtClean="0"/>
              <a:t>We maken een </a:t>
            </a:r>
            <a:r>
              <a:rPr lang="nl-BE" dirty="0" err="1" smtClean="0"/>
              <a:t>putenlist</a:t>
            </a:r>
            <a:r>
              <a:rPr lang="nl-BE" dirty="0" smtClean="0"/>
              <a:t> als parameter punt,</a:t>
            </a:r>
          </a:p>
          <a:p>
            <a:r>
              <a:rPr lang="nl-BE" dirty="0" smtClean="0"/>
              <a:t>We hebben dan die lange string de we gaan splitten en de haakjes er af halen</a:t>
            </a:r>
          </a:p>
          <a:p>
            <a:r>
              <a:rPr lang="nl-BE" dirty="0" smtClean="0"/>
              <a:t>We krijgen dan een list van punten, X en Y punten, We maken er </a:t>
            </a:r>
            <a:r>
              <a:rPr lang="nl-BE" dirty="0" err="1" smtClean="0"/>
              <a:t>decimals</a:t>
            </a:r>
            <a:r>
              <a:rPr lang="nl-BE" dirty="0" smtClean="0"/>
              <a:t> van en slaan die op als punt, dat punt voegen we toe aan onze punten lijst, dan geven we onze punten lijst door naar onze </a:t>
            </a:r>
            <a:r>
              <a:rPr lang="nl-BE" dirty="0" err="1" smtClean="0"/>
              <a:t>wegSegmentHandler</a:t>
            </a:r>
            <a:endParaRPr lang="nl-BE" dirty="0"/>
          </a:p>
        </p:txBody>
      </p:sp>
    </p:spTree>
    <p:extLst>
      <p:ext uri="{BB962C8B-B14F-4D97-AF65-F5344CB8AC3E}">
        <p14:creationId xmlns:p14="http://schemas.microsoft.com/office/powerpoint/2010/main" val="1812121427"/>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1135</Words>
  <Application>Microsoft Office PowerPoint</Application>
  <PresentationFormat>Breedbeeld</PresentationFormat>
  <Paragraphs>113</Paragraphs>
  <Slides>22</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22</vt:i4>
      </vt:variant>
    </vt:vector>
  </HeadingPairs>
  <TitlesOfParts>
    <vt:vector size="26" baseType="lpstr">
      <vt:lpstr>Arial</vt:lpstr>
      <vt:lpstr>Calibri</vt:lpstr>
      <vt:lpstr>Calibri Light</vt:lpstr>
      <vt:lpstr>Kantoorthema</vt:lpstr>
      <vt:lpstr>PowerPoint-presentatie</vt:lpstr>
      <vt:lpstr>PowerPoint-presentatie</vt:lpstr>
      <vt:lpstr>Inlezen</vt:lpstr>
      <vt:lpstr>Een voorbeeld van het inlezen van de straten</vt:lpstr>
      <vt:lpstr>Na dat we alles hebben ingelezen hebben we in gevuld model</vt:lpstr>
      <vt:lpstr>Opbouw resultaatModel </vt:lpstr>
      <vt:lpstr>PowerPoint-presentatie</vt:lpstr>
      <vt:lpstr>We sprigen door naar vulstraatin</vt:lpstr>
      <vt:lpstr>PowerPoint-presentatie</vt:lpstr>
      <vt:lpstr>PowerPoint-presentatie</vt:lpstr>
      <vt:lpstr>PowerPoint-presentatie</vt:lpstr>
      <vt:lpstr>Wegschrijven</vt:lpstr>
      <vt:lpstr>CSVHelper Voorbeeld</vt:lpstr>
      <vt:lpstr>FastCSV</vt:lpstr>
      <vt:lpstr>Tool2</vt:lpstr>
      <vt:lpstr>Importeren</vt:lpstr>
      <vt:lpstr>dbReset</vt:lpstr>
      <vt:lpstr>dbImporteren</vt:lpstr>
      <vt:lpstr>PowerPoint-presentatie</vt:lpstr>
      <vt:lpstr>Tool3 </vt:lpstr>
      <vt:lpstr>Bv: getStraatById</vt:lpstr>
      <vt:lpstr>PowerPoint-presentatie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ynk</dc:creator>
  <cp:lastModifiedBy>ynk</cp:lastModifiedBy>
  <cp:revision>27</cp:revision>
  <dcterms:created xsi:type="dcterms:W3CDTF">2020-04-24T00:00:43Z</dcterms:created>
  <dcterms:modified xsi:type="dcterms:W3CDTF">2020-04-24T01:47:05Z</dcterms:modified>
</cp:coreProperties>
</file>