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4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BD5-70DE-4752-8E43-B3B4E2B129B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5BD5-70DE-4752-8E43-B3B4E2B129B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D148-1D3A-4B7F-BA43-6B7431182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REST Endpoints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9191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This utility makes use of following technologies to list all the available endpoints in the application on UI beautifully…</a:t>
            </a:r>
          </a:p>
          <a:p>
            <a:pPr lvl="1"/>
            <a:r>
              <a:rPr lang="en-US" dirty="0"/>
              <a:t>Reflection (</a:t>
            </a:r>
            <a:r>
              <a:rPr lang="en-US" dirty="0" err="1"/>
              <a:t>java.lang.reflect</a:t>
            </a:r>
            <a:r>
              <a:rPr lang="en-US" dirty="0"/>
              <a:t>) – </a:t>
            </a:r>
            <a:r>
              <a:rPr lang="en-US" sz="1900" dirty="0"/>
              <a:t>introspect </a:t>
            </a:r>
            <a:r>
              <a:rPr lang="en-US" sz="1600" dirty="0"/>
              <a:t>classes</a:t>
            </a:r>
          </a:p>
          <a:p>
            <a:pPr lvl="1"/>
            <a:r>
              <a:rPr lang="en-US" dirty="0"/>
              <a:t>Java IO  (java.io) – to read class files</a:t>
            </a:r>
          </a:p>
          <a:p>
            <a:pPr lvl="1"/>
            <a:r>
              <a:rPr lang="en-US" dirty="0"/>
              <a:t>Java Annotations (</a:t>
            </a:r>
            <a:r>
              <a:rPr lang="en-US" dirty="0" err="1"/>
              <a:t>java.lang.annotation</a:t>
            </a:r>
            <a:r>
              <a:rPr lang="en-US" dirty="0"/>
              <a:t>) – </a:t>
            </a:r>
            <a:r>
              <a:rPr lang="en-US" sz="1600" dirty="0"/>
              <a:t>added new annotations</a:t>
            </a:r>
          </a:p>
          <a:p>
            <a:pPr lvl="1"/>
            <a:r>
              <a:rPr lang="en-US" dirty="0"/>
              <a:t>REST API (javax.ws.rs)</a:t>
            </a:r>
          </a:p>
          <a:p>
            <a:pPr lvl="1"/>
            <a:r>
              <a:rPr lang="en-US" dirty="0"/>
              <a:t>Spring Framework (</a:t>
            </a:r>
            <a:r>
              <a:rPr lang="en-US" dirty="0" err="1"/>
              <a:t>org.springframework</a:t>
            </a:r>
            <a:r>
              <a:rPr lang="en-US" dirty="0"/>
              <a:t>) – </a:t>
            </a:r>
            <a:r>
              <a:rPr lang="en-US" sz="1600" dirty="0"/>
              <a:t>few utility classes</a:t>
            </a:r>
          </a:p>
          <a:p>
            <a:pPr lvl="1"/>
            <a:r>
              <a:rPr lang="en-US" dirty="0"/>
              <a:t>Angular.js 1.4.4</a:t>
            </a:r>
          </a:p>
          <a:p>
            <a:pPr lvl="1"/>
            <a:r>
              <a:rPr lang="en-US" i="1" dirty="0"/>
              <a:t>angular-resource.js 1.2.11</a:t>
            </a:r>
          </a:p>
          <a:p>
            <a:pPr lvl="1"/>
            <a:r>
              <a:rPr lang="en-US" i="1" dirty="0"/>
              <a:t>angular-md/showdown.js (for Markdown support)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0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have developed a huge number of REST endpoints but are not documented properly</a:t>
            </a:r>
          </a:p>
          <a:p>
            <a:r>
              <a:rPr lang="en-US" dirty="0"/>
              <a:t>The existing separate documentation is not updated regularly and it is not in sync with the latest implementation</a:t>
            </a:r>
          </a:p>
          <a:p>
            <a:r>
              <a:rPr lang="en-US" dirty="0"/>
              <a:t>Prepare an utility to display all available REST endpoints on the UI</a:t>
            </a:r>
          </a:p>
          <a:p>
            <a:r>
              <a:rPr lang="en-US" dirty="0"/>
              <a:t>Keep the documentation of end points close to the implementation</a:t>
            </a:r>
          </a:p>
          <a:p>
            <a:r>
              <a:rPr lang="en-US" dirty="0"/>
              <a:t>Should be compatible with Java 1.5+</a:t>
            </a:r>
          </a:p>
          <a:p>
            <a:r>
              <a:rPr lang="en-US" dirty="0"/>
              <a:t>It must be a subset of Swagger</a:t>
            </a:r>
          </a:p>
          <a:p>
            <a:r>
              <a:rPr lang="en-US" dirty="0"/>
              <a:t>We cannot give it more than a week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199108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exploring the solution, initially tried to configure Swagger – a popular tool for REST API documentation. But</a:t>
            </a:r>
          </a:p>
          <a:p>
            <a:pPr lvl="2"/>
            <a:r>
              <a:rPr lang="en-US" dirty="0"/>
              <a:t>Found that it does not fit our requirement</a:t>
            </a:r>
          </a:p>
          <a:p>
            <a:pPr lvl="2"/>
            <a:r>
              <a:rPr lang="en-US" dirty="0"/>
              <a:t>Swagger requires Java 6+</a:t>
            </a:r>
          </a:p>
          <a:p>
            <a:pPr lvl="2"/>
            <a:r>
              <a:rPr lang="en-US" dirty="0"/>
              <a:t>It has lot of other dependencies which additional approval from Eclipse Administrators</a:t>
            </a:r>
          </a:p>
          <a:p>
            <a:r>
              <a:rPr lang="en-US" dirty="0"/>
              <a:t>So it was decided develop our own utility</a:t>
            </a:r>
          </a:p>
        </p:txBody>
      </p:sp>
    </p:spTree>
    <p:extLst>
      <p:ext uri="{BB962C8B-B14F-4D97-AF65-F5344CB8AC3E}">
        <p14:creationId xmlns:p14="http://schemas.microsoft.com/office/powerpoint/2010/main" val="362126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1"/>
            <a:ext cx="4571999" cy="3437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181600"/>
            <a:ext cx="8534400" cy="11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5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8963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(Directives used)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09800"/>
            <a:ext cx="8229600" cy="19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3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an exclusive developer of this solution.</a:t>
            </a:r>
          </a:p>
          <a:p>
            <a:r>
              <a:rPr lang="en-US" dirty="0"/>
              <a:t>I have designed and implemented it end to end.</a:t>
            </a:r>
          </a:p>
          <a:p>
            <a:pPr lvl="2"/>
            <a:r>
              <a:rPr lang="en-US" dirty="0"/>
              <a:t>As our product is open source, the relevant source code is available on Eclipse/Stardust GIT repository</a:t>
            </a:r>
          </a:p>
        </p:txBody>
      </p:sp>
    </p:spTree>
    <p:extLst>
      <p:ext uri="{BB962C8B-B14F-4D97-AF65-F5344CB8AC3E}">
        <p14:creationId xmlns:p14="http://schemas.microsoft.com/office/powerpoint/2010/main" val="5408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256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Case Study</vt:lpstr>
      <vt:lpstr>Project Overview</vt:lpstr>
      <vt:lpstr>Problem Definition</vt:lpstr>
      <vt:lpstr>Solution</vt:lpstr>
      <vt:lpstr>Solution</vt:lpstr>
      <vt:lpstr>Solution</vt:lpstr>
      <vt:lpstr>Solution (Directives used)</vt:lpstr>
      <vt:lpstr>My contribution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Neha Kharsikar</dc:creator>
  <cp:lastModifiedBy>Manware, Yogesh</cp:lastModifiedBy>
  <cp:revision>20</cp:revision>
  <dcterms:created xsi:type="dcterms:W3CDTF">2014-08-07T06:22:27Z</dcterms:created>
  <dcterms:modified xsi:type="dcterms:W3CDTF">2017-01-10T06:32:38Z</dcterms:modified>
</cp:coreProperties>
</file>