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/>
    <p:restoredTop sz="94648"/>
  </p:normalViewPr>
  <p:slideViewPr>
    <p:cSldViewPr snapToGrid="0">
      <p:cViewPr varScale="1">
        <p:scale>
          <a:sx n="108" d="100"/>
          <a:sy n="108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7DCEAB-0230-B3CE-1095-FA1B8AA56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FBCAAB-07EF-9AB4-ADE2-107CF7D8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6FA71-E7B2-6FB6-EDFF-8643B80B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50862-9166-8725-765F-AD22983E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B6756-06B3-2E92-3AB8-0CB7FF79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515FB-025D-A5E4-832F-D5D9FACA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2F8F1E-4070-81C3-B17A-50916D81D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A35E32-ABD2-5C48-9AA0-0FD96F3A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44EAC3-D634-AFC1-5FE2-DBF95D64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57A7B0-9B1C-44A2-7F25-7B3D3238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8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2BA410-466C-8715-C22E-8B813D90B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A4FBC2-8395-FC6C-56AA-412799AF9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2B2A9A-9B8F-EF11-F695-334CE0F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B3BF56-FF9F-151A-F7EC-77D0B9A4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DC59A-9411-E79F-5A64-896EA883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2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EDB14-3624-E51A-1F9C-D5E7F36C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E5888-4399-90A3-3870-A13C4FCDD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F3677-4EDB-CF10-6171-70BDD4E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F64EE9-039A-326F-C850-B165CE74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CF773F-0B23-0196-4815-9758EA94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515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6690D-1073-BCE1-D257-637FCA702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9217BF-A839-8CE8-C165-452FC5DB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8B1D1-44F2-507C-9BA0-5970C053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2FD73B-6447-A7DF-9A26-029191BF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B01C46-1502-8199-5EA1-71E8DEE3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15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ED125-EFA1-136F-6936-209351E5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B2428-DD6D-9755-0E7D-D53023201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710BF5-47FD-FE07-3DEA-7B8D5AB2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415BB9-FAAB-9FB5-860E-CA789C89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875A38-7E1F-63FE-E71A-676F34F6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A24970-CF66-D9BB-C19F-1C99F29B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511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82990-8449-0AFE-2D42-300A4F77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CEDF69-99FA-206B-6CF7-C3900D238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37A29-16F9-9079-E3EC-FFD7AFA9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EAE710-70C0-C3AB-44CD-4D857B97D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2A0BDE-AEFA-2099-9A3D-C744FCF1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91C50-744C-17F5-301B-2904EE79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F20283-F80C-48E9-4118-EA441091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A5891C-5C96-0F0B-D59A-FEE3B016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6D1849-93C1-1A09-7412-6AEC5E41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36DEBE-6729-A97D-321D-0ABB04EF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F67E2A-5BBA-6544-B33F-AB5E81FD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9AA42C-C8FC-A243-C257-4F089228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24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449EF40-43A6-C50E-48F6-522BEEB3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76FFE8-29C4-9D80-D142-A582284D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2C3B5-3988-8AEA-C1AF-E15CCE55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15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A22C52-FF38-1A0C-2E72-8996A7C57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E956A-D63F-9103-6C34-47995410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9FA36A4-7C98-0D11-C14E-BA51735CC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A36A0-AF93-818A-1E97-A3CB5516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A3A1FB-B6A8-EC88-3352-A65E9B11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9FD59C-3CB7-8405-3258-3686F75E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529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2A2F3-E8FC-DB9D-98D1-D8B069A6F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8B7A9E-C3AB-FC73-DB34-3232B8C39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2D278D-BA4B-1749-A175-0260CE8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C1D30E-B57C-F6BA-FA30-AC8007AD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EBABBE-F7AE-A2D9-4CCD-5DB9FB85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B31678-B8AF-DEF0-36DD-1B6C6145C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735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BFBD5C-2FE5-B22B-F236-04FE9A47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E5AE16-E083-F626-ABE6-F6A90114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7A0006-F3A4-7E37-9F89-54A47D916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474B-0D16-AD48-AFDA-53CFFED2054A}" type="datetimeFigureOut">
              <a:rPr lang="de-DE" smtClean="0"/>
              <a:t>19.11.23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43D98D-5425-6AA9-9E9D-A9F63664A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8ED3E0-4BEB-7E7B-7042-32DEE511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7279-98A3-AE48-A607-7DE32A367FF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112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E482DC-CCD4-2126-B65D-4E7E37C21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Cross Device Tracking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DC7DB0-060C-61D8-7E3B-EE72F45264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694298C-0945-79D2-3DDC-BDC1DEBC4F63}"/>
              </a:ext>
            </a:extLst>
          </p:cNvPr>
          <p:cNvSpPr txBox="1"/>
          <p:nvPr/>
        </p:nvSpPr>
        <p:spPr>
          <a:xfrm>
            <a:off x="283028" y="217715"/>
            <a:ext cx="4279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i="0" dirty="0" err="1">
                <a:effectLst/>
                <a:latin typeface="Söhne"/>
              </a:rPr>
              <a:t>Anastasiia</a:t>
            </a:r>
            <a:r>
              <a:rPr lang="de-DE" b="0" i="0" dirty="0">
                <a:effectLst/>
                <a:latin typeface="Söhne"/>
              </a:rPr>
              <a:t> </a:t>
            </a:r>
            <a:r>
              <a:rPr lang="de-DE" b="0" i="0" dirty="0" err="1">
                <a:effectLst/>
                <a:latin typeface="Söhne"/>
              </a:rPr>
              <a:t>Iakovleva</a:t>
            </a:r>
            <a:r>
              <a:rPr lang="de-DE" b="0" i="0" dirty="0">
                <a:effectLst/>
                <a:latin typeface="Söhne"/>
              </a:rPr>
              <a:t> &amp; Yannick Westermann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647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3D6591-FD23-2F41-34E5-DF269F81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What is Cross Device Tracking?</a:t>
            </a:r>
          </a:p>
        </p:txBody>
      </p:sp>
      <p:sp>
        <p:nvSpPr>
          <p:cNvPr id="10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9309FDD-D49D-FD43-521E-D7992A17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 err="1">
                <a:effectLst/>
              </a:rPr>
              <a:t>Creation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of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accurate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usage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profiles</a:t>
            </a:r>
            <a:endParaRPr lang="en-US" sz="2200" dirty="0">
              <a:effectLst/>
            </a:endParaRPr>
          </a:p>
          <a:p>
            <a:r>
              <a:rPr lang="de-DE" sz="2200" dirty="0">
                <a:effectLst/>
              </a:rPr>
              <a:t>Monitoring </a:t>
            </a:r>
            <a:r>
              <a:rPr lang="de-DE" sz="2200" dirty="0" err="1">
                <a:effectLst/>
              </a:rPr>
              <a:t>user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behavior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across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various</a:t>
            </a:r>
            <a:r>
              <a:rPr lang="de-DE" sz="2200" dirty="0">
                <a:effectLst/>
              </a:rPr>
              <a:t> </a:t>
            </a:r>
            <a:r>
              <a:rPr lang="de-DE" sz="2200" dirty="0" err="1">
                <a:effectLst/>
              </a:rPr>
              <a:t>devices</a:t>
            </a:r>
            <a:endParaRPr lang="de-DE" sz="2200" dirty="0">
              <a:effectLst/>
            </a:endParaRPr>
          </a:p>
        </p:txBody>
      </p:sp>
      <p:pic>
        <p:nvPicPr>
          <p:cNvPr id="1026" name="Picture 2" descr="Deterministic and Probabilistic Matching: How Do They Work?">
            <a:extLst>
              <a:ext uri="{FF2B5EF4-FFF2-40B4-BE49-F238E27FC236}">
                <a16:creationId xmlns:a16="http://schemas.microsoft.com/office/drawing/2014/main" id="{DBCF62FB-6ED6-0DD2-31A2-AC123C8D1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9373" y="103099"/>
            <a:ext cx="8314753" cy="66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05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FE7A6-125B-204B-9A17-A2CD1F01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5706" y="149972"/>
            <a:ext cx="10515600" cy="1325563"/>
          </a:xfrm>
        </p:spPr>
        <p:txBody>
          <a:bodyPr>
            <a:norm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4AF6982-B097-85AE-51E0-5CDD465AD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" y="149972"/>
            <a:ext cx="11986591" cy="675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78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3D6591-FD23-2F41-34E5-DF269F81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 dirty="0"/>
              <a:t>Privacy </a:t>
            </a:r>
            <a:r>
              <a:rPr lang="de-DE" sz="3800" dirty="0" err="1"/>
              <a:t>Concerns</a:t>
            </a:r>
            <a:endParaRPr lang="de-DE" sz="3800" dirty="0"/>
          </a:p>
        </p:txBody>
      </p:sp>
      <p:sp>
        <p:nvSpPr>
          <p:cNvPr id="10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C9309FDD-D49D-FD43-521E-D7992A17C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de-DE" sz="2200" dirty="0">
                <a:effectLst/>
              </a:rPr>
              <a:t>Lack </a:t>
            </a:r>
            <a:r>
              <a:rPr lang="de-DE" sz="2200" dirty="0" err="1">
                <a:effectLst/>
              </a:rPr>
              <a:t>of</a:t>
            </a:r>
            <a:r>
              <a:rPr lang="de-DE" sz="2200" dirty="0">
                <a:effectLst/>
              </a:rPr>
              <a:t> Transparency</a:t>
            </a:r>
            <a:endParaRPr lang="de-DE" sz="2200" dirty="0"/>
          </a:p>
          <a:p>
            <a:r>
              <a:rPr lang="de-DE" sz="2200" dirty="0"/>
              <a:t>Third-Party Involvement</a:t>
            </a:r>
          </a:p>
          <a:p>
            <a:r>
              <a:rPr lang="de-DE" sz="2200" dirty="0"/>
              <a:t>User </a:t>
            </a:r>
            <a:r>
              <a:rPr lang="de-DE" sz="2200" dirty="0" err="1"/>
              <a:t>Identifiability</a:t>
            </a:r>
            <a:endParaRPr lang="de-DE" sz="2200" dirty="0"/>
          </a:p>
          <a:p>
            <a:r>
              <a:rPr lang="de-DE" sz="2200" dirty="0"/>
              <a:t>User </a:t>
            </a:r>
            <a:r>
              <a:rPr lang="de-DE" sz="2200" dirty="0" err="1"/>
              <a:t>Consent</a:t>
            </a:r>
            <a:endParaRPr lang="de-DE" sz="2200" dirty="0"/>
          </a:p>
        </p:txBody>
      </p:sp>
      <p:pic>
        <p:nvPicPr>
          <p:cNvPr id="2054" name="Picture 6" descr="How To Protect Your Personal Information &amp; Privacy Online">
            <a:extLst>
              <a:ext uri="{FF2B5EF4-FFF2-40B4-BE49-F238E27FC236}">
                <a16:creationId xmlns:a16="http://schemas.microsoft.com/office/drawing/2014/main" id="{6853C971-3DD1-724A-5784-C81D9D953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71" y="639520"/>
            <a:ext cx="8956817" cy="515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9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D4E83A-3A98-D4F9-D72B-83AA58E4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Objectives</a:t>
            </a:r>
            <a:endParaRPr lang="de-D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F195C-A91D-44AE-7D7F-83E09E14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de-DE" sz="2200" dirty="0"/>
          </a:p>
          <a:p>
            <a:r>
              <a:rPr lang="de-DE" sz="2200" dirty="0"/>
              <a:t>Examination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Methodologies</a:t>
            </a:r>
            <a:r>
              <a:rPr lang="de-DE" sz="2200" dirty="0"/>
              <a:t>, </a:t>
            </a:r>
            <a:r>
              <a:rPr lang="de-DE" sz="2200" dirty="0" err="1"/>
              <a:t>technologogies</a:t>
            </a:r>
            <a:r>
              <a:rPr lang="de-DE" sz="2200" dirty="0"/>
              <a:t>, </a:t>
            </a:r>
            <a:r>
              <a:rPr lang="de-DE" sz="2200" dirty="0" err="1"/>
              <a:t>applications</a:t>
            </a:r>
            <a:endParaRPr lang="de-DE" sz="2200" dirty="0"/>
          </a:p>
          <a:p>
            <a:r>
              <a:rPr lang="de-DE" sz="2200" dirty="0"/>
              <a:t>Analysis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outgoing</a:t>
            </a:r>
            <a:r>
              <a:rPr lang="de-DE" sz="2200" dirty="0"/>
              <a:t> </a:t>
            </a:r>
            <a:r>
              <a:rPr lang="de-DE" sz="2200" dirty="0" err="1"/>
              <a:t>Requests</a:t>
            </a:r>
            <a:r>
              <a:rPr lang="de-DE" sz="2200" dirty="0"/>
              <a:t> </a:t>
            </a:r>
          </a:p>
          <a:p>
            <a:r>
              <a:rPr lang="de-DE" sz="2200" dirty="0" err="1"/>
              <a:t>Interesting</a:t>
            </a:r>
            <a:r>
              <a:rPr lang="de-DE" sz="2200" dirty="0"/>
              <a:t> follow-</a:t>
            </a:r>
            <a:r>
              <a:rPr lang="de-DE" sz="2200" dirty="0" err="1"/>
              <a:t>up</a:t>
            </a:r>
            <a:r>
              <a:rPr lang="de-DE" sz="2200" dirty="0"/>
              <a:t> </a:t>
            </a:r>
            <a:r>
              <a:rPr lang="de-DE" sz="2200" dirty="0" err="1"/>
              <a:t>questions</a:t>
            </a:r>
            <a:endParaRPr lang="de-DE" sz="2200" dirty="0"/>
          </a:p>
          <a:p>
            <a:pPr lvl="1"/>
            <a:r>
              <a:rPr lang="de-DE" sz="1800" dirty="0" err="1"/>
              <a:t>Cross-country</a:t>
            </a:r>
            <a:r>
              <a:rPr lang="de-DE" sz="1800" dirty="0"/>
              <a:t> </a:t>
            </a:r>
            <a:r>
              <a:rPr lang="de-DE" sz="1800" dirty="0" err="1"/>
              <a:t>comparison</a:t>
            </a:r>
            <a:r>
              <a:rPr lang="de-DE" sz="1800" dirty="0"/>
              <a:t> </a:t>
            </a:r>
          </a:p>
          <a:p>
            <a:pPr lvl="1"/>
            <a:r>
              <a:rPr lang="de-DE" sz="1800" dirty="0"/>
              <a:t>Cross-</a:t>
            </a:r>
            <a:r>
              <a:rPr lang="de-DE" sz="1800" dirty="0" err="1"/>
              <a:t>platform</a:t>
            </a:r>
            <a:r>
              <a:rPr lang="de-DE" sz="1800" dirty="0"/>
              <a:t> </a:t>
            </a:r>
            <a:r>
              <a:rPr lang="de-DE" sz="1800" dirty="0" err="1"/>
              <a:t>comparison</a:t>
            </a:r>
            <a:r>
              <a:rPr lang="de-DE" sz="1800" dirty="0"/>
              <a:t> (mobile vs. </a:t>
            </a:r>
            <a:r>
              <a:rPr lang="de-DE" sz="1800" dirty="0" err="1"/>
              <a:t>desktop</a:t>
            </a:r>
            <a:r>
              <a:rPr lang="de-DE" sz="1800" dirty="0"/>
              <a:t>)</a:t>
            </a:r>
          </a:p>
          <a:p>
            <a:pPr lvl="1"/>
            <a:r>
              <a:rPr lang="de-DE" sz="1800" dirty="0" err="1"/>
              <a:t>Comparison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different </a:t>
            </a:r>
            <a:r>
              <a:rPr lang="de-DE" sz="1800" dirty="0" err="1"/>
              <a:t>types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websites</a:t>
            </a:r>
            <a:r>
              <a:rPr lang="de-DE" sz="1800" dirty="0"/>
              <a:t> (</a:t>
            </a:r>
            <a:r>
              <a:rPr lang="de-DE" sz="1800" dirty="0" err="1"/>
              <a:t>e.g</a:t>
            </a:r>
            <a:r>
              <a:rPr lang="de-DE" sz="1800" dirty="0"/>
              <a:t> </a:t>
            </a:r>
            <a:r>
              <a:rPr lang="de-DE" sz="1800" dirty="0" err="1"/>
              <a:t>news</a:t>
            </a:r>
            <a:r>
              <a:rPr lang="de-DE" sz="1800" dirty="0"/>
              <a:t> </a:t>
            </a:r>
            <a:r>
              <a:rPr lang="de-DE" sz="1800" dirty="0" err="1"/>
              <a:t>vs</a:t>
            </a:r>
            <a:r>
              <a:rPr lang="de-DE" sz="1800" dirty="0"/>
              <a:t> social </a:t>
            </a:r>
            <a:r>
              <a:rPr lang="de-DE" sz="1800" dirty="0" err="1"/>
              <a:t>media</a:t>
            </a:r>
            <a:r>
              <a:rPr lang="de-DE" sz="1800" dirty="0"/>
              <a:t> </a:t>
            </a:r>
            <a:r>
              <a:rPr lang="de-DE" sz="1800" dirty="0" err="1"/>
              <a:t>websites</a:t>
            </a:r>
            <a:r>
              <a:rPr lang="de-DE" sz="1800" dirty="0"/>
              <a:t>)</a:t>
            </a:r>
          </a:p>
          <a:p>
            <a:endParaRPr lang="de-DE" sz="2200" dirty="0"/>
          </a:p>
          <a:p>
            <a:endParaRPr lang="de-DE" sz="2200" dirty="0"/>
          </a:p>
          <a:p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8570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D4E83A-3A98-D4F9-D72B-83AA58E4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 err="1"/>
              <a:t>Methodology</a:t>
            </a:r>
            <a:endParaRPr lang="de-DE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F195C-A91D-44AE-7D7F-83E09E14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de-DE" sz="2200" dirty="0"/>
          </a:p>
          <a:p>
            <a:r>
              <a:rPr lang="de-DE" sz="2200" dirty="0" err="1"/>
              <a:t>Pre-select</a:t>
            </a:r>
            <a:r>
              <a:rPr lang="de-DE" sz="2200" dirty="0"/>
              <a:t> </a:t>
            </a:r>
            <a:r>
              <a:rPr lang="de-DE" sz="2200" dirty="0" err="1"/>
              <a:t>websites</a:t>
            </a:r>
            <a:endParaRPr lang="de-DE" sz="2200" dirty="0"/>
          </a:p>
          <a:p>
            <a:r>
              <a:rPr lang="de-DE" sz="2200" dirty="0"/>
              <a:t>Data Collection (</a:t>
            </a:r>
            <a:r>
              <a:rPr lang="de-DE" sz="2200" dirty="0" err="1"/>
              <a:t>OpenWPM</a:t>
            </a:r>
            <a:r>
              <a:rPr lang="de-DE" sz="2200" dirty="0"/>
              <a:t>, </a:t>
            </a:r>
            <a:r>
              <a:rPr lang="de-DE" sz="2200" dirty="0" err="1"/>
              <a:t>BeautifulSoup</a:t>
            </a:r>
            <a:r>
              <a:rPr lang="de-DE" sz="2200" dirty="0"/>
              <a:t>, </a:t>
            </a:r>
            <a:r>
              <a:rPr lang="de-DE" sz="2200" dirty="0" err="1"/>
              <a:t>Selenium</a:t>
            </a:r>
            <a:r>
              <a:rPr lang="de-DE" sz="2200" dirty="0"/>
              <a:t>,. ..)</a:t>
            </a:r>
          </a:p>
          <a:p>
            <a:r>
              <a:rPr lang="de-DE" sz="2200" dirty="0"/>
              <a:t>Analyze </a:t>
            </a:r>
            <a:r>
              <a:rPr lang="de-DE" sz="2200" dirty="0" err="1"/>
              <a:t>dataset</a:t>
            </a:r>
            <a:r>
              <a:rPr lang="de-DE" sz="2200" dirty="0"/>
              <a:t> </a:t>
            </a:r>
            <a:r>
              <a:rPr lang="de-DE" sz="2200" dirty="0" err="1"/>
              <a:t>regarding</a:t>
            </a:r>
            <a:r>
              <a:rPr lang="de-DE" sz="2200" dirty="0"/>
              <a:t> </a:t>
            </a:r>
            <a:r>
              <a:rPr lang="de-DE" sz="2200" dirty="0" err="1"/>
              <a:t>origin</a:t>
            </a:r>
            <a:r>
              <a:rPr lang="de-DE" sz="2200" dirty="0"/>
              <a:t>, </a:t>
            </a:r>
            <a:r>
              <a:rPr lang="de-DE" sz="2200" dirty="0" err="1"/>
              <a:t>frquency</a:t>
            </a:r>
            <a:r>
              <a:rPr lang="de-DE" sz="2200" dirty="0"/>
              <a:t>, </a:t>
            </a:r>
            <a:r>
              <a:rPr lang="de-DE" sz="2200" dirty="0" err="1"/>
              <a:t>target</a:t>
            </a:r>
            <a:r>
              <a:rPr lang="de-DE" sz="2200" dirty="0"/>
              <a:t> and </a:t>
            </a:r>
            <a:r>
              <a:rPr lang="de-DE" sz="2200" dirty="0" err="1"/>
              <a:t>purpose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367039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C5A73-C8DE-39E6-00B7-33E2A670A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pic>
        <p:nvPicPr>
          <p:cNvPr id="3074" name="Picture 2" descr="Thank You Emoji Images – Browse 2,258 Stock Photos, Vectors, and Video |  Adobe Stock">
            <a:extLst>
              <a:ext uri="{FF2B5EF4-FFF2-40B4-BE49-F238E27FC236}">
                <a16:creationId xmlns:a16="http://schemas.microsoft.com/office/drawing/2014/main" id="{64145B65-1D59-0245-A176-675B37596AE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326" y="788192"/>
            <a:ext cx="5041348" cy="570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426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Macintosh PowerPoint</Application>
  <PresentationFormat>Breitbild</PresentationFormat>
  <Paragraphs>26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Office</vt:lpstr>
      <vt:lpstr>Cross Device Tracking</vt:lpstr>
      <vt:lpstr>What is Cross Device Tracking?</vt:lpstr>
      <vt:lpstr>PowerPoint-Präsentation</vt:lpstr>
      <vt:lpstr>Privacy Concerns</vt:lpstr>
      <vt:lpstr>Objectives</vt:lpstr>
      <vt:lpstr>Methodology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 Device Tracking</dc:title>
  <dc:creator>Yannick Westermann</dc:creator>
  <cp:lastModifiedBy>Yannick Westermann</cp:lastModifiedBy>
  <cp:revision>5</cp:revision>
  <dcterms:created xsi:type="dcterms:W3CDTF">2023-11-18T17:01:43Z</dcterms:created>
  <dcterms:modified xsi:type="dcterms:W3CDTF">2023-11-19T15:22:43Z</dcterms:modified>
</cp:coreProperties>
</file>