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.png"/><Relationship Id="rId5" Type="http://schemas.openxmlformats.org/officeDocument/2006/relationships/image" Target="../media/image65.png"/><Relationship Id="rId10" Type="http://schemas.openxmlformats.org/officeDocument/2006/relationships/image" Target="../media/image7.png"/><Relationship Id="rId4" Type="http://schemas.openxmlformats.org/officeDocument/2006/relationships/image" Target="../media/image54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5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78.png"/><Relationship Id="rId3" Type="http://schemas.openxmlformats.org/officeDocument/2006/relationships/image" Target="../media/image69.png"/><Relationship Id="rId7" Type="http://schemas.openxmlformats.org/officeDocument/2006/relationships/image" Target="../media/image7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5.png"/><Relationship Id="rId5" Type="http://schemas.openxmlformats.org/officeDocument/2006/relationships/image" Target="../media/image48.png"/><Relationship Id="rId10" Type="http://schemas.openxmlformats.org/officeDocument/2006/relationships/image" Target="../media/image7.png"/><Relationship Id="rId4" Type="http://schemas.openxmlformats.org/officeDocument/2006/relationships/image" Target="../media/image70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3.png"/><Relationship Id="rId3" Type="http://schemas.openxmlformats.org/officeDocument/2006/relationships/image" Target="../media/image69.png"/><Relationship Id="rId7" Type="http://schemas.openxmlformats.org/officeDocument/2006/relationships/image" Target="../media/image81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5.png"/><Relationship Id="rId5" Type="http://schemas.openxmlformats.org/officeDocument/2006/relationships/image" Target="../media/image48.png"/><Relationship Id="rId10" Type="http://schemas.openxmlformats.org/officeDocument/2006/relationships/image" Target="../media/image7.png"/><Relationship Id="rId4" Type="http://schemas.openxmlformats.org/officeDocument/2006/relationships/image" Target="../media/image79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69.png"/><Relationship Id="rId7" Type="http://schemas.openxmlformats.org/officeDocument/2006/relationships/image" Target="../media/image8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5.png"/><Relationship Id="rId5" Type="http://schemas.openxmlformats.org/officeDocument/2006/relationships/image" Target="../media/image48.png"/><Relationship Id="rId10" Type="http://schemas.openxmlformats.org/officeDocument/2006/relationships/image" Target="../media/image7.png"/><Relationship Id="rId4" Type="http://schemas.openxmlformats.org/officeDocument/2006/relationships/image" Target="../media/image84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.png"/><Relationship Id="rId3" Type="http://schemas.openxmlformats.org/officeDocument/2006/relationships/image" Target="../media/image69.png"/><Relationship Id="rId7" Type="http://schemas.openxmlformats.org/officeDocument/2006/relationships/image" Target="../media/image90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7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5.png"/><Relationship Id="rId3" Type="http://schemas.openxmlformats.org/officeDocument/2006/relationships/image" Target="../media/image94.png"/><Relationship Id="rId7" Type="http://schemas.openxmlformats.org/officeDocument/2006/relationships/image" Target="../media/image97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101.png"/><Relationship Id="rId10" Type="http://schemas.openxmlformats.org/officeDocument/2006/relationships/image" Target="../media/image100.png"/><Relationship Id="rId4" Type="http://schemas.openxmlformats.org/officeDocument/2006/relationships/image" Target="../media/image95.png"/><Relationship Id="rId9" Type="http://schemas.openxmlformats.org/officeDocument/2006/relationships/image" Target="../media/image99.png"/><Relationship Id="rId1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94.png"/><Relationship Id="rId7" Type="http://schemas.openxmlformats.org/officeDocument/2006/relationships/image" Target="../media/image104.png"/><Relationship Id="rId12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8.png"/><Relationship Id="rId5" Type="http://schemas.openxmlformats.org/officeDocument/2006/relationships/image" Target="../media/image48.png"/><Relationship Id="rId10" Type="http://schemas.openxmlformats.org/officeDocument/2006/relationships/image" Target="../media/image5.png"/><Relationship Id="rId4" Type="http://schemas.openxmlformats.org/officeDocument/2006/relationships/image" Target="../media/image10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09.png"/><Relationship Id="rId3" Type="http://schemas.openxmlformats.org/officeDocument/2006/relationships/image" Target="../media/image94.png"/><Relationship Id="rId7" Type="http://schemas.openxmlformats.org/officeDocument/2006/relationships/image" Target="../media/image107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5.png"/><Relationship Id="rId5" Type="http://schemas.openxmlformats.org/officeDocument/2006/relationships/image" Target="../media/image48.png"/><Relationship Id="rId10" Type="http://schemas.openxmlformats.org/officeDocument/2006/relationships/image" Target="../media/image7.png"/><Relationship Id="rId4" Type="http://schemas.openxmlformats.org/officeDocument/2006/relationships/image" Target="../media/image102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7.png"/><Relationship Id="rId3" Type="http://schemas.openxmlformats.org/officeDocument/2006/relationships/image" Target="../media/image110.png"/><Relationship Id="rId7" Type="http://schemas.openxmlformats.org/officeDocument/2006/relationships/image" Target="../media/image113.png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48.png"/><Relationship Id="rId15" Type="http://schemas.openxmlformats.org/officeDocument/2006/relationships/image" Target="../media/image8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9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3.png"/><Relationship Id="rId4" Type="http://schemas.openxmlformats.org/officeDocument/2006/relationships/image" Target="../media/image120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7.png"/><Relationship Id="rId19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9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3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48.png"/><Relationship Id="rId15" Type="http://schemas.openxmlformats.org/officeDocument/2006/relationships/image" Target="../media/image5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562" y="819399"/>
            <a:ext cx="16719538" cy="7457299"/>
            <a:chOff x="833562" y="819399"/>
            <a:chExt cx="16719538" cy="74572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33562" y="1400455"/>
              <a:ext cx="16633896" cy="14286"/>
              <a:chOff x="833562" y="1400455"/>
              <a:chExt cx="16633896" cy="1428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33562" y="1400455"/>
                <a:ext cx="16633896" cy="142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9203" y="8262412"/>
              <a:ext cx="16633896" cy="14286"/>
              <a:chOff x="919203" y="8262412"/>
              <a:chExt cx="16633896" cy="1428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9203" y="8262412"/>
                <a:ext cx="16633896" cy="14286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088" y="712735"/>
              <a:ext cx="5563667" cy="82283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047" y="1135075"/>
              <a:ext cx="10066706" cy="803200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F0B195A-9463-F87C-E25B-6BBEACA6B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00" y="8848445"/>
            <a:ext cx="3071938" cy="6143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591" y="3713326"/>
            <a:ext cx="4891324" cy="19199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2767" y="854929"/>
            <a:ext cx="8043132" cy="173641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449" y="2600746"/>
            <a:ext cx="5219633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19968" y="6688180"/>
            <a:ext cx="10446543" cy="761221"/>
            <a:chOff x="6919968" y="6688180"/>
            <a:chExt cx="10446543" cy="761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19968" y="6688180"/>
              <a:ext cx="10446543" cy="7612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3819992"/>
            <a:ext cx="11309368" cy="1917253"/>
            <a:chOff x="6057143" y="3819992"/>
            <a:chExt cx="11309368" cy="19172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143" y="3819992"/>
              <a:ext cx="11309368" cy="191725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591" y="3713326"/>
            <a:ext cx="7371553" cy="37484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2767" y="854929"/>
            <a:ext cx="12513646" cy="173641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449" y="2600746"/>
            <a:ext cx="9988186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12237" y="3819990"/>
            <a:ext cx="9054274" cy="1056508"/>
            <a:chOff x="8312237" y="3819990"/>
            <a:chExt cx="9054274" cy="10565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2237" y="3819990"/>
              <a:ext cx="9054274" cy="10565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53664" y="5142857"/>
            <a:ext cx="7612847" cy="3887959"/>
            <a:chOff x="9753664" y="5142857"/>
            <a:chExt cx="7612847" cy="38879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53664" y="5142857"/>
              <a:ext cx="7612847" cy="38879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03583" y="7575893"/>
            <a:ext cx="382988" cy="535299"/>
            <a:chOff x="12603583" y="7575893"/>
            <a:chExt cx="382988" cy="5352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320000">
              <a:off x="12603583" y="7575893"/>
              <a:ext cx="382988" cy="5352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166501" y="7575893"/>
            <a:ext cx="382988" cy="535299"/>
            <a:chOff x="16166501" y="7575893"/>
            <a:chExt cx="382988" cy="5352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320000">
              <a:off x="16166501" y="7575893"/>
              <a:ext cx="382988" cy="5352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487696" y="5663275"/>
            <a:ext cx="382988" cy="535299"/>
            <a:chOff x="16487696" y="5663275"/>
            <a:chExt cx="382988" cy="5352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780000">
              <a:off x="16487696" y="5663275"/>
              <a:ext cx="382988" cy="53529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4929"/>
            <a:ext cx="12513646" cy="1736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49" y="2600746"/>
            <a:ext cx="9988186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5558" y="3709249"/>
            <a:ext cx="9800953" cy="5251242"/>
            <a:chOff x="7565558" y="3709249"/>
            <a:chExt cx="9800953" cy="52512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5558" y="3709249"/>
              <a:ext cx="9800953" cy="52512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0541" y="5466912"/>
            <a:ext cx="6615017" cy="867958"/>
            <a:chOff x="950541" y="5466912"/>
            <a:chExt cx="6615017" cy="8679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541" y="5466912"/>
              <a:ext cx="6615017" cy="867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2476" y="5637041"/>
            <a:ext cx="1787004" cy="28571"/>
            <a:chOff x="1072476" y="5637041"/>
            <a:chExt cx="1787004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476" y="5637041"/>
              <a:ext cx="1787004" cy="285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9591" y="3713326"/>
            <a:ext cx="6589600" cy="11287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4929"/>
            <a:ext cx="12513646" cy="1736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497" y="2115032"/>
            <a:ext cx="8818967" cy="1777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3819990"/>
            <a:ext cx="8223654" cy="4406588"/>
            <a:chOff x="9142857" y="3819990"/>
            <a:chExt cx="8223654" cy="44065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3819990"/>
              <a:ext cx="8223654" cy="44065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59579" y="5185825"/>
            <a:ext cx="730897" cy="436560"/>
            <a:chOff x="10859579" y="5185825"/>
            <a:chExt cx="730897" cy="43656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9579" y="5185825"/>
              <a:ext cx="730897" cy="4365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46954" y="6668688"/>
            <a:ext cx="730897" cy="436560"/>
            <a:chOff x="10846954" y="6668688"/>
            <a:chExt cx="730897" cy="4365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46954" y="6668688"/>
              <a:ext cx="730897" cy="4365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78626" y="3728075"/>
            <a:ext cx="730897" cy="436560"/>
            <a:chOff x="10878626" y="3728075"/>
            <a:chExt cx="730897" cy="4365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8626" y="3728075"/>
              <a:ext cx="730897" cy="4365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86488" y="5234271"/>
            <a:ext cx="1276026" cy="28571"/>
            <a:chOff x="12786488" y="5234271"/>
            <a:chExt cx="1276026" cy="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6488" y="5234271"/>
              <a:ext cx="1276026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94107" y="6718080"/>
            <a:ext cx="1276026" cy="28571"/>
            <a:chOff x="12794107" y="6718080"/>
            <a:chExt cx="1276026" cy="28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94107" y="6718080"/>
              <a:ext cx="1276026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773155" y="8154271"/>
            <a:ext cx="1276026" cy="28571"/>
            <a:chOff x="12773155" y="8154271"/>
            <a:chExt cx="1276026" cy="285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73155" y="8154271"/>
              <a:ext cx="1276026" cy="2857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9115" y="3728564"/>
            <a:ext cx="7232200" cy="4445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4929"/>
            <a:ext cx="12513646" cy="1736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49" y="2600746"/>
            <a:ext cx="6400976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52007" y="3440369"/>
            <a:ext cx="7614504" cy="3404976"/>
            <a:chOff x="9752007" y="3440369"/>
            <a:chExt cx="7614504" cy="34049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2007" y="3440369"/>
              <a:ext cx="7614504" cy="3404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52007" y="7439458"/>
            <a:ext cx="7614504" cy="1306090"/>
            <a:chOff x="9752007" y="7439458"/>
            <a:chExt cx="7614504" cy="13060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2007" y="7439458"/>
              <a:ext cx="7614504" cy="13060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43441" y="8224124"/>
            <a:ext cx="1276026" cy="28571"/>
            <a:chOff x="14043441" y="8224124"/>
            <a:chExt cx="1276026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43441" y="8224124"/>
              <a:ext cx="1276026" cy="285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9591" y="3713326"/>
            <a:ext cx="4486743" cy="22856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4929"/>
            <a:ext cx="12513646" cy="1736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49" y="2459184"/>
            <a:ext cx="1821148" cy="13292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37691" y="2747990"/>
            <a:ext cx="6828820" cy="3142095"/>
            <a:chOff x="10537691" y="2747990"/>
            <a:chExt cx="6828820" cy="31420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37691" y="2747990"/>
              <a:ext cx="6828820" cy="3142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37691" y="6111658"/>
            <a:ext cx="6988559" cy="2963455"/>
            <a:chOff x="10537691" y="6111658"/>
            <a:chExt cx="6988559" cy="29634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7691" y="6111658"/>
              <a:ext cx="6988559" cy="2963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4096" y="8102799"/>
            <a:ext cx="8099022" cy="712002"/>
            <a:chOff x="884096" y="8102799"/>
            <a:chExt cx="8099022" cy="7120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096" y="8102799"/>
              <a:ext cx="8099022" cy="7120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06755" y="8341860"/>
            <a:ext cx="1528239" cy="28571"/>
            <a:chOff x="5306755" y="8341860"/>
            <a:chExt cx="1528239" cy="28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6755" y="8341860"/>
              <a:ext cx="1528239" cy="285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9115" y="3728564"/>
            <a:ext cx="6219848" cy="29789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4929"/>
            <a:ext cx="8220865" cy="1736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49" y="2600746"/>
            <a:ext cx="6783091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98296" y="3819990"/>
            <a:ext cx="9066667" cy="4875807"/>
            <a:chOff x="8398296" y="3819990"/>
            <a:chExt cx="9066667" cy="487580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398296" y="3819990"/>
              <a:ext cx="8971429" cy="790476"/>
              <a:chOff x="8398296" y="3819990"/>
              <a:chExt cx="8971429" cy="7904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8398296" y="3819990"/>
                <a:ext cx="8968215" cy="787549"/>
                <a:chOff x="8398296" y="3819990"/>
                <a:chExt cx="8968215" cy="787549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398296" y="3819990"/>
                  <a:ext cx="8968215" cy="787549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4421219" y="4046694"/>
                <a:ext cx="1156205" cy="28571"/>
                <a:chOff x="14421219" y="4046694"/>
                <a:chExt cx="1156205" cy="28571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421219" y="4046694"/>
                  <a:ext cx="1156205" cy="285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8398296" y="5170597"/>
              <a:ext cx="9066667" cy="800000"/>
              <a:chOff x="8398296" y="5170597"/>
              <a:chExt cx="9066667" cy="80000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8398296" y="5170597"/>
                <a:ext cx="9061510" cy="795742"/>
                <a:chOff x="8398296" y="5170597"/>
                <a:chExt cx="9061510" cy="795742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398296" y="5170597"/>
                  <a:ext cx="9061510" cy="795742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4447886" y="5402815"/>
                <a:ext cx="1156205" cy="28571"/>
                <a:chOff x="14447886" y="5402815"/>
                <a:chExt cx="1156205" cy="28571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447886" y="5402815"/>
                  <a:ext cx="1156205" cy="285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8398296" y="6526469"/>
              <a:ext cx="8971429" cy="790476"/>
              <a:chOff x="8398296" y="6526469"/>
              <a:chExt cx="8971429" cy="790476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8398296" y="6526469"/>
                <a:ext cx="8968215" cy="790151"/>
                <a:chOff x="8398296" y="6526469"/>
                <a:chExt cx="8968215" cy="790151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398296" y="6526469"/>
                  <a:ext cx="8968215" cy="790151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4493600" y="6717914"/>
                <a:ext cx="1156205" cy="28571"/>
                <a:chOff x="14493600" y="6717914"/>
                <a:chExt cx="1156205" cy="28571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493600" y="6717914"/>
                  <a:ext cx="1156205" cy="285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8398296" y="7876750"/>
              <a:ext cx="8971429" cy="819048"/>
              <a:chOff x="8398296" y="7876750"/>
              <a:chExt cx="8971429" cy="819048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8398296" y="7876750"/>
                <a:ext cx="8968215" cy="817082"/>
                <a:chOff x="8398296" y="7876750"/>
                <a:chExt cx="8968215" cy="817082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398296" y="7876750"/>
                  <a:ext cx="8968215" cy="817082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14482172" y="8116009"/>
                <a:ext cx="1156205" cy="28571"/>
                <a:chOff x="14482172" y="8116009"/>
                <a:chExt cx="1156205" cy="28571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482172" y="8116009"/>
                  <a:ext cx="1156205" cy="28571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9115" y="3728564"/>
            <a:ext cx="6783638" cy="29789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4929"/>
            <a:ext cx="8220865" cy="1736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49" y="2600746"/>
            <a:ext cx="4135919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73421" y="3819990"/>
            <a:ext cx="6839834" cy="4402887"/>
            <a:chOff x="10673421" y="3819990"/>
            <a:chExt cx="6839834" cy="44028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3421" y="3819990"/>
              <a:ext cx="6839834" cy="44028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39451" y="4027653"/>
            <a:ext cx="4345571" cy="3148444"/>
            <a:chOff x="6139451" y="4027653"/>
            <a:chExt cx="4345571" cy="3148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9451" y="4027653"/>
              <a:ext cx="4345571" cy="314844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4958" y="3656955"/>
            <a:ext cx="5107562" cy="307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4929"/>
            <a:ext cx="8220865" cy="1736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49" y="2600746"/>
            <a:ext cx="4135919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28109" y="2211561"/>
            <a:ext cx="7360550" cy="3019295"/>
            <a:chOff x="10028109" y="2211561"/>
            <a:chExt cx="7360550" cy="30192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8109" y="2211561"/>
              <a:ext cx="7360550" cy="30192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28109" y="5494278"/>
            <a:ext cx="7338402" cy="2961540"/>
            <a:chOff x="10028109" y="5494278"/>
            <a:chExt cx="7338402" cy="29615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8109" y="5494278"/>
              <a:ext cx="7338402" cy="2961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15586" y="8470647"/>
            <a:ext cx="5750925" cy="626614"/>
            <a:chOff x="11615586" y="8470647"/>
            <a:chExt cx="5750925" cy="6266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15586" y="8470647"/>
              <a:ext cx="5750925" cy="62661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9591" y="3713326"/>
            <a:ext cx="7298105" cy="33827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4929"/>
            <a:ext cx="8220865" cy="1736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497" y="2600746"/>
            <a:ext cx="5743500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16191" y="2363481"/>
            <a:ext cx="3950320" cy="6636890"/>
            <a:chOff x="13416191" y="2363481"/>
            <a:chExt cx="3950320" cy="66368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91" y="2363481"/>
              <a:ext cx="3950320" cy="6636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49563" y="3819990"/>
            <a:ext cx="4367491" cy="2445795"/>
            <a:chOff x="9049563" y="3819990"/>
            <a:chExt cx="4367491" cy="24457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9563" y="3819990"/>
              <a:ext cx="4367491" cy="24457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48833" y="8194324"/>
            <a:ext cx="11667358" cy="628860"/>
            <a:chOff x="1748833" y="8194324"/>
            <a:chExt cx="11667358" cy="6288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8833" y="8194324"/>
              <a:ext cx="11667358" cy="6288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17811" y="8496514"/>
            <a:ext cx="1926675" cy="28571"/>
            <a:chOff x="8717811" y="8496514"/>
            <a:chExt cx="1926675" cy="28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7811" y="8496514"/>
              <a:ext cx="1926675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19819" y="3663650"/>
            <a:ext cx="1455043" cy="28571"/>
            <a:chOff x="13419819" y="3663650"/>
            <a:chExt cx="1455043" cy="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19819" y="3663650"/>
              <a:ext cx="1455043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89368" y="7107425"/>
            <a:ext cx="6171429" cy="826412"/>
            <a:chOff x="7189368" y="7107425"/>
            <a:chExt cx="6171429" cy="8264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9368" y="7107425"/>
              <a:ext cx="6171429" cy="82641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9591" y="3713326"/>
            <a:ext cx="4615010" cy="2651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710538"/>
            <a:ext cx="2003094" cy="19013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909" y="5596224"/>
            <a:ext cx="16633896" cy="14286"/>
            <a:chOff x="825909" y="5596224"/>
            <a:chExt cx="16633896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909" y="559622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0292" y="6692751"/>
            <a:ext cx="16633896" cy="14286"/>
            <a:chOff x="870292" y="6692751"/>
            <a:chExt cx="16633896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0292" y="6692751"/>
              <a:ext cx="16633896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88091" y="3424045"/>
            <a:ext cx="2224388" cy="11737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78565" y="4490117"/>
            <a:ext cx="1761836" cy="122871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78567" y="5614845"/>
            <a:ext cx="2178949" cy="127957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88091" y="6868131"/>
            <a:ext cx="3113787" cy="11737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0292" y="4424186"/>
            <a:ext cx="16633896" cy="14286"/>
            <a:chOff x="870292" y="4424186"/>
            <a:chExt cx="16633896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0292" y="4424186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3225" y="2978127"/>
            <a:ext cx="1569419" cy="19558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3225" y="4105871"/>
            <a:ext cx="1577038" cy="1955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1887" y="5233616"/>
            <a:ext cx="1573867" cy="19558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1887" y="6361361"/>
            <a:ext cx="1591010" cy="19558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75687" y="2815573"/>
            <a:ext cx="9484119" cy="5852866"/>
            <a:chOff x="7975687" y="2815573"/>
            <a:chExt cx="9484119" cy="58528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4657" y="-110860"/>
              <a:ext cx="9484119" cy="1170573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6716" y="-110860"/>
              <a:ext cx="9484119" cy="117057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2291" y="854929"/>
            <a:ext cx="8915827" cy="17364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728" y="659548"/>
            <a:ext cx="1561208" cy="19400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4482" y="2724145"/>
            <a:ext cx="6956734" cy="22551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1634" y="562839"/>
            <a:ext cx="17147013" cy="7457305"/>
            <a:chOff x="701634" y="562839"/>
            <a:chExt cx="17147013" cy="74573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01634" y="1143902"/>
              <a:ext cx="16633896" cy="14286"/>
              <a:chOff x="701634" y="1143902"/>
              <a:chExt cx="16633896" cy="1428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634" y="1143902"/>
                <a:ext cx="16633896" cy="142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87276" y="8005859"/>
              <a:ext cx="16633896" cy="14286"/>
              <a:chOff x="787276" y="8005859"/>
              <a:chExt cx="16633896" cy="1428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87276" y="8005859"/>
                <a:ext cx="16633896" cy="14286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160" y="456175"/>
              <a:ext cx="5563677" cy="82283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895" y="3280867"/>
              <a:ext cx="7777343" cy="3460934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79B1B61-33F0-DEC2-9B18-BEA74EB26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00" y="8848445"/>
            <a:ext cx="3071938" cy="6143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94784" y="3291301"/>
            <a:ext cx="6171429" cy="2340066"/>
            <a:chOff x="8694784" y="3291301"/>
            <a:chExt cx="6171429" cy="2340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4784" y="3291301"/>
              <a:ext cx="6171429" cy="2340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23113" y="5806351"/>
            <a:ext cx="5353395" cy="2546209"/>
            <a:chOff x="8523113" y="5806351"/>
            <a:chExt cx="5353395" cy="25462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3113" y="5806351"/>
              <a:ext cx="5353395" cy="25462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01127" y="4426821"/>
            <a:ext cx="4574853" cy="2409093"/>
            <a:chOff x="13201127" y="4426821"/>
            <a:chExt cx="4574853" cy="24090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01127" y="4426821"/>
              <a:ext cx="4574853" cy="24090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0932" y="3594026"/>
            <a:ext cx="4643759" cy="436695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8545" y="3494755"/>
            <a:ext cx="4146467" cy="125899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594" y="2437880"/>
            <a:ext cx="7165538" cy="11828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53565" y="2410899"/>
            <a:ext cx="6407910" cy="11791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3764" y="9315030"/>
            <a:ext cx="11694240" cy="7504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22291" y="867043"/>
            <a:ext cx="3310846" cy="171815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7728" y="659548"/>
            <a:ext cx="1542161" cy="19400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5909" y="3509991"/>
            <a:ext cx="4592719" cy="4592719"/>
            <a:chOff x="825909" y="3509991"/>
            <a:chExt cx="4592719" cy="459271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25909" y="3509991"/>
              <a:ext cx="4592719" cy="4592719"/>
              <a:chOff x="825909" y="3509991"/>
              <a:chExt cx="4592719" cy="45927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25909" y="3509991"/>
                <a:ext cx="4592719" cy="459271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679" y="6433869"/>
              <a:ext cx="3955465" cy="1040227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3554" y="5163592"/>
              <a:ext cx="3220408" cy="103808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5689" y="7338174"/>
              <a:ext cx="3444997" cy="114141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471779" y="8376116"/>
            <a:ext cx="11933126" cy="69364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55470" y="8376116"/>
            <a:ext cx="5103230" cy="69364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850177"/>
            <a:ext cx="6204618" cy="174650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659548"/>
            <a:ext cx="1542161" cy="19400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7669" y="2280378"/>
            <a:ext cx="5866791" cy="34596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6419" y="4987881"/>
            <a:ext cx="13581305" cy="18666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23764" y="9315030"/>
            <a:ext cx="11694240" cy="7504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825157" y="2877614"/>
            <a:ext cx="18583029" cy="11869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5305" y="4230896"/>
            <a:ext cx="14630296" cy="39154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22291" y="850177"/>
            <a:ext cx="6204618" cy="174650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28" y="659548"/>
            <a:ext cx="1542161" cy="19400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2820930"/>
            <a:ext cx="16633896" cy="3414906"/>
            <a:chOff x="825909" y="2820930"/>
            <a:chExt cx="16633896" cy="34149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820930"/>
              <a:ext cx="16633896" cy="34149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3243" y="850177"/>
            <a:ext cx="6836141" cy="174650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23764" y="9315030"/>
            <a:ext cx="11694240" cy="7504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9833" y="6080862"/>
            <a:ext cx="15715401" cy="3304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08130" y="2367757"/>
            <a:ext cx="13069454" cy="6665421"/>
            <a:chOff x="2608130" y="2367757"/>
            <a:chExt cx="13069454" cy="66654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8130" y="2367757"/>
              <a:ext cx="13069454" cy="66654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3243" y="854929"/>
            <a:ext cx="8672018" cy="173641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23764" y="9315030"/>
            <a:ext cx="11694240" cy="7504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115" y="3728566"/>
            <a:ext cx="9176200" cy="4083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2767" y="867043"/>
            <a:ext cx="6055980" cy="17181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449" y="2600746"/>
            <a:ext cx="9332586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36023" y="2504358"/>
            <a:ext cx="7430487" cy="6349271"/>
            <a:chOff x="9936023" y="2504358"/>
            <a:chExt cx="7430487" cy="63492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36023" y="2504358"/>
              <a:ext cx="7430487" cy="6349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36023" y="7995570"/>
            <a:ext cx="7430487" cy="858059"/>
            <a:chOff x="9936023" y="7995570"/>
            <a:chExt cx="7430487" cy="8580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6023" y="7995570"/>
              <a:ext cx="7430487" cy="8580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45625" y="7379707"/>
            <a:ext cx="770738" cy="35714"/>
            <a:chOff x="14045625" y="7379707"/>
            <a:chExt cx="770738" cy="3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45625" y="7379707"/>
              <a:ext cx="770738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045625" y="5517753"/>
            <a:ext cx="770738" cy="35714"/>
            <a:chOff x="14045625" y="5517753"/>
            <a:chExt cx="770738" cy="3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45625" y="5517753"/>
              <a:ext cx="770738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0541" y="7928402"/>
            <a:ext cx="6171429" cy="324812"/>
            <a:chOff x="950541" y="7928402"/>
            <a:chExt cx="6171429" cy="32481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0541" y="7928402"/>
              <a:ext cx="6171429" cy="32481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15" y="2268243"/>
            <a:ext cx="16633896" cy="14286"/>
            <a:chOff x="732615" y="2268243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15" y="226824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4929"/>
            <a:ext cx="8043132" cy="1736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973" y="2600746"/>
            <a:ext cx="6102576" cy="11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3464937"/>
            <a:ext cx="7541049" cy="14286"/>
            <a:chOff x="857247" y="3464937"/>
            <a:chExt cx="754104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346493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51545" y="5132143"/>
            <a:ext cx="3796906" cy="21429"/>
            <a:chOff x="7251545" y="5132143"/>
            <a:chExt cx="3796906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7251545" y="5132143"/>
              <a:ext cx="3796906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3593" y="3840291"/>
            <a:ext cx="7643268" cy="2756563"/>
            <a:chOff x="763593" y="3840291"/>
            <a:chExt cx="7643268" cy="27565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25909" y="3840291"/>
              <a:ext cx="7447755" cy="449337"/>
              <a:chOff x="825909" y="3840291"/>
              <a:chExt cx="7447755" cy="44933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5909" y="3840291"/>
                <a:ext cx="7447755" cy="44933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25909" y="4945702"/>
              <a:ext cx="7572387" cy="483823"/>
              <a:chOff x="825909" y="4945702"/>
              <a:chExt cx="7572387" cy="48382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25909" y="4945702"/>
                <a:ext cx="7572387" cy="4838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63593" y="6130187"/>
              <a:ext cx="7572387" cy="459952"/>
              <a:chOff x="763593" y="6130187"/>
              <a:chExt cx="7572387" cy="45995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3593" y="6130187"/>
                <a:ext cx="7572387" cy="45995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918756" y="3840291"/>
            <a:ext cx="7457143" cy="2747039"/>
            <a:chOff x="9918756" y="3840291"/>
            <a:chExt cx="7457143" cy="274703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918756" y="3840291"/>
              <a:ext cx="7447755" cy="470385"/>
              <a:chOff x="9918756" y="3840291"/>
              <a:chExt cx="7447755" cy="47038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918756" y="3840291"/>
                <a:ext cx="7447755" cy="47038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918756" y="4998442"/>
              <a:ext cx="7447755" cy="443979"/>
              <a:chOff x="9918756" y="4998442"/>
              <a:chExt cx="7447755" cy="44397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918756" y="4998442"/>
                <a:ext cx="7447755" cy="44397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918756" y="6130187"/>
              <a:ext cx="7447755" cy="453727"/>
              <a:chOff x="9918756" y="6130187"/>
              <a:chExt cx="7447755" cy="45372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918756" y="6130187"/>
                <a:ext cx="7447755" cy="453727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7728" y="659548"/>
            <a:ext cx="1551685" cy="194005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0672" y="9368354"/>
            <a:ext cx="4456088" cy="69364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23640" y="9315030"/>
            <a:ext cx="11694107" cy="75045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99283" y="7576982"/>
            <a:ext cx="13472553" cy="118854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33602" y="344469"/>
            <a:ext cx="11180810" cy="8228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이소연</cp:lastModifiedBy>
  <cp:revision>2</cp:revision>
  <dcterms:created xsi:type="dcterms:W3CDTF">2023-12-18T07:18:31Z</dcterms:created>
  <dcterms:modified xsi:type="dcterms:W3CDTF">2024-09-14T15:36:51Z</dcterms:modified>
</cp:coreProperties>
</file>