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59.png" Type="http://schemas.openxmlformats.org/officeDocument/2006/relationships/image"/><Relationship Id="rId6" Target="../media/image6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23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23.png" Type="http://schemas.openxmlformats.org/officeDocument/2006/relationships/image"/><Relationship Id="rId6" Target="../media/image34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23.png" Type="http://schemas.openxmlformats.org/officeDocument/2006/relationships/image"/><Relationship Id="rId6" Target="../media/image37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11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31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12" Target="../media/image5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png" Type="http://schemas.openxmlformats.org/officeDocument/2006/relationships/image"/><Relationship Id="rId5" Target="../media/image51.png" Type="http://schemas.openxmlformats.org/officeDocument/2006/relationships/image"/><Relationship Id="rId6" Target="../media/image41.png" Type="http://schemas.openxmlformats.org/officeDocument/2006/relationships/image"/><Relationship Id="rId7" Target="../media/image52.png" Type="http://schemas.openxmlformats.org/officeDocument/2006/relationships/image"/><Relationship Id="rId8" Target="../media/image31.png" Type="http://schemas.openxmlformats.org/officeDocument/2006/relationships/image"/><Relationship Id="rId9" Target="../media/image5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56700" y="-4953000"/>
            <a:ext cx="36576000" cy="23228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028700"/>
            <a:ext cx="18288000" cy="11607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407900" y="7962900"/>
            <a:ext cx="15621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428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81100" y="3987800"/>
            <a:ext cx="698500" cy="101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9220200"/>
            <a:ext cx="16332200" cy="63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87500" y="3225800"/>
            <a:ext cx="10769600" cy="455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08000" y="6959600"/>
            <a:ext cx="2692400" cy="1155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71500" y="7823200"/>
            <a:ext cx="41529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7700" y="3060700"/>
            <a:ext cx="8255000" cy="487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24300" y="469900"/>
            <a:ext cx="8712200" cy="132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62800" y="9232900"/>
            <a:ext cx="3670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3400" y="3048000"/>
            <a:ext cx="8331200" cy="448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32300" y="469900"/>
            <a:ext cx="8204200" cy="132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62800" y="9232900"/>
            <a:ext cx="3670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8575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31300" y="-5067300"/>
            <a:ext cx="36576000" cy="23228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" y="914400"/>
            <a:ext cx="18288000" cy="11607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743700" y="5969000"/>
            <a:ext cx="48260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79600" y="5969000"/>
            <a:ext cx="48260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328400" y="5969000"/>
            <a:ext cx="48260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62800" y="9232900"/>
            <a:ext cx="3670300" cy="495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18200" y="3771900"/>
            <a:ext cx="8775700" cy="1536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58900" y="3771900"/>
            <a:ext cx="8763000" cy="160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3670300" y="3771900"/>
            <a:ext cx="9080500" cy="147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92500" y="1714500"/>
            <a:ext cx="9093200" cy="132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98100" y="3771900"/>
            <a:ext cx="9118600" cy="146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511800" y="5397500"/>
            <a:ext cx="2705100" cy="1676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652000" y="5359400"/>
            <a:ext cx="3200400" cy="1676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17700" y="5346700"/>
            <a:ext cx="2882900" cy="1676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36600" y="5359400"/>
            <a:ext cx="28321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26100" y="5194300"/>
            <a:ext cx="7023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39300" y="4356100"/>
            <a:ext cx="8331200" cy="3263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6900" y="4419600"/>
            <a:ext cx="8305800" cy="2044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24300" y="469900"/>
            <a:ext cx="8674100" cy="132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62800" y="9232900"/>
            <a:ext cx="3670300" cy="49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66800" y="3416300"/>
            <a:ext cx="9398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287000" y="3492500"/>
            <a:ext cx="9144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26100" y="5194300"/>
            <a:ext cx="7023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705100" y="3416300"/>
            <a:ext cx="114681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32300" y="469900"/>
            <a:ext cx="8140700" cy="132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00900" y="9232900"/>
            <a:ext cx="3606800" cy="495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241300" y="4457700"/>
            <a:ext cx="9702800" cy="1562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91600" y="3352800"/>
            <a:ext cx="96520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26100" y="5194300"/>
            <a:ext cx="7023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857500" y="3416300"/>
            <a:ext cx="116840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32300" y="469900"/>
            <a:ext cx="8140700" cy="132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00900" y="9232900"/>
            <a:ext cx="3606800" cy="495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01600" y="4457700"/>
            <a:ext cx="9525000" cy="2298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78900" y="3416300"/>
            <a:ext cx="95885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26100" y="5194300"/>
            <a:ext cx="7023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705100" y="3416300"/>
            <a:ext cx="114935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32300" y="469900"/>
            <a:ext cx="8140700" cy="132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00900" y="9232900"/>
            <a:ext cx="3606800" cy="495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647700" y="4457700"/>
            <a:ext cx="10121900" cy="1930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42400" y="3911600"/>
            <a:ext cx="95631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76400"/>
            <a:ext cx="183134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8712200"/>
            <a:ext cx="183134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76900" y="5207000"/>
            <a:ext cx="69723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3873500"/>
            <a:ext cx="9144000" cy="2540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62800" y="9232900"/>
            <a:ext cx="3670300" cy="49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97400" y="469900"/>
            <a:ext cx="7975600" cy="132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72700" y="2095500"/>
            <a:ext cx="72517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991600" y="1689100"/>
            <a:ext cx="5219700" cy="7023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0" y="3225800"/>
            <a:ext cx="8991600" cy="548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28400" y="482600"/>
            <a:ext cx="9182100" cy="10972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00900" y="9232900"/>
            <a:ext cx="3606800" cy="495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0" y="469900"/>
            <a:ext cx="8636000" cy="1320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96400" y="2603500"/>
            <a:ext cx="4000500" cy="5816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06600" y="1727200"/>
            <a:ext cx="51181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144000" y="-1828800"/>
            <a:ext cx="36576000" cy="140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1689100"/>
            <a:ext cx="182880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4600" y="9144000"/>
            <a:ext cx="3098800" cy="55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87400" y="1689100"/>
            <a:ext cx="4800600" cy="7023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38800" y="5207000"/>
            <a:ext cx="69723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60500" y="2730500"/>
            <a:ext cx="6184900" cy="5981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00900" y="9232900"/>
            <a:ext cx="3606800" cy="49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51100" y="1968500"/>
            <a:ext cx="4241800" cy="1219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194300" y="469900"/>
            <a:ext cx="7429500" cy="1320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58300" y="1943100"/>
            <a:ext cx="4305300" cy="5397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55700" y="1981200"/>
            <a:ext cx="4241800" cy="716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