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3" r:id="rId9"/>
    <p:sldId id="297" r:id="rId10"/>
    <p:sldId id="264" r:id="rId11"/>
    <p:sldId id="267" r:id="rId12"/>
    <p:sldId id="277" r:id="rId13"/>
    <p:sldId id="296" r:id="rId14"/>
    <p:sldId id="273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8F186-937C-4B9F-8044-8C2E83D7EE8C}" v="882" dt="2022-03-14T04:59:50.707"/>
    <p1510:client id="{90F1AE03-7A65-44A1-A174-12BFB3E97BE5}" v="1126" dt="2022-03-14T07:31:38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선미" userId="d3847d2c4301b755" providerId="Windows Live" clId="Web-{6638F186-937C-4B9F-8044-8C2E83D7EE8C}"/>
    <pc:docChg chg="addSld delSld modSld sldOrd addMainMaster delMainMaster">
      <pc:chgData name="권 선미" userId="d3847d2c4301b755" providerId="Windows Live" clId="Web-{6638F186-937C-4B9F-8044-8C2E83D7EE8C}" dt="2022-03-14T04:59:50.707" v="791"/>
      <pc:docMkLst>
        <pc:docMk/>
      </pc:docMkLst>
      <pc:sldChg chg="addSp delSp modSp mod setBg modClrScheme setClrOvrMap chgLayout">
        <pc:chgData name="권 선미" userId="d3847d2c4301b755" providerId="Windows Live" clId="Web-{6638F186-937C-4B9F-8044-8C2E83D7EE8C}" dt="2022-03-14T04:30:29.262" v="141" actId="14100"/>
        <pc:sldMkLst>
          <pc:docMk/>
          <pc:sldMk cId="3569210928" sldId="256"/>
        </pc:sldMkLst>
        <pc:spChg chg="mod">
          <ac:chgData name="권 선미" userId="d3847d2c4301b755" providerId="Windows Live" clId="Web-{6638F186-937C-4B9F-8044-8C2E83D7EE8C}" dt="2022-03-14T02:12:14.995" v="93" actId="107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권 선미" userId="d3847d2c4301b755" providerId="Windows Live" clId="Web-{6638F186-937C-4B9F-8044-8C2E83D7EE8C}" dt="2022-03-14T04:30:29.262" v="141" actId="1410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권 선미" userId="d3847d2c4301b755" providerId="Windows Live" clId="Web-{6638F186-937C-4B9F-8044-8C2E83D7EE8C}" dt="2022-03-14T04:30:02.090" v="135" actId="20577"/>
          <ac:spMkLst>
            <pc:docMk/>
            <pc:sldMk cId="3569210928" sldId="256"/>
            <ac:spMk id="7" creationId="{D9260FB4-24B3-449B-A8EF-9E3A25DD4B08}"/>
          </ac:spMkLst>
        </pc:spChg>
        <pc:spChg chg="add del">
          <ac:chgData name="권 선미" userId="d3847d2c4301b755" providerId="Windows Live" clId="Web-{6638F186-937C-4B9F-8044-8C2E83D7EE8C}" dt="2022-03-14T02:08:59.694" v="1"/>
          <ac:spMkLst>
            <pc:docMk/>
            <pc:sldMk cId="3569210928" sldId="256"/>
            <ac:spMk id="9" creationId="{B54B6BC3-2B8F-4DD8-B857-0F8930EC46EC}"/>
          </ac:spMkLst>
        </pc:spChg>
        <pc:spChg chg="add del">
          <ac:chgData name="권 선미" userId="d3847d2c4301b755" providerId="Windows Live" clId="Web-{6638F186-937C-4B9F-8044-8C2E83D7EE8C}" dt="2022-03-14T02:08:59.694" v="1"/>
          <ac:spMkLst>
            <pc:docMk/>
            <pc:sldMk cId="3569210928" sldId="256"/>
            <ac:spMk id="11" creationId="{0E61572A-1D1B-4050-AAAD-AE4B2AB1F870}"/>
          </ac:spMkLst>
        </pc:spChg>
        <pc:spChg chg="add">
          <ac:chgData name="권 선미" userId="d3847d2c4301b755" providerId="Windows Live" clId="Web-{6638F186-937C-4B9F-8044-8C2E83D7EE8C}" dt="2022-03-14T02:08:59.788" v="2"/>
          <ac:spMkLst>
            <pc:docMk/>
            <pc:sldMk cId="3569210928" sldId="256"/>
            <ac:spMk id="17" creationId="{6FB6BA45-21D7-4ECD-971E-90FC03AE182A}"/>
          </ac:spMkLst>
        </pc:spChg>
        <pc:spChg chg="add">
          <ac:chgData name="권 선미" userId="d3847d2c4301b755" providerId="Windows Live" clId="Web-{6638F186-937C-4B9F-8044-8C2E83D7EE8C}" dt="2022-03-14T02:08:59.788" v="2"/>
          <ac:spMkLst>
            <pc:docMk/>
            <pc:sldMk cId="3569210928" sldId="256"/>
            <ac:spMk id="19" creationId="{EED8D03E-F375-4E67-B932-FF9B007BB420}"/>
          </ac:spMkLst>
        </pc:spChg>
        <pc:picChg chg="add del">
          <ac:chgData name="권 선미" userId="d3847d2c4301b755" providerId="Windows Live" clId="Web-{6638F186-937C-4B9F-8044-8C2E83D7EE8C}" dt="2022-03-14T02:08:59.694" v="1"/>
          <ac:picMkLst>
            <pc:docMk/>
            <pc:sldMk cId="3569210928" sldId="256"/>
            <ac:picMk id="4" creationId="{E6234C1B-35C6-5F7A-A778-C7D1CF8725CB}"/>
          </ac:picMkLst>
        </pc:picChg>
        <pc:picChg chg="add del mod">
          <ac:chgData name="권 선미" userId="d3847d2c4301b755" providerId="Windows Live" clId="Web-{6638F186-937C-4B9F-8044-8C2E83D7EE8C}" dt="2022-03-14T02:10:47.806" v="40"/>
          <ac:picMkLst>
            <pc:docMk/>
            <pc:sldMk cId="3569210928" sldId="256"/>
            <ac:picMk id="5" creationId="{55C5A86A-CC37-481C-A210-97C5E1C6987E}"/>
          </ac:picMkLst>
        </pc:picChg>
        <pc:picChg chg="add del mod">
          <ac:chgData name="권 선미" userId="d3847d2c4301b755" providerId="Windows Live" clId="Web-{6638F186-937C-4B9F-8044-8C2E83D7EE8C}" dt="2022-03-14T02:10:52.525" v="42"/>
          <ac:picMkLst>
            <pc:docMk/>
            <pc:sldMk cId="3569210928" sldId="256"/>
            <ac:picMk id="6" creationId="{2160C5F8-2670-4C1C-B656-7FAA99A054E4}"/>
          </ac:picMkLst>
        </pc:picChg>
        <pc:picChg chg="add mod">
          <ac:chgData name="권 선미" userId="d3847d2c4301b755" providerId="Windows Live" clId="Web-{6638F186-937C-4B9F-8044-8C2E83D7EE8C}" dt="2022-03-14T04:30:23.965" v="140" actId="1076"/>
          <ac:picMkLst>
            <pc:docMk/>
            <pc:sldMk cId="3569210928" sldId="256"/>
            <ac:picMk id="18" creationId="{EDB87366-865D-E2C6-8C2D-0A142F00EF40}"/>
          </ac:picMkLst>
        </pc:picChg>
        <pc:cxnChg chg="add del">
          <ac:chgData name="권 선미" userId="d3847d2c4301b755" providerId="Windows Live" clId="Web-{6638F186-937C-4B9F-8044-8C2E83D7EE8C}" dt="2022-03-14T02:08:59.694" v="1"/>
          <ac:cxnSpMkLst>
            <pc:docMk/>
            <pc:sldMk cId="3569210928" sldId="256"/>
            <ac:cxnSpMk id="13" creationId="{D8CC6741-2D53-4EFF-85C0-42C95E273C26}"/>
          </ac:cxnSpMkLst>
        </pc:cxnChg>
        <pc:cxnChg chg="add del">
          <ac:chgData name="권 선미" userId="d3847d2c4301b755" providerId="Windows Live" clId="Web-{6638F186-937C-4B9F-8044-8C2E83D7EE8C}" dt="2022-03-14T02:08:59.694" v="1"/>
          <ac:cxnSpMkLst>
            <pc:docMk/>
            <pc:sldMk cId="3569210928" sldId="256"/>
            <ac:cxnSpMk id="15" creationId="{800C4E58-6752-4DBB-B0C2-2D3206A079B3}"/>
          </ac:cxnSpMkLst>
        </pc:cxnChg>
      </pc:sldChg>
      <pc:sldChg chg="modSp new">
        <pc:chgData name="권 선미" userId="d3847d2c4301b755" providerId="Windows Live" clId="Web-{6638F186-937C-4B9F-8044-8C2E83D7EE8C}" dt="2022-03-14T04:32:43.577" v="202" actId="20577"/>
        <pc:sldMkLst>
          <pc:docMk/>
          <pc:sldMk cId="753664872" sldId="257"/>
        </pc:sldMkLst>
        <pc:spChg chg="mod">
          <ac:chgData name="권 선미" userId="d3847d2c4301b755" providerId="Windows Live" clId="Web-{6638F186-937C-4B9F-8044-8C2E83D7EE8C}" dt="2022-03-14T04:30:51.684" v="144" actId="20577"/>
          <ac:spMkLst>
            <pc:docMk/>
            <pc:sldMk cId="753664872" sldId="257"/>
            <ac:spMk id="2" creationId="{2D171CD9-F838-4A5C-A6DE-742AF6CAB2B3}"/>
          </ac:spMkLst>
        </pc:spChg>
        <pc:spChg chg="mod">
          <ac:chgData name="권 선미" userId="d3847d2c4301b755" providerId="Windows Live" clId="Web-{6638F186-937C-4B9F-8044-8C2E83D7EE8C}" dt="2022-03-14T04:32:43.577" v="202" actId="20577"/>
          <ac:spMkLst>
            <pc:docMk/>
            <pc:sldMk cId="753664872" sldId="257"/>
            <ac:spMk id="3" creationId="{9964A61C-8CF5-44BC-BC42-EB99E1BBEF0F}"/>
          </ac:spMkLst>
        </pc:spChg>
      </pc:sldChg>
      <pc:sldChg chg="addSp delSp modSp new">
        <pc:chgData name="권 선미" userId="d3847d2c4301b755" providerId="Windows Live" clId="Web-{6638F186-937C-4B9F-8044-8C2E83D7EE8C}" dt="2022-03-14T04:37:19.989" v="266" actId="1076"/>
        <pc:sldMkLst>
          <pc:docMk/>
          <pc:sldMk cId="4124098212" sldId="258"/>
        </pc:sldMkLst>
        <pc:spChg chg="mod">
          <ac:chgData name="권 선미" userId="d3847d2c4301b755" providerId="Windows Live" clId="Web-{6638F186-937C-4B9F-8044-8C2E83D7EE8C}" dt="2022-03-14T04:34:51.939" v="228" actId="20577"/>
          <ac:spMkLst>
            <pc:docMk/>
            <pc:sldMk cId="4124098212" sldId="258"/>
            <ac:spMk id="2" creationId="{B964DE74-76FD-4E71-A611-54F300074259}"/>
          </ac:spMkLst>
        </pc:spChg>
        <pc:spChg chg="mod">
          <ac:chgData name="권 선미" userId="d3847d2c4301b755" providerId="Windows Live" clId="Web-{6638F186-937C-4B9F-8044-8C2E83D7EE8C}" dt="2022-03-14T04:35:52.456" v="247" actId="1076"/>
          <ac:spMkLst>
            <pc:docMk/>
            <pc:sldMk cId="4124098212" sldId="258"/>
            <ac:spMk id="3" creationId="{6B88D066-0A7D-406E-87FD-A32DC8779F8B}"/>
          </ac:spMkLst>
        </pc:spChg>
        <pc:spChg chg="add del">
          <ac:chgData name="권 선미" userId="d3847d2c4301b755" providerId="Windows Live" clId="Web-{6638F186-937C-4B9F-8044-8C2E83D7EE8C}" dt="2022-03-14T04:34:43.346" v="222"/>
          <ac:spMkLst>
            <pc:docMk/>
            <pc:sldMk cId="4124098212" sldId="258"/>
            <ac:spMk id="4" creationId="{DBC83C45-830F-4936-8994-90D90C82F33E}"/>
          </ac:spMkLst>
        </pc:spChg>
        <pc:spChg chg="add mod">
          <ac:chgData name="권 선미" userId="d3847d2c4301b755" providerId="Windows Live" clId="Web-{6638F186-937C-4B9F-8044-8C2E83D7EE8C}" dt="2022-03-14T04:37:19.989" v="266" actId="1076"/>
          <ac:spMkLst>
            <pc:docMk/>
            <pc:sldMk cId="4124098212" sldId="258"/>
            <ac:spMk id="6" creationId="{91E4F134-478E-42FF-895C-3499895CD1B6}"/>
          </ac:spMkLst>
        </pc:spChg>
        <pc:picChg chg="add mod">
          <ac:chgData name="권 선미" userId="d3847d2c4301b755" providerId="Windows Live" clId="Web-{6638F186-937C-4B9F-8044-8C2E83D7EE8C}" dt="2022-03-14T04:36:25.535" v="265" actId="14100"/>
          <ac:picMkLst>
            <pc:docMk/>
            <pc:sldMk cId="4124098212" sldId="258"/>
            <ac:picMk id="5" creationId="{50B6320F-9AC9-4BDC-B7ED-B455D3867F36}"/>
          </ac:picMkLst>
        </pc:picChg>
      </pc:sldChg>
      <pc:sldChg chg="addSp delSp modSp new mod setBg">
        <pc:chgData name="권 선미" userId="d3847d2c4301b755" providerId="Windows Live" clId="Web-{6638F186-937C-4B9F-8044-8C2E83D7EE8C}" dt="2022-03-14T04:40:32.290" v="296"/>
        <pc:sldMkLst>
          <pc:docMk/>
          <pc:sldMk cId="4184575624" sldId="259"/>
        </pc:sldMkLst>
        <pc:spChg chg="mod">
          <ac:chgData name="권 선미" userId="d3847d2c4301b755" providerId="Windows Live" clId="Web-{6638F186-937C-4B9F-8044-8C2E83D7EE8C}" dt="2022-03-14T04:40:32.290" v="295"/>
          <ac:spMkLst>
            <pc:docMk/>
            <pc:sldMk cId="4184575624" sldId="259"/>
            <ac:spMk id="2" creationId="{3E3E7B5E-A423-47F8-BF8D-6662617061F6}"/>
          </ac:spMkLst>
        </pc:spChg>
        <pc:spChg chg="mod">
          <ac:chgData name="권 선미" userId="d3847d2c4301b755" providerId="Windows Live" clId="Web-{6638F186-937C-4B9F-8044-8C2E83D7EE8C}" dt="2022-03-14T04:40:32.290" v="295"/>
          <ac:spMkLst>
            <pc:docMk/>
            <pc:sldMk cId="4184575624" sldId="259"/>
            <ac:spMk id="3" creationId="{5F7A82F9-A83E-4799-BBF0-3527FC3ABA3B}"/>
          </ac:spMkLst>
        </pc:spChg>
        <pc:spChg chg="add del">
          <ac:chgData name="권 선미" userId="d3847d2c4301b755" providerId="Windows Live" clId="Web-{6638F186-937C-4B9F-8044-8C2E83D7EE8C}" dt="2022-03-14T04:38:23.335" v="283"/>
          <ac:spMkLst>
            <pc:docMk/>
            <pc:sldMk cId="4184575624" sldId="259"/>
            <ac:spMk id="9" creationId="{94C5663A-0CE3-4AEE-B47E-FB68D9EBFE1A}"/>
          </ac:spMkLst>
        </pc:spChg>
        <pc:spChg chg="add del">
          <ac:chgData name="권 선미" userId="d3847d2c4301b755" providerId="Windows Live" clId="Web-{6638F186-937C-4B9F-8044-8C2E83D7EE8C}" dt="2022-03-14T04:40:32.290" v="296"/>
          <ac:spMkLst>
            <pc:docMk/>
            <pc:sldMk cId="4184575624" sldId="259"/>
            <ac:spMk id="14" creationId="{0E3596DD-156A-473E-9BB3-C6A29F7574E9}"/>
          </ac:spMkLst>
        </pc:spChg>
        <pc:spChg chg="add del">
          <ac:chgData name="권 선미" userId="d3847d2c4301b755" providerId="Windows Live" clId="Web-{6638F186-937C-4B9F-8044-8C2E83D7EE8C}" dt="2022-03-14T04:40:32.290" v="296"/>
          <ac:spMkLst>
            <pc:docMk/>
            <pc:sldMk cId="4184575624" sldId="259"/>
            <ac:spMk id="16" creationId="{2C46C4D6-C474-4E92-B52E-944C1118F7B6}"/>
          </ac:spMkLst>
        </pc:spChg>
        <pc:spChg chg="add del">
          <ac:chgData name="권 선미" userId="d3847d2c4301b755" providerId="Windows Live" clId="Web-{6638F186-937C-4B9F-8044-8C2E83D7EE8C}" dt="2022-03-14T04:40:18.212" v="291"/>
          <ac:spMkLst>
            <pc:docMk/>
            <pc:sldMk cId="4184575624" sldId="259"/>
            <ac:spMk id="21" creationId="{94C5663A-0CE3-4AEE-B47E-FB68D9EBFE1A}"/>
          </ac:spMkLst>
        </pc:spChg>
        <pc:spChg chg="add del">
          <ac:chgData name="권 선미" userId="d3847d2c4301b755" providerId="Windows Live" clId="Web-{6638F186-937C-4B9F-8044-8C2E83D7EE8C}" dt="2022-03-14T04:40:29.181" v="293"/>
          <ac:spMkLst>
            <pc:docMk/>
            <pc:sldMk cId="4184575624" sldId="259"/>
            <ac:spMk id="23" creationId="{1CDD8E39-EA14-4679-9655-1BFF5A7B63EE}"/>
          </ac:spMkLst>
        </pc:spChg>
        <pc:spChg chg="add del">
          <ac:chgData name="권 선미" userId="d3847d2c4301b755" providerId="Windows Live" clId="Web-{6638F186-937C-4B9F-8044-8C2E83D7EE8C}" dt="2022-03-14T04:40:32.290" v="295"/>
          <ac:spMkLst>
            <pc:docMk/>
            <pc:sldMk cId="4184575624" sldId="259"/>
            <ac:spMk id="25" creationId="{687AFE0E-B37D-4531-AFE8-231C8348EAF1}"/>
          </ac:spMkLst>
        </pc:spChg>
        <pc:spChg chg="add">
          <ac:chgData name="권 선미" userId="d3847d2c4301b755" providerId="Windows Live" clId="Web-{6638F186-937C-4B9F-8044-8C2E83D7EE8C}" dt="2022-03-14T04:40:32.290" v="296"/>
          <ac:spMkLst>
            <pc:docMk/>
            <pc:sldMk cId="4184575624" sldId="259"/>
            <ac:spMk id="27" creationId="{0E3596DD-156A-473E-9BB3-C6A29F7574E9}"/>
          </ac:spMkLst>
        </pc:spChg>
        <pc:spChg chg="add">
          <ac:chgData name="권 선미" userId="d3847d2c4301b755" providerId="Windows Live" clId="Web-{6638F186-937C-4B9F-8044-8C2E83D7EE8C}" dt="2022-03-14T04:40:32.290" v="296"/>
          <ac:spMkLst>
            <pc:docMk/>
            <pc:sldMk cId="4184575624" sldId="259"/>
            <ac:spMk id="28" creationId="{2C46C4D6-C474-4E92-B52E-944C1118F7B6}"/>
          </ac:spMkLst>
        </pc:spChg>
        <pc:picChg chg="add mod ord">
          <ac:chgData name="권 선미" userId="d3847d2c4301b755" providerId="Windows Live" clId="Web-{6638F186-937C-4B9F-8044-8C2E83D7EE8C}" dt="2022-03-14T04:40:32.290" v="296"/>
          <ac:picMkLst>
            <pc:docMk/>
            <pc:sldMk cId="4184575624" sldId="259"/>
            <ac:picMk id="4" creationId="{C4E87517-4215-47F3-AEA6-C4284C2A2526}"/>
          </ac:picMkLst>
        </pc:picChg>
        <pc:picChg chg="add del mod">
          <ac:chgData name="권 선미" userId="d3847d2c4301b755" providerId="Windows Live" clId="Web-{6638F186-937C-4B9F-8044-8C2E83D7EE8C}" dt="2022-03-14T04:38:26.178" v="285"/>
          <ac:picMkLst>
            <pc:docMk/>
            <pc:sldMk cId="4184575624" sldId="259"/>
            <ac:picMk id="5" creationId="{A540ACA1-1A7F-082F-5A80-14049F3D3E9A}"/>
          </ac:picMkLst>
        </pc:picChg>
      </pc:sldChg>
      <pc:sldChg chg="addSp delSp modSp new del mod setBg addAnim delAnim setClrOvrMap">
        <pc:chgData name="권 선미" userId="d3847d2c4301b755" providerId="Windows Live" clId="Web-{6638F186-937C-4B9F-8044-8C2E83D7EE8C}" dt="2022-03-14T04:42:08.699" v="330"/>
        <pc:sldMkLst>
          <pc:docMk/>
          <pc:sldMk cId="1371371853" sldId="260"/>
        </pc:sldMkLst>
        <pc:spChg chg="mod">
          <ac:chgData name="권 선미" userId="d3847d2c4301b755" providerId="Windows Live" clId="Web-{6638F186-937C-4B9F-8044-8C2E83D7EE8C}" dt="2022-03-14T04:41:57.136" v="328"/>
          <ac:spMkLst>
            <pc:docMk/>
            <pc:sldMk cId="1371371853" sldId="260"/>
            <ac:spMk id="2" creationId="{F304FFEA-B17F-479E-8D84-883E7ABAC070}"/>
          </ac:spMkLst>
        </pc:spChg>
        <pc:spChg chg="del">
          <ac:chgData name="권 선미" userId="d3847d2c4301b755" providerId="Windows Live" clId="Web-{6638F186-937C-4B9F-8044-8C2E83D7EE8C}" dt="2022-03-14T04:41:10.401" v="309"/>
          <ac:spMkLst>
            <pc:docMk/>
            <pc:sldMk cId="1371371853" sldId="260"/>
            <ac:spMk id="3" creationId="{59B2DA76-7B09-4001-8E9E-B338AA819FB3}"/>
          </ac:spMkLst>
        </pc:spChg>
        <pc:spChg chg="add del">
          <ac:chgData name="권 선미" userId="d3847d2c4301b755" providerId="Windows Live" clId="Web-{6638F186-937C-4B9F-8044-8C2E83D7EE8C}" dt="2022-03-14T04:41:30.073" v="317"/>
          <ac:spMkLst>
            <pc:docMk/>
            <pc:sldMk cId="1371371853" sldId="260"/>
            <ac:spMk id="9" creationId="{0D57E7FA-E8FC-45AC-868F-CDC8144939D6}"/>
          </ac:spMkLst>
        </pc:spChg>
        <pc:spChg chg="add del">
          <ac:chgData name="권 선미" userId="d3847d2c4301b755" providerId="Windows Live" clId="Web-{6638F186-937C-4B9F-8044-8C2E83D7EE8C}" dt="2022-03-14T04:41:30.073" v="317"/>
          <ac:spMkLst>
            <pc:docMk/>
            <pc:sldMk cId="1371371853" sldId="260"/>
            <ac:spMk id="11" creationId="{6E2B17B6-CB6E-4E5C-AC3B-18B7C91D8071}"/>
          </ac:spMkLst>
        </pc:spChg>
        <pc:spChg chg="add del">
          <ac:chgData name="권 선미" userId="d3847d2c4301b755" providerId="Windows Live" clId="Web-{6638F186-937C-4B9F-8044-8C2E83D7EE8C}" dt="2022-03-14T04:41:30.073" v="317"/>
          <ac:spMkLst>
            <pc:docMk/>
            <pc:sldMk cId="1371371853" sldId="260"/>
            <ac:spMk id="13" creationId="{57F674D0-5816-4E8A-BCEB-6637F2469DA2}"/>
          </ac:spMkLst>
        </pc:spChg>
        <pc:spChg chg="add del">
          <ac:chgData name="권 선미" userId="d3847d2c4301b755" providerId="Windows Live" clId="Web-{6638F186-937C-4B9F-8044-8C2E83D7EE8C}" dt="2022-03-14T04:41:30.073" v="317"/>
          <ac:spMkLst>
            <pc:docMk/>
            <pc:sldMk cId="1371371853" sldId="260"/>
            <ac:spMk id="15" creationId="{FD78F7CD-9EFB-48CC-80BD-85B57EE4DAE0}"/>
          </ac:spMkLst>
        </pc:spChg>
        <pc:spChg chg="add del">
          <ac:chgData name="권 선미" userId="d3847d2c4301b755" providerId="Windows Live" clId="Web-{6638F186-937C-4B9F-8044-8C2E83D7EE8C}" dt="2022-03-14T04:41:57.136" v="329"/>
          <ac:spMkLst>
            <pc:docMk/>
            <pc:sldMk cId="1371371853" sldId="260"/>
            <ac:spMk id="17" creationId="{0D57E7FA-E8FC-45AC-868F-CDC8144939D6}"/>
          </ac:spMkLst>
        </pc:spChg>
        <pc:spChg chg="add del">
          <ac:chgData name="권 선미" userId="d3847d2c4301b755" providerId="Windows Live" clId="Web-{6638F186-937C-4B9F-8044-8C2E83D7EE8C}" dt="2022-03-14T04:41:57.136" v="329"/>
          <ac:spMkLst>
            <pc:docMk/>
            <pc:sldMk cId="1371371853" sldId="260"/>
            <ac:spMk id="18" creationId="{9C867835-A917-4A2B-8424-3AFAF7436395}"/>
          </ac:spMkLst>
        </pc:spChg>
        <pc:spChg chg="add del">
          <ac:chgData name="권 선미" userId="d3847d2c4301b755" providerId="Windows Live" clId="Web-{6638F186-937C-4B9F-8044-8C2E83D7EE8C}" dt="2022-03-14T04:41:57.136" v="329"/>
          <ac:spMkLst>
            <pc:docMk/>
            <pc:sldMk cId="1371371853" sldId="260"/>
            <ac:spMk id="19" creationId="{EED8D03E-F375-4E67-B932-FF9B007BB420}"/>
          </ac:spMkLst>
        </pc:spChg>
        <pc:spChg chg="add del">
          <ac:chgData name="권 선미" userId="d3847d2c4301b755" providerId="Windows Live" clId="Web-{6638F186-937C-4B9F-8044-8C2E83D7EE8C}" dt="2022-03-14T04:41:51.370" v="324"/>
          <ac:spMkLst>
            <pc:docMk/>
            <pc:sldMk cId="1371371853" sldId="260"/>
            <ac:spMk id="24" creationId="{0D57E7FA-E8FC-45AC-868F-CDC8144939D6}"/>
          </ac:spMkLst>
        </pc:spChg>
        <pc:spChg chg="add del">
          <ac:chgData name="권 선미" userId="d3847d2c4301b755" providerId="Windows Live" clId="Web-{6638F186-937C-4B9F-8044-8C2E83D7EE8C}" dt="2022-03-14T04:41:51.370" v="324"/>
          <ac:spMkLst>
            <pc:docMk/>
            <pc:sldMk cId="1371371853" sldId="260"/>
            <ac:spMk id="26" creationId="{06DA9DF9-31F7-4056-B42E-878CC92417B8}"/>
          </ac:spMkLst>
        </pc:spChg>
        <pc:spChg chg="add del">
          <ac:chgData name="권 선미" userId="d3847d2c4301b755" providerId="Windows Live" clId="Web-{6638F186-937C-4B9F-8044-8C2E83D7EE8C}" dt="2022-03-14T04:41:54.761" v="326"/>
          <ac:spMkLst>
            <pc:docMk/>
            <pc:sldMk cId="1371371853" sldId="260"/>
            <ac:spMk id="28" creationId="{69F2D923-FC6D-402C-AF7F-48E07A897935}"/>
          </ac:spMkLst>
        </pc:spChg>
        <pc:spChg chg="add del">
          <ac:chgData name="권 선미" userId="d3847d2c4301b755" providerId="Windows Live" clId="Web-{6638F186-937C-4B9F-8044-8C2E83D7EE8C}" dt="2022-03-14T04:41:54.761" v="326"/>
          <ac:spMkLst>
            <pc:docMk/>
            <pc:sldMk cId="1371371853" sldId="260"/>
            <ac:spMk id="29" creationId="{0D57E7FA-E8FC-45AC-868F-CDC8144939D6}"/>
          </ac:spMkLst>
        </pc:spChg>
        <pc:spChg chg="add del">
          <ac:chgData name="권 선미" userId="d3847d2c4301b755" providerId="Windows Live" clId="Web-{6638F186-937C-4B9F-8044-8C2E83D7EE8C}" dt="2022-03-14T04:41:54.761" v="326"/>
          <ac:spMkLst>
            <pc:docMk/>
            <pc:sldMk cId="1371371853" sldId="260"/>
            <ac:spMk id="30" creationId="{BD517D21-289D-4850-929A-9D0A854EA154}"/>
          </ac:spMkLst>
        </pc:spChg>
        <pc:spChg chg="add del">
          <ac:chgData name="권 선미" userId="d3847d2c4301b755" providerId="Windows Live" clId="Web-{6638F186-937C-4B9F-8044-8C2E83D7EE8C}" dt="2022-03-14T04:41:57.136" v="328"/>
          <ac:spMkLst>
            <pc:docMk/>
            <pc:sldMk cId="1371371853" sldId="260"/>
            <ac:spMk id="32" creationId="{0D57E7FA-E8FC-45AC-868F-CDC8144939D6}"/>
          </ac:spMkLst>
        </pc:spChg>
        <pc:spChg chg="add del">
          <ac:chgData name="권 선미" userId="d3847d2c4301b755" providerId="Windows Live" clId="Web-{6638F186-937C-4B9F-8044-8C2E83D7EE8C}" dt="2022-03-14T04:41:57.136" v="328"/>
          <ac:spMkLst>
            <pc:docMk/>
            <pc:sldMk cId="1371371853" sldId="260"/>
            <ac:spMk id="33" creationId="{B7BD7FCF-A254-4A97-A15C-319B67622677}"/>
          </ac:spMkLst>
        </pc:spChg>
        <pc:spChg chg="add del">
          <ac:chgData name="권 선미" userId="d3847d2c4301b755" providerId="Windows Live" clId="Web-{6638F186-937C-4B9F-8044-8C2E83D7EE8C}" dt="2022-03-14T04:41:57.136" v="328"/>
          <ac:spMkLst>
            <pc:docMk/>
            <pc:sldMk cId="1371371853" sldId="260"/>
            <ac:spMk id="34" creationId="{52FFAF72-6204-4676-9C6F-9A4CC4D91805}"/>
          </ac:spMkLst>
        </pc:spChg>
        <pc:spChg chg="add">
          <ac:chgData name="권 선미" userId="d3847d2c4301b755" providerId="Windows Live" clId="Web-{6638F186-937C-4B9F-8044-8C2E83D7EE8C}" dt="2022-03-14T04:41:57.136" v="329"/>
          <ac:spMkLst>
            <pc:docMk/>
            <pc:sldMk cId="1371371853" sldId="260"/>
            <ac:spMk id="36" creationId="{0D57E7FA-E8FC-45AC-868F-CDC8144939D6}"/>
          </ac:spMkLst>
        </pc:spChg>
        <pc:spChg chg="add">
          <ac:chgData name="권 선미" userId="d3847d2c4301b755" providerId="Windows Live" clId="Web-{6638F186-937C-4B9F-8044-8C2E83D7EE8C}" dt="2022-03-14T04:41:57.136" v="329"/>
          <ac:spMkLst>
            <pc:docMk/>
            <pc:sldMk cId="1371371853" sldId="260"/>
            <ac:spMk id="37" creationId="{9C867835-A917-4A2B-8424-3AFAF7436395}"/>
          </ac:spMkLst>
        </pc:spChg>
        <pc:spChg chg="add">
          <ac:chgData name="권 선미" userId="d3847d2c4301b755" providerId="Windows Live" clId="Web-{6638F186-937C-4B9F-8044-8C2E83D7EE8C}" dt="2022-03-14T04:41:57.136" v="329"/>
          <ac:spMkLst>
            <pc:docMk/>
            <pc:sldMk cId="1371371853" sldId="260"/>
            <ac:spMk id="38" creationId="{EED8D03E-F375-4E67-B932-FF9B007BB420}"/>
          </ac:spMkLst>
        </pc:spChg>
        <pc:picChg chg="add mod">
          <ac:chgData name="권 선미" userId="d3847d2c4301b755" providerId="Windows Live" clId="Web-{6638F186-937C-4B9F-8044-8C2E83D7EE8C}" dt="2022-03-14T04:41:57.136" v="329"/>
          <ac:picMkLst>
            <pc:docMk/>
            <pc:sldMk cId="1371371853" sldId="260"/>
            <ac:picMk id="4" creationId="{158111F0-27E0-409E-87CF-6F8C8F7A78FE}"/>
          </ac:picMkLst>
        </pc:picChg>
      </pc:sldChg>
      <pc:sldChg chg="addSp delSp modSp new">
        <pc:chgData name="권 선미" userId="d3847d2c4301b755" providerId="Windows Live" clId="Web-{6638F186-937C-4B9F-8044-8C2E83D7EE8C}" dt="2022-03-14T04:43:06.434" v="345" actId="14100"/>
        <pc:sldMkLst>
          <pc:docMk/>
          <pc:sldMk cId="4289371477" sldId="260"/>
        </pc:sldMkLst>
        <pc:spChg chg="mod">
          <ac:chgData name="권 선미" userId="d3847d2c4301b755" providerId="Windows Live" clId="Web-{6638F186-937C-4B9F-8044-8C2E83D7EE8C}" dt="2022-03-14T04:42:13.699" v="339" actId="20577"/>
          <ac:spMkLst>
            <pc:docMk/>
            <pc:sldMk cId="4289371477" sldId="260"/>
            <ac:spMk id="2" creationId="{B54A75ED-C240-46A5-B0F1-589763FED4FA}"/>
          </ac:spMkLst>
        </pc:spChg>
        <pc:spChg chg="del">
          <ac:chgData name="권 선미" userId="d3847d2c4301b755" providerId="Windows Live" clId="Web-{6638F186-937C-4B9F-8044-8C2E83D7EE8C}" dt="2022-03-14T04:42:16.152" v="340"/>
          <ac:spMkLst>
            <pc:docMk/>
            <pc:sldMk cId="4289371477" sldId="260"/>
            <ac:spMk id="3" creationId="{FA8E370F-8848-4EDB-B728-F322672CD1C9}"/>
          </ac:spMkLst>
        </pc:spChg>
        <pc:picChg chg="add mod ord">
          <ac:chgData name="권 선미" userId="d3847d2c4301b755" providerId="Windows Live" clId="Web-{6638F186-937C-4B9F-8044-8C2E83D7EE8C}" dt="2022-03-14T04:43:06.434" v="345" actId="14100"/>
          <ac:picMkLst>
            <pc:docMk/>
            <pc:sldMk cId="4289371477" sldId="260"/>
            <ac:picMk id="4" creationId="{EA3D2AE3-845C-4DA5-B7AA-453E1075ED54}"/>
          </ac:picMkLst>
        </pc:picChg>
      </pc:sldChg>
      <pc:sldChg chg="new del">
        <pc:chgData name="권 선미" userId="d3847d2c4301b755" providerId="Windows Live" clId="Web-{6638F186-937C-4B9F-8044-8C2E83D7EE8C}" dt="2022-03-14T04:44:10.342" v="362"/>
        <pc:sldMkLst>
          <pc:docMk/>
          <pc:sldMk cId="3453335041" sldId="261"/>
        </pc:sldMkLst>
      </pc:sldChg>
      <pc:sldChg chg="addSp delSp modSp new del">
        <pc:chgData name="권 선미" userId="d3847d2c4301b755" providerId="Windows Live" clId="Web-{6638F186-937C-4B9F-8044-8C2E83D7EE8C}" dt="2022-03-14T04:44:03.811" v="360"/>
        <pc:sldMkLst>
          <pc:docMk/>
          <pc:sldMk cId="3477789741" sldId="261"/>
        </pc:sldMkLst>
        <pc:spChg chg="mod">
          <ac:chgData name="권 선미" userId="d3847d2c4301b755" providerId="Windows Live" clId="Web-{6638F186-937C-4B9F-8044-8C2E83D7EE8C}" dt="2022-03-14T04:43:28.232" v="351" actId="20577"/>
          <ac:spMkLst>
            <pc:docMk/>
            <pc:sldMk cId="3477789741" sldId="261"/>
            <ac:spMk id="2" creationId="{5DFEED99-167B-4781-9F9D-22EFC4710109}"/>
          </ac:spMkLst>
        </pc:spChg>
        <pc:spChg chg="del">
          <ac:chgData name="권 선미" userId="d3847d2c4301b755" providerId="Windows Live" clId="Web-{6638F186-937C-4B9F-8044-8C2E83D7EE8C}" dt="2022-03-14T04:43:31.482" v="352"/>
          <ac:spMkLst>
            <pc:docMk/>
            <pc:sldMk cId="3477789741" sldId="261"/>
            <ac:spMk id="3" creationId="{62B3AFF6-3762-4674-B9E1-D42560CF065E}"/>
          </ac:spMkLst>
        </pc:spChg>
        <pc:spChg chg="add">
          <ac:chgData name="권 선미" userId="d3847d2c4301b755" providerId="Windows Live" clId="Web-{6638F186-937C-4B9F-8044-8C2E83D7EE8C}" dt="2022-03-14T04:43:57.795" v="359"/>
          <ac:spMkLst>
            <pc:docMk/>
            <pc:sldMk cId="3477789741" sldId="261"/>
            <ac:spMk id="5" creationId="{7FD47CC8-D681-4A70-B0BF-6F2E3D805612}"/>
          </ac:spMkLst>
        </pc:spChg>
        <pc:picChg chg="add del mod">
          <ac:chgData name="권 선미" userId="d3847d2c4301b755" providerId="Windows Live" clId="Web-{6638F186-937C-4B9F-8044-8C2E83D7EE8C}" dt="2022-03-14T04:43:56.935" v="358"/>
          <ac:picMkLst>
            <pc:docMk/>
            <pc:sldMk cId="3477789741" sldId="261"/>
            <ac:picMk id="4" creationId="{2226C80B-9BE4-4FC4-AEA0-2893B40260B0}"/>
          </ac:picMkLst>
        </pc:picChg>
      </pc:sldChg>
      <pc:sldChg chg="addSp delSp modSp new">
        <pc:chgData name="권 선미" userId="d3847d2c4301b755" providerId="Windows Live" clId="Web-{6638F186-937C-4B9F-8044-8C2E83D7EE8C}" dt="2022-03-14T04:54:23.966" v="725" actId="20577"/>
        <pc:sldMkLst>
          <pc:docMk/>
          <pc:sldMk cId="3719671382" sldId="261"/>
        </pc:sldMkLst>
        <pc:spChg chg="mod">
          <ac:chgData name="권 선미" userId="d3847d2c4301b755" providerId="Windows Live" clId="Web-{6638F186-937C-4B9F-8044-8C2E83D7EE8C}" dt="2022-03-14T04:44:46.171" v="391" actId="20577"/>
          <ac:spMkLst>
            <pc:docMk/>
            <pc:sldMk cId="3719671382" sldId="261"/>
            <ac:spMk id="2" creationId="{794DF4AA-CF1A-4D2B-9C0A-8DDD53BF2048}"/>
          </ac:spMkLst>
        </pc:spChg>
        <pc:spChg chg="mod">
          <ac:chgData name="권 선미" userId="d3847d2c4301b755" providerId="Windows Live" clId="Web-{6638F186-937C-4B9F-8044-8C2E83D7EE8C}" dt="2022-03-14T04:54:23.966" v="725" actId="20577"/>
          <ac:spMkLst>
            <pc:docMk/>
            <pc:sldMk cId="3719671382" sldId="261"/>
            <ac:spMk id="3" creationId="{AEACC3CA-18B1-4216-8194-3FE54F450F53}"/>
          </ac:spMkLst>
        </pc:spChg>
        <pc:spChg chg="del">
          <ac:chgData name="권 선미" userId="d3847d2c4301b755" providerId="Windows Live" clId="Web-{6638F186-937C-4B9F-8044-8C2E83D7EE8C}" dt="2022-03-14T04:45:10.781" v="409"/>
          <ac:spMkLst>
            <pc:docMk/>
            <pc:sldMk cId="3719671382" sldId="261"/>
            <ac:spMk id="4" creationId="{74279BE5-C943-4462-A06F-34333BD83D56}"/>
          </ac:spMkLst>
        </pc:spChg>
        <pc:spChg chg="add del">
          <ac:chgData name="권 선미" userId="d3847d2c4301b755" providerId="Windows Live" clId="Web-{6638F186-937C-4B9F-8044-8C2E83D7EE8C}" dt="2022-03-14T04:44:48.593" v="392"/>
          <ac:spMkLst>
            <pc:docMk/>
            <pc:sldMk cId="3719671382" sldId="261"/>
            <ac:spMk id="5" creationId="{D1183980-CDC6-4278-9988-62EF39BC0569}"/>
          </ac:spMkLst>
        </pc:spChg>
        <pc:spChg chg="add del">
          <ac:chgData name="권 선미" userId="d3847d2c4301b755" providerId="Windows Live" clId="Web-{6638F186-937C-4B9F-8044-8C2E83D7EE8C}" dt="2022-03-14T04:45:18.187" v="412"/>
          <ac:spMkLst>
            <pc:docMk/>
            <pc:sldMk cId="3719671382" sldId="261"/>
            <ac:spMk id="6" creationId="{74E1B1A6-3509-4903-985C-096B84E16D47}"/>
          </ac:spMkLst>
        </pc:spChg>
      </pc:sldChg>
      <pc:sldChg chg="addSp delSp modSp new mod setBg">
        <pc:chgData name="권 선미" userId="d3847d2c4301b755" providerId="Windows Live" clId="Web-{6638F186-937C-4B9F-8044-8C2E83D7EE8C}" dt="2022-03-14T04:56:45.531" v="740" actId="20577"/>
        <pc:sldMkLst>
          <pc:docMk/>
          <pc:sldMk cId="2984857462" sldId="262"/>
        </pc:sldMkLst>
        <pc:spChg chg="del mod">
          <ac:chgData name="권 선미" userId="d3847d2c4301b755" providerId="Windows Live" clId="Web-{6638F186-937C-4B9F-8044-8C2E83D7EE8C}" dt="2022-03-14T04:51:19.851" v="690"/>
          <ac:spMkLst>
            <pc:docMk/>
            <pc:sldMk cId="2984857462" sldId="262"/>
            <ac:spMk id="2" creationId="{39579CE1-F6FD-4776-A6D9-E09F03ED2B6D}"/>
          </ac:spMkLst>
        </pc:spChg>
        <pc:spChg chg="del">
          <ac:chgData name="권 선미" userId="d3847d2c4301b755" providerId="Windows Live" clId="Web-{6638F186-937C-4B9F-8044-8C2E83D7EE8C}" dt="2022-03-14T04:51:13.773" v="687"/>
          <ac:spMkLst>
            <pc:docMk/>
            <pc:sldMk cId="2984857462" sldId="262"/>
            <ac:spMk id="3" creationId="{481418A0-32EF-4682-9732-6A061169B4E1}"/>
          </ac:spMkLst>
        </pc:spChg>
        <pc:spChg chg="add mod">
          <ac:chgData name="권 선미" userId="d3847d2c4301b755" providerId="Windows Live" clId="Web-{6638F186-937C-4B9F-8044-8C2E83D7EE8C}" dt="2022-03-14T04:56:45.531" v="740" actId="20577"/>
          <ac:spMkLst>
            <pc:docMk/>
            <pc:sldMk cId="2984857462" sldId="262"/>
            <ac:spMk id="6" creationId="{8D425640-932A-4B7B-9AD1-DDCA7BCBB8AD}"/>
          </ac:spMkLst>
        </pc:spChg>
        <pc:spChg chg="add del">
          <ac:chgData name="권 선미" userId="d3847d2c4301b755" providerId="Windows Live" clId="Web-{6638F186-937C-4B9F-8044-8C2E83D7EE8C}" dt="2022-03-14T04:51:27.117" v="692"/>
          <ac:spMkLst>
            <pc:docMk/>
            <pc:sldMk cId="2984857462" sldId="262"/>
            <ac:spMk id="8" creationId="{F698E6B4-82CF-CFB1-E438-7750A46E5E9B}"/>
          </ac:spMkLst>
        </pc:spChg>
        <pc:spChg chg="add">
          <ac:chgData name="권 선미" userId="d3847d2c4301b755" providerId="Windows Live" clId="Web-{6638F186-937C-4B9F-8044-8C2E83D7EE8C}" dt="2022-03-14T04:51:24.695" v="691"/>
          <ac:spMkLst>
            <pc:docMk/>
            <pc:sldMk cId="2984857462" sldId="262"/>
            <ac:spMk id="11" creationId="{0E3596DD-156A-473E-9BB3-C6A29F7574E9}"/>
          </ac:spMkLst>
        </pc:spChg>
        <pc:spChg chg="add">
          <ac:chgData name="권 선미" userId="d3847d2c4301b755" providerId="Windows Live" clId="Web-{6638F186-937C-4B9F-8044-8C2E83D7EE8C}" dt="2022-03-14T04:51:24.695" v="691"/>
          <ac:spMkLst>
            <pc:docMk/>
            <pc:sldMk cId="2984857462" sldId="262"/>
            <ac:spMk id="13" creationId="{A0DE92DF-4769-4DE9-93FD-EE31271850CA}"/>
          </ac:spMkLst>
        </pc:spChg>
        <pc:picChg chg="add mod ord">
          <ac:chgData name="권 선미" userId="d3847d2c4301b755" providerId="Windows Live" clId="Web-{6638F186-937C-4B9F-8044-8C2E83D7EE8C}" dt="2022-03-14T04:55:15.404" v="726" actId="1076"/>
          <ac:picMkLst>
            <pc:docMk/>
            <pc:sldMk cId="2984857462" sldId="262"/>
            <ac:picMk id="4" creationId="{CB9AB3A5-E6A6-4DB4-A9DC-EF00880BA4F9}"/>
          </ac:picMkLst>
        </pc:picChg>
        <pc:picChg chg="add del mod">
          <ac:chgData name="권 선미" userId="d3847d2c4301b755" providerId="Windows Live" clId="Web-{6638F186-937C-4B9F-8044-8C2E83D7EE8C}" dt="2022-03-14T04:53:28.543" v="699"/>
          <ac:picMkLst>
            <pc:docMk/>
            <pc:sldMk cId="2984857462" sldId="262"/>
            <ac:picMk id="5" creationId="{2BA08F08-4F77-4380-94C0-A7674D374634}"/>
          </ac:picMkLst>
        </pc:picChg>
        <pc:picChg chg="add mod">
          <ac:chgData name="권 선미" userId="d3847d2c4301b755" providerId="Windows Live" clId="Web-{6638F186-937C-4B9F-8044-8C2E83D7EE8C}" dt="2022-03-14T04:56:10.609" v="732" actId="1076"/>
          <ac:picMkLst>
            <pc:docMk/>
            <pc:sldMk cId="2984857462" sldId="262"/>
            <ac:picMk id="7" creationId="{7D015D20-A3A0-4C3B-ADC6-4B0E319B27DD}"/>
          </ac:picMkLst>
        </pc:picChg>
      </pc:sldChg>
      <pc:sldChg chg="addSp delSp modSp new">
        <pc:chgData name="권 선미" userId="d3847d2c4301b755" providerId="Windows Live" clId="Web-{6638F186-937C-4B9F-8044-8C2E83D7EE8C}" dt="2022-03-14T04:59:10.581" v="789" actId="14100"/>
        <pc:sldMkLst>
          <pc:docMk/>
          <pc:sldMk cId="3227774470" sldId="263"/>
        </pc:sldMkLst>
        <pc:spChg chg="mod">
          <ac:chgData name="권 선미" userId="d3847d2c4301b755" providerId="Windows Live" clId="Web-{6638F186-937C-4B9F-8044-8C2E83D7EE8C}" dt="2022-03-14T04:57:11.422" v="752" actId="20577"/>
          <ac:spMkLst>
            <pc:docMk/>
            <pc:sldMk cId="3227774470" sldId="263"/>
            <ac:spMk id="2" creationId="{70657186-FC1C-492B-AD24-FD5E9DCDCCD0}"/>
          </ac:spMkLst>
        </pc:spChg>
        <pc:spChg chg="del">
          <ac:chgData name="권 선미" userId="d3847d2c4301b755" providerId="Windows Live" clId="Web-{6638F186-937C-4B9F-8044-8C2E83D7EE8C}" dt="2022-03-14T04:57:12.297" v="753"/>
          <ac:spMkLst>
            <pc:docMk/>
            <pc:sldMk cId="3227774470" sldId="263"/>
            <ac:spMk id="3" creationId="{4236A1FB-F46F-4630-AA31-4118963C35E5}"/>
          </ac:spMkLst>
        </pc:spChg>
        <pc:spChg chg="del">
          <ac:chgData name="권 선미" userId="d3847d2c4301b755" providerId="Windows Live" clId="Web-{6638F186-937C-4B9F-8044-8C2E83D7EE8C}" dt="2022-03-14T04:57:12.922" v="754"/>
          <ac:spMkLst>
            <pc:docMk/>
            <pc:sldMk cId="3227774470" sldId="263"/>
            <ac:spMk id="4" creationId="{6B29E0AF-7F67-4340-99BD-267764039938}"/>
          </ac:spMkLst>
        </pc:spChg>
        <pc:picChg chg="add mod ord">
          <ac:chgData name="권 선미" userId="d3847d2c4301b755" providerId="Windows Live" clId="Web-{6638F186-937C-4B9F-8044-8C2E83D7EE8C}" dt="2022-03-14T04:59:00.128" v="784" actId="1076"/>
          <ac:picMkLst>
            <pc:docMk/>
            <pc:sldMk cId="3227774470" sldId="263"/>
            <ac:picMk id="5" creationId="{7371E015-7862-4BA6-A108-BBEB2B677825}"/>
          </ac:picMkLst>
        </pc:picChg>
        <pc:picChg chg="add mod">
          <ac:chgData name="권 선미" userId="d3847d2c4301b755" providerId="Windows Live" clId="Web-{6638F186-937C-4B9F-8044-8C2E83D7EE8C}" dt="2022-03-14T04:59:07.050" v="787" actId="1076"/>
          <ac:picMkLst>
            <pc:docMk/>
            <pc:sldMk cId="3227774470" sldId="263"/>
            <ac:picMk id="6" creationId="{2562894C-9F3A-4683-8978-14A17B7BA63A}"/>
          </ac:picMkLst>
        </pc:picChg>
        <pc:picChg chg="add mod">
          <ac:chgData name="권 선미" userId="d3847d2c4301b755" providerId="Windows Live" clId="Web-{6638F186-937C-4B9F-8044-8C2E83D7EE8C}" dt="2022-03-14T04:59:10.581" v="789" actId="14100"/>
          <ac:picMkLst>
            <pc:docMk/>
            <pc:sldMk cId="3227774470" sldId="263"/>
            <ac:picMk id="7" creationId="{3390B42D-0E0E-4A85-BC86-2121E4309DB1}"/>
          </ac:picMkLst>
        </pc:picChg>
      </pc:sldChg>
      <pc:sldChg chg="new ord">
        <pc:chgData name="권 선미" userId="d3847d2c4301b755" providerId="Windows Live" clId="Web-{6638F186-937C-4B9F-8044-8C2E83D7EE8C}" dt="2022-03-14T04:59:50.707" v="791"/>
        <pc:sldMkLst>
          <pc:docMk/>
          <pc:sldMk cId="2623476304" sldId="264"/>
        </pc:sldMkLst>
      </pc:sldChg>
      <pc:sldMasterChg chg="add del addSldLayout delSldLayout">
        <pc:chgData name="권 선미" userId="d3847d2c4301b755" providerId="Windows Live" clId="Web-{6638F186-937C-4B9F-8044-8C2E83D7EE8C}" dt="2022-03-14T02:08:59.788" v="2"/>
        <pc:sldMasterMkLst>
          <pc:docMk/>
          <pc:sldMasterMk cId="3686743294" sldId="2147483648"/>
        </pc:sldMasterMkLst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권 선미" userId="d3847d2c4301b755" providerId="Windows Live" clId="Web-{6638F186-937C-4B9F-8044-8C2E83D7EE8C}" dt="2022-03-14T02:08:59.788" v="2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replId addSldLayout delSldLayout">
        <pc:chgData name="권 선미" userId="d3847d2c4301b755" providerId="Windows Live" clId="Web-{6638F186-937C-4B9F-8044-8C2E83D7EE8C}" dt="2022-03-14T02:08:59.694" v="1"/>
        <pc:sldMasterMkLst>
          <pc:docMk/>
          <pc:sldMasterMk cId="1253683939" sldId="2147483660"/>
        </pc:sldMasterMkLst>
        <pc:sldLayoutChg chg="add del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401157996" sldId="2147483661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2208980887" sldId="2147483662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3009049731" sldId="2147483663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130945668" sldId="2147483664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2051596133" sldId="2147483665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4224795493" sldId="2147483666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2327174188" sldId="2147483667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2885571565" sldId="2147483668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1106341974" sldId="2147483669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3291185427" sldId="2147483670"/>
          </pc:sldLayoutMkLst>
        </pc:sldLayoutChg>
        <pc:sldLayoutChg chg="add del replId">
          <pc:chgData name="권 선미" userId="d3847d2c4301b755" providerId="Windows Live" clId="Web-{6638F186-937C-4B9F-8044-8C2E83D7EE8C}" dt="2022-03-14T02:08:59.694" v="1"/>
          <pc:sldLayoutMkLst>
            <pc:docMk/>
            <pc:sldMasterMk cId="1253683939" sldId="2147483660"/>
            <pc:sldLayoutMk cId="875117716" sldId="2147483671"/>
          </pc:sldLayoutMkLst>
        </pc:sldLayoutChg>
      </pc:sldMasterChg>
      <pc:sldMasterChg chg="add addSldLayout">
        <pc:chgData name="권 선미" userId="d3847d2c4301b755" providerId="Windows Live" clId="Web-{6638F186-937C-4B9F-8044-8C2E83D7EE8C}" dt="2022-03-14T02:08:59.788" v="2"/>
        <pc:sldMasterMkLst>
          <pc:docMk/>
          <pc:sldMasterMk cId="851635434" sldId="2147483739"/>
        </pc:sldMasterMkLst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3028453925" sldId="2147483727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937130852" sldId="2147483728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3943568871" sldId="2147483729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840546971" sldId="2147483730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3986817499" sldId="2147483731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1706934335" sldId="2147483732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4053809180" sldId="2147483733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1776152481" sldId="2147483734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4192722011" sldId="2147483735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1639808732" sldId="2147483736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3463806428" sldId="2147483737"/>
          </pc:sldLayoutMkLst>
        </pc:sldLayoutChg>
        <pc:sldLayoutChg chg="add">
          <pc:chgData name="권 선미" userId="d3847d2c4301b755" providerId="Windows Live" clId="Web-{6638F186-937C-4B9F-8044-8C2E83D7EE8C}" dt="2022-03-14T02:08:59.788" v="2"/>
          <pc:sldLayoutMkLst>
            <pc:docMk/>
            <pc:sldMasterMk cId="851635434" sldId="2147483739"/>
            <pc:sldLayoutMk cId="2397262180" sldId="2147483738"/>
          </pc:sldLayoutMkLst>
        </pc:sldLayoutChg>
      </pc:sldMasterChg>
    </pc:docChg>
  </pc:docChgLst>
  <pc:docChgLst>
    <pc:chgData name="권 선미" userId="d3847d2c4301b755" providerId="Windows Live" clId="Web-{90F1AE03-7A65-44A1-A174-12BFB3E97BE5}"/>
    <pc:docChg chg="addSld delSld modSld">
      <pc:chgData name="권 선미" userId="d3847d2c4301b755" providerId="Windows Live" clId="Web-{90F1AE03-7A65-44A1-A174-12BFB3E97BE5}" dt="2022-03-14T07:31:37.290" v="908" actId="20577"/>
      <pc:docMkLst>
        <pc:docMk/>
      </pc:docMkLst>
      <pc:sldChg chg="modSp">
        <pc:chgData name="권 선미" userId="d3847d2c4301b755" providerId="Windows Live" clId="Web-{90F1AE03-7A65-44A1-A174-12BFB3E97BE5}" dt="2022-03-14T05:46:49.630" v="301" actId="1076"/>
        <pc:sldMkLst>
          <pc:docMk/>
          <pc:sldMk cId="3569210928" sldId="256"/>
        </pc:sldMkLst>
        <pc:spChg chg="mod">
          <ac:chgData name="권 선미" userId="d3847d2c4301b755" providerId="Windows Live" clId="Web-{90F1AE03-7A65-44A1-A174-12BFB3E97BE5}" dt="2022-03-14T05:46:49.630" v="301" actId="1076"/>
          <ac:spMkLst>
            <pc:docMk/>
            <pc:sldMk cId="3569210928" sldId="256"/>
            <ac:spMk id="7" creationId="{D9260FB4-24B3-449B-A8EF-9E3A25DD4B08}"/>
          </ac:spMkLst>
        </pc:spChg>
      </pc:sldChg>
      <pc:sldChg chg="modSp">
        <pc:chgData name="권 선미" userId="d3847d2c4301b755" providerId="Windows Live" clId="Web-{90F1AE03-7A65-44A1-A174-12BFB3E97BE5}" dt="2022-03-14T05:47:14.350" v="302" actId="1076"/>
        <pc:sldMkLst>
          <pc:docMk/>
          <pc:sldMk cId="4184575624" sldId="259"/>
        </pc:sldMkLst>
        <pc:picChg chg="mod">
          <ac:chgData name="권 선미" userId="d3847d2c4301b755" providerId="Windows Live" clId="Web-{90F1AE03-7A65-44A1-A174-12BFB3E97BE5}" dt="2022-03-14T05:47:14.350" v="302" actId="1076"/>
          <ac:picMkLst>
            <pc:docMk/>
            <pc:sldMk cId="4184575624" sldId="259"/>
            <ac:picMk id="4" creationId="{C4E87517-4215-47F3-AEA6-C4284C2A2526}"/>
          </ac:picMkLst>
        </pc:picChg>
      </pc:sldChg>
      <pc:sldChg chg="addSp delSp modSp">
        <pc:chgData name="권 선미" userId="d3847d2c4301b755" providerId="Windows Live" clId="Web-{90F1AE03-7A65-44A1-A174-12BFB3E97BE5}" dt="2022-03-14T05:00:50.311" v="3" actId="14100"/>
        <pc:sldMkLst>
          <pc:docMk/>
          <pc:sldMk cId="4289371477" sldId="260"/>
        </pc:sldMkLst>
        <pc:spChg chg="add del mod">
          <ac:chgData name="권 선미" userId="d3847d2c4301b755" providerId="Windows Live" clId="Web-{90F1AE03-7A65-44A1-A174-12BFB3E97BE5}" dt="2022-03-14T05:00:47.077" v="1"/>
          <ac:spMkLst>
            <pc:docMk/>
            <pc:sldMk cId="4289371477" sldId="260"/>
            <ac:spMk id="5" creationId="{4588BAF8-1B71-40EB-994E-5AD0964871E3}"/>
          </ac:spMkLst>
        </pc:spChg>
        <pc:picChg chg="del">
          <ac:chgData name="권 선미" userId="d3847d2c4301b755" providerId="Windows Live" clId="Web-{90F1AE03-7A65-44A1-A174-12BFB3E97BE5}" dt="2022-03-14T05:00:45.374" v="0"/>
          <ac:picMkLst>
            <pc:docMk/>
            <pc:sldMk cId="4289371477" sldId="260"/>
            <ac:picMk id="4" creationId="{EA3D2AE3-845C-4DA5-B7AA-453E1075ED54}"/>
          </ac:picMkLst>
        </pc:picChg>
        <pc:picChg chg="add mod ord">
          <ac:chgData name="권 선미" userId="d3847d2c4301b755" providerId="Windows Live" clId="Web-{90F1AE03-7A65-44A1-A174-12BFB3E97BE5}" dt="2022-03-14T05:00:50.311" v="3" actId="14100"/>
          <ac:picMkLst>
            <pc:docMk/>
            <pc:sldMk cId="4289371477" sldId="260"/>
            <ac:picMk id="6" creationId="{C4C8FB27-1933-430C-8837-A61BE1720485}"/>
          </ac:picMkLst>
        </pc:picChg>
      </pc:sldChg>
      <pc:sldChg chg="addSp delSp modSp">
        <pc:chgData name="권 선미" userId="d3847d2c4301b755" providerId="Windows Live" clId="Web-{90F1AE03-7A65-44A1-A174-12BFB3E97BE5}" dt="2022-03-14T05:50:53.715" v="304" actId="20577"/>
        <pc:sldMkLst>
          <pc:docMk/>
          <pc:sldMk cId="2623476304" sldId="264"/>
        </pc:sldMkLst>
        <pc:spChg chg="mod">
          <ac:chgData name="권 선미" userId="d3847d2c4301b755" providerId="Windows Live" clId="Web-{90F1AE03-7A65-44A1-A174-12BFB3E97BE5}" dt="2022-03-14T05:01:41.125" v="15" actId="20577"/>
          <ac:spMkLst>
            <pc:docMk/>
            <pc:sldMk cId="2623476304" sldId="264"/>
            <ac:spMk id="2" creationId="{123B91E4-1D5B-43ED-B9EA-992F902B5F57}"/>
          </ac:spMkLst>
        </pc:spChg>
        <pc:spChg chg="del">
          <ac:chgData name="권 선미" userId="d3847d2c4301b755" providerId="Windows Live" clId="Web-{90F1AE03-7A65-44A1-A174-12BFB3E97BE5}" dt="2022-03-14T05:01:12.609" v="4"/>
          <ac:spMkLst>
            <pc:docMk/>
            <pc:sldMk cId="2623476304" sldId="264"/>
            <ac:spMk id="3" creationId="{1BCC4D5C-31C3-4302-A2B0-949E37FB5BD1}"/>
          </ac:spMkLst>
        </pc:spChg>
        <pc:spChg chg="add mod">
          <ac:chgData name="권 선미" userId="d3847d2c4301b755" providerId="Windows Live" clId="Web-{90F1AE03-7A65-44A1-A174-12BFB3E97BE5}" dt="2022-03-14T05:46:19.958" v="297" actId="1076"/>
          <ac:spMkLst>
            <pc:docMk/>
            <pc:sldMk cId="2623476304" sldId="264"/>
            <ac:spMk id="3" creationId="{6C8B0728-448F-40C9-8978-4E17A39A1E9E}"/>
          </ac:spMkLst>
        </pc:spChg>
        <pc:spChg chg="add del mod">
          <ac:chgData name="권 선미" userId="d3847d2c4301b755" providerId="Windows Live" clId="Web-{90F1AE03-7A65-44A1-A174-12BFB3E97BE5}" dt="2022-03-14T05:38:51.134" v="183"/>
          <ac:spMkLst>
            <pc:docMk/>
            <pc:sldMk cId="2623476304" sldId="264"/>
            <ac:spMk id="4" creationId="{40FDEC24-6F38-4F99-BA74-AF62C72FD192}"/>
          </ac:spMkLst>
        </pc:spChg>
        <pc:spChg chg="add mod">
          <ac:chgData name="권 선미" userId="d3847d2c4301b755" providerId="Windows Live" clId="Web-{90F1AE03-7A65-44A1-A174-12BFB3E97BE5}" dt="2022-03-14T05:50:53.715" v="304" actId="20577"/>
          <ac:spMkLst>
            <pc:docMk/>
            <pc:sldMk cId="2623476304" sldId="264"/>
            <ac:spMk id="5" creationId="{34262AA9-CB4F-4EB3-8FEA-215ABBECC819}"/>
          </ac:spMkLst>
        </pc:spChg>
        <pc:spChg chg="add mod">
          <ac:chgData name="권 선미" userId="d3847d2c4301b755" providerId="Windows Live" clId="Web-{90F1AE03-7A65-44A1-A174-12BFB3E97BE5}" dt="2022-03-14T05:38:28.993" v="174" actId="1076"/>
          <ac:spMkLst>
            <pc:docMk/>
            <pc:sldMk cId="2623476304" sldId="264"/>
            <ac:spMk id="6" creationId="{EF9A83AE-D9AA-43AD-BF5B-1680FA174125}"/>
          </ac:spMkLst>
        </pc:spChg>
        <pc:picChg chg="add del mod ord">
          <ac:chgData name="권 선미" userId="d3847d2c4301b755" providerId="Windows Live" clId="Web-{90F1AE03-7A65-44A1-A174-12BFB3E97BE5}" dt="2022-03-14T05:01:26.234" v="8"/>
          <ac:picMkLst>
            <pc:docMk/>
            <pc:sldMk cId="2623476304" sldId="264"/>
            <ac:picMk id="4" creationId="{325F005B-094C-4C18-AFF3-C9F9952C5DD0}"/>
          </ac:picMkLst>
        </pc:picChg>
        <pc:picChg chg="add mod">
          <ac:chgData name="권 선미" userId="d3847d2c4301b755" providerId="Windows Live" clId="Web-{90F1AE03-7A65-44A1-A174-12BFB3E97BE5}" dt="2022-03-14T05:38:30.431" v="175" actId="1076"/>
          <ac:picMkLst>
            <pc:docMk/>
            <pc:sldMk cId="2623476304" sldId="264"/>
            <ac:picMk id="7" creationId="{EEF68CA6-18D4-4DCE-8D8B-A14E80C68588}"/>
          </ac:picMkLst>
        </pc:picChg>
        <pc:picChg chg="add mod">
          <ac:chgData name="권 선미" userId="d3847d2c4301b755" providerId="Windows Live" clId="Web-{90F1AE03-7A65-44A1-A174-12BFB3E97BE5}" dt="2022-03-14T05:38:34.431" v="176" actId="1076"/>
          <ac:picMkLst>
            <pc:docMk/>
            <pc:sldMk cId="2623476304" sldId="264"/>
            <ac:picMk id="8" creationId="{6B6D55F7-6C3E-4648-B525-0BDBEA9414CD}"/>
          </ac:picMkLst>
        </pc:picChg>
        <pc:picChg chg="add mod">
          <ac:chgData name="권 선미" userId="d3847d2c4301b755" providerId="Windows Live" clId="Web-{90F1AE03-7A65-44A1-A174-12BFB3E97BE5}" dt="2022-03-14T05:38:36.040" v="177" actId="1076"/>
          <ac:picMkLst>
            <pc:docMk/>
            <pc:sldMk cId="2623476304" sldId="264"/>
            <ac:picMk id="9" creationId="{B57FB628-C56E-4012-884D-2DEADDE32D2A}"/>
          </ac:picMkLst>
        </pc:picChg>
      </pc:sldChg>
      <pc:sldChg chg="delSp modSp new del">
        <pc:chgData name="권 선미" userId="d3847d2c4301b755" providerId="Windows Live" clId="Web-{90F1AE03-7A65-44A1-A174-12BFB3E97BE5}" dt="2022-03-14T05:59:11.977" v="309"/>
        <pc:sldMkLst>
          <pc:docMk/>
          <pc:sldMk cId="1301921485" sldId="265"/>
        </pc:sldMkLst>
        <pc:spChg chg="mod">
          <ac:chgData name="권 선미" userId="d3847d2c4301b755" providerId="Windows Live" clId="Web-{90F1AE03-7A65-44A1-A174-12BFB3E97BE5}" dt="2022-03-14T05:59:00.851" v="307" actId="20577"/>
          <ac:spMkLst>
            <pc:docMk/>
            <pc:sldMk cId="1301921485" sldId="265"/>
            <ac:spMk id="2" creationId="{88C94973-080F-4F5D-A159-EB328EDB76C6}"/>
          </ac:spMkLst>
        </pc:spChg>
        <pc:spChg chg="del">
          <ac:chgData name="권 선미" userId="d3847d2c4301b755" providerId="Windows Live" clId="Web-{90F1AE03-7A65-44A1-A174-12BFB3E97BE5}" dt="2022-03-14T05:59:02.867" v="308"/>
          <ac:spMkLst>
            <pc:docMk/>
            <pc:sldMk cId="1301921485" sldId="265"/>
            <ac:spMk id="3" creationId="{F3C0167E-6C61-46FF-B92F-05C7553E3208}"/>
          </ac:spMkLst>
        </pc:spChg>
      </pc:sldChg>
      <pc:sldChg chg="delSp modSp new del">
        <pc:chgData name="권 선미" userId="d3847d2c4301b755" providerId="Windows Live" clId="Web-{90F1AE03-7A65-44A1-A174-12BFB3E97BE5}" dt="2022-03-14T05:46:35.661" v="299"/>
        <pc:sldMkLst>
          <pc:docMk/>
          <pc:sldMk cId="1995287611" sldId="265"/>
        </pc:sldMkLst>
        <pc:spChg chg="del">
          <ac:chgData name="권 선미" userId="d3847d2c4301b755" providerId="Windows Live" clId="Web-{90F1AE03-7A65-44A1-A174-12BFB3E97BE5}" dt="2022-03-14T05:14:38.519" v="165"/>
          <ac:spMkLst>
            <pc:docMk/>
            <pc:sldMk cId="1995287611" sldId="265"/>
            <ac:spMk id="2" creationId="{8F0C4790-E410-4F10-8972-D10EDF40778B}"/>
          </ac:spMkLst>
        </pc:spChg>
        <pc:spChg chg="mod">
          <ac:chgData name="권 선미" userId="d3847d2c4301b755" providerId="Windows Live" clId="Web-{90F1AE03-7A65-44A1-A174-12BFB3E97BE5}" dt="2022-03-14T05:15:01.988" v="170" actId="14100"/>
          <ac:spMkLst>
            <pc:docMk/>
            <pc:sldMk cId="1995287611" sldId="265"/>
            <ac:spMk id="3" creationId="{C8F1E2C8-858E-485C-9E21-197F3B5682DB}"/>
          </ac:spMkLst>
        </pc:spChg>
        <pc:spChg chg="mod">
          <ac:chgData name="권 선미" userId="d3847d2c4301b755" providerId="Windows Live" clId="Web-{90F1AE03-7A65-44A1-A174-12BFB3E97BE5}" dt="2022-03-14T05:15:10.254" v="173" actId="14100"/>
          <ac:spMkLst>
            <pc:docMk/>
            <pc:sldMk cId="1995287611" sldId="265"/>
            <ac:spMk id="4" creationId="{DA940BD7-1E3A-480A-AC3D-025DCFE7614D}"/>
          </ac:spMkLst>
        </pc:spChg>
      </pc:sldChg>
      <pc:sldChg chg="delSp modSp new del">
        <pc:chgData name="권 선미" userId="d3847d2c4301b755" providerId="Windows Live" clId="Web-{90F1AE03-7A65-44A1-A174-12BFB3E97BE5}" dt="2022-03-14T05:14:33.019" v="163"/>
        <pc:sldMkLst>
          <pc:docMk/>
          <pc:sldMk cId="2054758773" sldId="265"/>
        </pc:sldMkLst>
        <pc:spChg chg="del">
          <ac:chgData name="권 선미" userId="d3847d2c4301b755" providerId="Windows Live" clId="Web-{90F1AE03-7A65-44A1-A174-12BFB3E97BE5}" dt="2022-03-14T05:14:12.018" v="160"/>
          <ac:spMkLst>
            <pc:docMk/>
            <pc:sldMk cId="2054758773" sldId="265"/>
            <ac:spMk id="2" creationId="{A9CC79D4-93AF-4A09-9331-3D79B68EA3ED}"/>
          </ac:spMkLst>
        </pc:spChg>
        <pc:spChg chg="mod">
          <ac:chgData name="권 선미" userId="d3847d2c4301b755" providerId="Windows Live" clId="Web-{90F1AE03-7A65-44A1-A174-12BFB3E97BE5}" dt="2022-03-14T05:14:28.675" v="162" actId="1076"/>
          <ac:spMkLst>
            <pc:docMk/>
            <pc:sldMk cId="2054758773" sldId="265"/>
            <ac:spMk id="3" creationId="{BC9E382C-32DC-4FEC-8189-EF676C3C770B}"/>
          </ac:spMkLst>
        </pc:spChg>
      </pc:sldChg>
      <pc:sldChg chg="modSp new">
        <pc:chgData name="권 선미" userId="d3847d2c4301b755" providerId="Windows Live" clId="Web-{90F1AE03-7A65-44A1-A174-12BFB3E97BE5}" dt="2022-03-14T05:59:22.586" v="313" actId="20577"/>
        <pc:sldMkLst>
          <pc:docMk/>
          <pc:sldMk cId="2926157670" sldId="265"/>
        </pc:sldMkLst>
        <pc:spChg chg="mod">
          <ac:chgData name="권 선미" userId="d3847d2c4301b755" providerId="Windows Live" clId="Web-{90F1AE03-7A65-44A1-A174-12BFB3E97BE5}" dt="2022-03-14T05:59:22.586" v="313" actId="20577"/>
          <ac:spMkLst>
            <pc:docMk/>
            <pc:sldMk cId="2926157670" sldId="265"/>
            <ac:spMk id="2" creationId="{B223BAD2-0BE5-4AE8-96FB-461CCCBC2517}"/>
          </ac:spMkLst>
        </pc:spChg>
      </pc:sldChg>
      <pc:sldChg chg="addSp delSp modSp new">
        <pc:chgData name="권 선미" userId="d3847d2c4301b755" providerId="Windows Live" clId="Web-{90F1AE03-7A65-44A1-A174-12BFB3E97BE5}" dt="2022-03-14T06:41:30.899" v="653" actId="1076"/>
        <pc:sldMkLst>
          <pc:docMk/>
          <pc:sldMk cId="227574764" sldId="266"/>
        </pc:sldMkLst>
        <pc:spChg chg="add mod">
          <ac:chgData name="권 선미" userId="d3847d2c4301b755" providerId="Windows Live" clId="Web-{90F1AE03-7A65-44A1-A174-12BFB3E97BE5}" dt="2022-03-14T06:41:30.571" v="617" actId="1076"/>
          <ac:spMkLst>
            <pc:docMk/>
            <pc:sldMk cId="227574764" sldId="266"/>
            <ac:spMk id="2" creationId="{AC8FD8CF-8CD3-4282-98F7-E6C958D2BF25}"/>
          </ac:spMkLst>
        </pc:spChg>
        <pc:spChg chg="add mod">
          <ac:chgData name="권 선미" userId="d3847d2c4301b755" providerId="Windows Live" clId="Web-{90F1AE03-7A65-44A1-A174-12BFB3E97BE5}" dt="2022-03-14T06:41:30.587" v="618" actId="1076"/>
          <ac:spMkLst>
            <pc:docMk/>
            <pc:sldMk cId="227574764" sldId="266"/>
            <ac:spMk id="3" creationId="{EFCC100A-969D-41DB-9529-EF4EA9D931D0}"/>
          </ac:spMkLst>
        </pc:spChg>
        <pc:spChg chg="add mod">
          <ac:chgData name="권 선미" userId="d3847d2c4301b755" providerId="Windows Live" clId="Web-{90F1AE03-7A65-44A1-A174-12BFB3E97BE5}" dt="2022-03-14T06:41:30.603" v="620" actId="1076"/>
          <ac:spMkLst>
            <pc:docMk/>
            <pc:sldMk cId="227574764" sldId="266"/>
            <ac:spMk id="6" creationId="{A414F40A-4F11-4ACC-A8C0-48A502BE5B55}"/>
          </ac:spMkLst>
        </pc:spChg>
        <pc:spChg chg="add mod">
          <ac:chgData name="권 선미" userId="d3847d2c4301b755" providerId="Windows Live" clId="Web-{90F1AE03-7A65-44A1-A174-12BFB3E97BE5}" dt="2022-03-14T06:41:30.618" v="621" actId="1076"/>
          <ac:spMkLst>
            <pc:docMk/>
            <pc:sldMk cId="227574764" sldId="266"/>
            <ac:spMk id="7" creationId="{FDB89487-5ECC-42BB-84AB-83114B6087AD}"/>
          </ac:spMkLst>
        </pc:spChg>
        <pc:spChg chg="add del mod">
          <ac:chgData name="권 선미" userId="d3847d2c4301b755" providerId="Windows Live" clId="Web-{90F1AE03-7A65-44A1-A174-12BFB3E97BE5}" dt="2022-03-14T06:02:40.138" v="377"/>
          <ac:spMkLst>
            <pc:docMk/>
            <pc:sldMk cId="227574764" sldId="266"/>
            <ac:spMk id="8" creationId="{0E1CE5A9-DD6E-474C-9A80-4BC62A261701}"/>
          </ac:spMkLst>
        </pc:spChg>
        <pc:spChg chg="add mod">
          <ac:chgData name="권 선미" userId="d3847d2c4301b755" providerId="Windows Live" clId="Web-{90F1AE03-7A65-44A1-A174-12BFB3E97BE5}" dt="2022-03-14T06:41:30.618" v="622" actId="1076"/>
          <ac:spMkLst>
            <pc:docMk/>
            <pc:sldMk cId="227574764" sldId="266"/>
            <ac:spMk id="9" creationId="{9621D01B-DED9-4856-B916-7A79356A4F92}"/>
          </ac:spMkLst>
        </pc:spChg>
        <pc:spChg chg="add mod">
          <ac:chgData name="권 선미" userId="d3847d2c4301b755" providerId="Windows Live" clId="Web-{90F1AE03-7A65-44A1-A174-12BFB3E97BE5}" dt="2022-03-14T06:41:30.634" v="623" actId="1076"/>
          <ac:spMkLst>
            <pc:docMk/>
            <pc:sldMk cId="227574764" sldId="266"/>
            <ac:spMk id="10" creationId="{AD537C9D-7E79-492B-9BBB-5F2FC3A4873D}"/>
          </ac:spMkLst>
        </pc:spChg>
        <pc:spChg chg="add mod">
          <ac:chgData name="권 선미" userId="d3847d2c4301b755" providerId="Windows Live" clId="Web-{90F1AE03-7A65-44A1-A174-12BFB3E97BE5}" dt="2022-03-14T06:41:30.665" v="626" actId="1076"/>
          <ac:spMkLst>
            <pc:docMk/>
            <pc:sldMk cId="227574764" sldId="266"/>
            <ac:spMk id="13" creationId="{2FE30770-CAAC-4D9E-8A8D-F06AADFF090E}"/>
          </ac:spMkLst>
        </pc:spChg>
        <pc:spChg chg="add mod">
          <ac:chgData name="권 선미" userId="d3847d2c4301b755" providerId="Windows Live" clId="Web-{90F1AE03-7A65-44A1-A174-12BFB3E97BE5}" dt="2022-03-14T06:41:30.665" v="627" actId="1076"/>
          <ac:spMkLst>
            <pc:docMk/>
            <pc:sldMk cId="227574764" sldId="266"/>
            <ac:spMk id="14" creationId="{2DB89834-8CBB-4EAF-93BD-497D9D4638DF}"/>
          </ac:spMkLst>
        </pc:spChg>
        <pc:spChg chg="add mod">
          <ac:chgData name="권 선미" userId="d3847d2c4301b755" providerId="Windows Live" clId="Web-{90F1AE03-7A65-44A1-A174-12BFB3E97BE5}" dt="2022-03-14T06:41:30.681" v="629" actId="1076"/>
          <ac:spMkLst>
            <pc:docMk/>
            <pc:sldMk cId="227574764" sldId="266"/>
            <ac:spMk id="16" creationId="{878BEABD-A521-4941-90D5-C2DD46D154A8}"/>
          </ac:spMkLst>
        </pc:spChg>
        <pc:spChg chg="add mod">
          <ac:chgData name="권 선미" userId="d3847d2c4301b755" providerId="Windows Live" clId="Web-{90F1AE03-7A65-44A1-A174-12BFB3E97BE5}" dt="2022-03-14T06:41:30.696" v="630" actId="1076"/>
          <ac:spMkLst>
            <pc:docMk/>
            <pc:sldMk cId="227574764" sldId="266"/>
            <ac:spMk id="17" creationId="{8E90C34A-661A-430D-8A99-083B616350EC}"/>
          </ac:spMkLst>
        </pc:spChg>
        <pc:spChg chg="add mod">
          <ac:chgData name="권 선미" userId="d3847d2c4301b755" providerId="Windows Live" clId="Web-{90F1AE03-7A65-44A1-A174-12BFB3E97BE5}" dt="2022-03-14T06:41:30.696" v="631" actId="1076"/>
          <ac:spMkLst>
            <pc:docMk/>
            <pc:sldMk cId="227574764" sldId="266"/>
            <ac:spMk id="18" creationId="{CCC00C9E-0C51-438C-BB51-218D998D4662}"/>
          </ac:spMkLst>
        </pc:spChg>
        <pc:spChg chg="add mod">
          <ac:chgData name="권 선미" userId="d3847d2c4301b755" providerId="Windows Live" clId="Web-{90F1AE03-7A65-44A1-A174-12BFB3E97BE5}" dt="2022-03-14T06:41:30.712" v="632" actId="1076"/>
          <ac:spMkLst>
            <pc:docMk/>
            <pc:sldMk cId="227574764" sldId="266"/>
            <ac:spMk id="19" creationId="{FDC8C9CF-33F8-4C80-AA4F-6F29038711D5}"/>
          </ac:spMkLst>
        </pc:spChg>
        <pc:spChg chg="add mod">
          <ac:chgData name="권 선미" userId="d3847d2c4301b755" providerId="Windows Live" clId="Web-{90F1AE03-7A65-44A1-A174-12BFB3E97BE5}" dt="2022-03-14T06:41:30.728" v="634" actId="1076"/>
          <ac:spMkLst>
            <pc:docMk/>
            <pc:sldMk cId="227574764" sldId="266"/>
            <ac:spMk id="21" creationId="{1ED1A865-C04D-47A3-AF1D-8639F8ADFF77}"/>
          </ac:spMkLst>
        </pc:spChg>
        <pc:spChg chg="add mod">
          <ac:chgData name="권 선미" userId="d3847d2c4301b755" providerId="Windows Live" clId="Web-{90F1AE03-7A65-44A1-A174-12BFB3E97BE5}" dt="2022-03-14T06:41:30.743" v="635" actId="1076"/>
          <ac:spMkLst>
            <pc:docMk/>
            <pc:sldMk cId="227574764" sldId="266"/>
            <ac:spMk id="22" creationId="{69D447B4-968F-478C-AD00-122724B1CE0B}"/>
          </ac:spMkLst>
        </pc:spChg>
        <pc:spChg chg="add mod">
          <ac:chgData name="권 선미" userId="d3847d2c4301b755" providerId="Windows Live" clId="Web-{90F1AE03-7A65-44A1-A174-12BFB3E97BE5}" dt="2022-03-14T06:41:30.759" v="638" actId="1076"/>
          <ac:spMkLst>
            <pc:docMk/>
            <pc:sldMk cId="227574764" sldId="266"/>
            <ac:spMk id="25" creationId="{AB3E0CA8-98B1-4B36-94E5-8DF61AEDC5EA}"/>
          </ac:spMkLst>
        </pc:spChg>
        <pc:spChg chg="add mod">
          <ac:chgData name="권 선미" userId="d3847d2c4301b755" providerId="Windows Live" clId="Web-{90F1AE03-7A65-44A1-A174-12BFB3E97BE5}" dt="2022-03-14T06:41:30.899" v="653" actId="1076"/>
          <ac:spMkLst>
            <pc:docMk/>
            <pc:sldMk cId="227574764" sldId="266"/>
            <ac:spMk id="26" creationId="{D19230E1-2159-4142-B767-E5281EB82839}"/>
          </ac:spMkLst>
        </pc:spChg>
        <pc:spChg chg="add mod">
          <ac:chgData name="권 선미" userId="d3847d2c4301b755" providerId="Windows Live" clId="Web-{90F1AE03-7A65-44A1-A174-12BFB3E97BE5}" dt="2022-03-14T06:41:30.774" v="640" actId="1076"/>
          <ac:spMkLst>
            <pc:docMk/>
            <pc:sldMk cId="227574764" sldId="266"/>
            <ac:spMk id="28" creationId="{A1055A01-6A64-4FCB-AB27-9AF6B704662D}"/>
          </ac:spMkLst>
        </pc:spChg>
        <pc:spChg chg="add mod">
          <ac:chgData name="권 선미" userId="d3847d2c4301b755" providerId="Windows Live" clId="Web-{90F1AE03-7A65-44A1-A174-12BFB3E97BE5}" dt="2022-03-14T06:41:30.790" v="641" actId="1076"/>
          <ac:spMkLst>
            <pc:docMk/>
            <pc:sldMk cId="227574764" sldId="266"/>
            <ac:spMk id="29" creationId="{0588A2E2-FE78-49D1-85A9-3BAEDDBC25C1}"/>
          </ac:spMkLst>
        </pc:spChg>
        <pc:spChg chg="add mod">
          <ac:chgData name="권 선미" userId="d3847d2c4301b755" providerId="Windows Live" clId="Web-{90F1AE03-7A65-44A1-A174-12BFB3E97BE5}" dt="2022-03-14T06:41:30.821" v="644" actId="1076"/>
          <ac:spMkLst>
            <pc:docMk/>
            <pc:sldMk cId="227574764" sldId="266"/>
            <ac:spMk id="32" creationId="{A9F3CD19-4427-4A45-AC8A-A3FE9661E054}"/>
          </ac:spMkLst>
        </pc:spChg>
        <pc:spChg chg="add mod">
          <ac:chgData name="권 선미" userId="d3847d2c4301b755" providerId="Windows Live" clId="Web-{90F1AE03-7A65-44A1-A174-12BFB3E97BE5}" dt="2022-03-14T06:41:30.821" v="645" actId="1076"/>
          <ac:spMkLst>
            <pc:docMk/>
            <pc:sldMk cId="227574764" sldId="266"/>
            <ac:spMk id="33" creationId="{59E218B0-9E24-4780-8E0B-AD1AE04ACF71}"/>
          </ac:spMkLst>
        </pc:spChg>
        <pc:spChg chg="add mod">
          <ac:chgData name="권 선미" userId="d3847d2c4301b755" providerId="Windows Live" clId="Web-{90F1AE03-7A65-44A1-A174-12BFB3E97BE5}" dt="2022-03-14T06:41:30.837" v="646" actId="1076"/>
          <ac:spMkLst>
            <pc:docMk/>
            <pc:sldMk cId="227574764" sldId="266"/>
            <ac:spMk id="34" creationId="{FC27DF07-FB3E-448C-BEEA-D57B4525D5F8}"/>
          </ac:spMkLst>
        </pc:spChg>
        <pc:spChg chg="add mod">
          <ac:chgData name="권 선미" userId="d3847d2c4301b755" providerId="Windows Live" clId="Web-{90F1AE03-7A65-44A1-A174-12BFB3E97BE5}" dt="2022-03-14T06:41:30.837" v="647" actId="1076"/>
          <ac:spMkLst>
            <pc:docMk/>
            <pc:sldMk cId="227574764" sldId="266"/>
            <ac:spMk id="35" creationId="{96A8DA0D-06AD-42A8-9F22-F31ACDB6A048}"/>
          </ac:spMkLst>
        </pc:spChg>
        <pc:spChg chg="add mod">
          <ac:chgData name="권 선미" userId="d3847d2c4301b755" providerId="Windows Live" clId="Web-{90F1AE03-7A65-44A1-A174-12BFB3E97BE5}" dt="2022-03-14T06:41:30.853" v="648" actId="1076"/>
          <ac:spMkLst>
            <pc:docMk/>
            <pc:sldMk cId="227574764" sldId="266"/>
            <ac:spMk id="36" creationId="{7370112C-2553-4C63-B5AA-3C0B54437BE9}"/>
          </ac:spMkLst>
        </pc:spChg>
        <pc:spChg chg="add mod">
          <ac:chgData name="권 선미" userId="d3847d2c4301b755" providerId="Windows Live" clId="Web-{90F1AE03-7A65-44A1-A174-12BFB3E97BE5}" dt="2022-03-14T06:41:30.868" v="649" actId="1076"/>
          <ac:spMkLst>
            <pc:docMk/>
            <pc:sldMk cId="227574764" sldId="266"/>
            <ac:spMk id="37" creationId="{1047CFA0-FF87-4F95-8DC0-B7BDA50435EB}"/>
          </ac:spMkLst>
        </pc:spChg>
        <pc:cxnChg chg="add del mod">
          <ac:chgData name="권 선미" userId="d3847d2c4301b755" providerId="Windows Live" clId="Web-{90F1AE03-7A65-44A1-A174-12BFB3E97BE5}" dt="2022-03-14T06:01:03.823" v="338"/>
          <ac:cxnSpMkLst>
            <pc:docMk/>
            <pc:sldMk cId="227574764" sldId="266"/>
            <ac:cxnSpMk id="4" creationId="{C1F87ACF-A7E1-41AB-9AA7-7DEECE089583}"/>
          </ac:cxnSpMkLst>
        </pc:cxnChg>
        <pc:cxnChg chg="add mod">
          <ac:chgData name="권 선미" userId="d3847d2c4301b755" providerId="Windows Live" clId="Web-{90F1AE03-7A65-44A1-A174-12BFB3E97BE5}" dt="2022-03-14T06:41:30.603" v="619" actId="1076"/>
          <ac:cxnSpMkLst>
            <pc:docMk/>
            <pc:sldMk cId="227574764" sldId="266"/>
            <ac:cxnSpMk id="5" creationId="{D145D0C4-15FA-47E3-833F-DC24045F2B46}"/>
          </ac:cxnSpMkLst>
        </pc:cxnChg>
        <pc:cxnChg chg="add mod">
          <ac:chgData name="권 선미" userId="d3847d2c4301b755" providerId="Windows Live" clId="Web-{90F1AE03-7A65-44A1-A174-12BFB3E97BE5}" dt="2022-03-14T06:41:30.634" v="624" actId="1076"/>
          <ac:cxnSpMkLst>
            <pc:docMk/>
            <pc:sldMk cId="227574764" sldId="266"/>
            <ac:cxnSpMk id="11" creationId="{94710496-33A6-47B9-9EC3-C49E082DAA6C}"/>
          </ac:cxnSpMkLst>
        </pc:cxnChg>
        <pc:cxnChg chg="add mod">
          <ac:chgData name="권 선미" userId="d3847d2c4301b755" providerId="Windows Live" clId="Web-{90F1AE03-7A65-44A1-A174-12BFB3E97BE5}" dt="2022-03-14T06:41:30.649" v="625" actId="1076"/>
          <ac:cxnSpMkLst>
            <pc:docMk/>
            <pc:sldMk cId="227574764" sldId="266"/>
            <ac:cxnSpMk id="12" creationId="{33C2DD57-ADCF-487E-A38B-089AF2D8941F}"/>
          </ac:cxnSpMkLst>
        </pc:cxnChg>
        <pc:cxnChg chg="add mod">
          <ac:chgData name="권 선미" userId="d3847d2c4301b755" providerId="Windows Live" clId="Web-{90F1AE03-7A65-44A1-A174-12BFB3E97BE5}" dt="2022-03-14T06:41:30.681" v="628" actId="1076"/>
          <ac:cxnSpMkLst>
            <pc:docMk/>
            <pc:sldMk cId="227574764" sldId="266"/>
            <ac:cxnSpMk id="15" creationId="{C960A2A9-2036-4114-81F9-B14A5527C071}"/>
          </ac:cxnSpMkLst>
        </pc:cxnChg>
        <pc:cxnChg chg="add mod">
          <ac:chgData name="권 선미" userId="d3847d2c4301b755" providerId="Windows Live" clId="Web-{90F1AE03-7A65-44A1-A174-12BFB3E97BE5}" dt="2022-03-14T06:41:30.728" v="633" actId="1076"/>
          <ac:cxnSpMkLst>
            <pc:docMk/>
            <pc:sldMk cId="227574764" sldId="266"/>
            <ac:cxnSpMk id="20" creationId="{CB067903-F365-41BB-972A-93C1C88F276D}"/>
          </ac:cxnSpMkLst>
        </pc:cxnChg>
        <pc:cxnChg chg="add mod">
          <ac:chgData name="권 선미" userId="d3847d2c4301b755" providerId="Windows Live" clId="Web-{90F1AE03-7A65-44A1-A174-12BFB3E97BE5}" dt="2022-03-14T06:41:30.743" v="636" actId="1076"/>
          <ac:cxnSpMkLst>
            <pc:docMk/>
            <pc:sldMk cId="227574764" sldId="266"/>
            <ac:cxnSpMk id="23" creationId="{477606F8-7181-4211-8721-AFA17225ADB0}"/>
          </ac:cxnSpMkLst>
        </pc:cxnChg>
        <pc:cxnChg chg="add mod">
          <ac:chgData name="권 선미" userId="d3847d2c4301b755" providerId="Windows Live" clId="Web-{90F1AE03-7A65-44A1-A174-12BFB3E97BE5}" dt="2022-03-14T06:41:30.759" v="637" actId="1076"/>
          <ac:cxnSpMkLst>
            <pc:docMk/>
            <pc:sldMk cId="227574764" sldId="266"/>
            <ac:cxnSpMk id="24" creationId="{8DCA205C-C047-490F-9467-30AED26C9FBB}"/>
          </ac:cxnSpMkLst>
        </pc:cxnChg>
        <pc:cxnChg chg="add mod">
          <ac:chgData name="권 선미" userId="d3847d2c4301b755" providerId="Windows Live" clId="Web-{90F1AE03-7A65-44A1-A174-12BFB3E97BE5}" dt="2022-03-14T06:41:30.774" v="639" actId="1076"/>
          <ac:cxnSpMkLst>
            <pc:docMk/>
            <pc:sldMk cId="227574764" sldId="266"/>
            <ac:cxnSpMk id="27" creationId="{2C2A23A1-93C4-427E-BE8D-9ADF064B90D4}"/>
          </ac:cxnSpMkLst>
        </pc:cxnChg>
        <pc:cxnChg chg="add mod">
          <ac:chgData name="권 선미" userId="d3847d2c4301b755" providerId="Windows Live" clId="Web-{90F1AE03-7A65-44A1-A174-12BFB3E97BE5}" dt="2022-03-14T06:41:30.790" v="642" actId="1076"/>
          <ac:cxnSpMkLst>
            <pc:docMk/>
            <pc:sldMk cId="227574764" sldId="266"/>
            <ac:cxnSpMk id="30" creationId="{0C0701A5-E9FD-4595-9054-FA06C117F3F7}"/>
          </ac:cxnSpMkLst>
        </pc:cxnChg>
        <pc:cxnChg chg="add mod">
          <ac:chgData name="권 선미" userId="d3847d2c4301b755" providerId="Windows Live" clId="Web-{90F1AE03-7A65-44A1-A174-12BFB3E97BE5}" dt="2022-03-14T06:41:30.806" v="643" actId="1076"/>
          <ac:cxnSpMkLst>
            <pc:docMk/>
            <pc:sldMk cId="227574764" sldId="266"/>
            <ac:cxnSpMk id="31" creationId="{FCD5D816-D6A3-4C69-9317-A306F94405A8}"/>
          </ac:cxnSpMkLst>
        </pc:cxnChg>
        <pc:cxnChg chg="add mod">
          <ac:chgData name="권 선미" userId="d3847d2c4301b755" providerId="Windows Live" clId="Web-{90F1AE03-7A65-44A1-A174-12BFB3E97BE5}" dt="2022-03-14T06:41:30.868" v="650" actId="1076"/>
          <ac:cxnSpMkLst>
            <pc:docMk/>
            <pc:sldMk cId="227574764" sldId="266"/>
            <ac:cxnSpMk id="38" creationId="{7918AB0C-616E-48BC-8B96-AEBE905A75EE}"/>
          </ac:cxnSpMkLst>
        </pc:cxnChg>
        <pc:cxnChg chg="add mod">
          <ac:chgData name="권 선미" userId="d3847d2c4301b755" providerId="Windows Live" clId="Web-{90F1AE03-7A65-44A1-A174-12BFB3E97BE5}" dt="2022-03-14T06:41:30.884" v="651" actId="1076"/>
          <ac:cxnSpMkLst>
            <pc:docMk/>
            <pc:sldMk cId="227574764" sldId="266"/>
            <ac:cxnSpMk id="39" creationId="{63CD9EC0-9972-44E3-918D-E937C98FD4CE}"/>
          </ac:cxnSpMkLst>
        </pc:cxnChg>
        <pc:cxnChg chg="add mod">
          <ac:chgData name="권 선미" userId="d3847d2c4301b755" providerId="Windows Live" clId="Web-{90F1AE03-7A65-44A1-A174-12BFB3E97BE5}" dt="2022-03-14T06:41:30.884" v="652" actId="1076"/>
          <ac:cxnSpMkLst>
            <pc:docMk/>
            <pc:sldMk cId="227574764" sldId="266"/>
            <ac:cxnSpMk id="40" creationId="{44B6F3E2-0ABF-4699-ACF9-87A02533C374}"/>
          </ac:cxnSpMkLst>
        </pc:cxnChg>
      </pc:sldChg>
      <pc:sldChg chg="new del">
        <pc:chgData name="권 선미" userId="d3847d2c4301b755" providerId="Windows Live" clId="Web-{90F1AE03-7A65-44A1-A174-12BFB3E97BE5}" dt="2022-03-14T06:41:39.243" v="655"/>
        <pc:sldMkLst>
          <pc:docMk/>
          <pc:sldMk cId="319178431" sldId="267"/>
        </pc:sldMkLst>
      </pc:sldChg>
      <pc:sldChg chg="new del">
        <pc:chgData name="권 선미" userId="d3847d2c4301b755" providerId="Windows Live" clId="Web-{90F1AE03-7A65-44A1-A174-12BFB3E97BE5}" dt="2022-03-14T06:41:52.072" v="657"/>
        <pc:sldMkLst>
          <pc:docMk/>
          <pc:sldMk cId="1478819245" sldId="267"/>
        </pc:sldMkLst>
      </pc:sldChg>
      <pc:sldChg chg="modSp new">
        <pc:chgData name="권 선미" userId="d3847d2c4301b755" providerId="Windows Live" clId="Web-{90F1AE03-7A65-44A1-A174-12BFB3E97BE5}" dt="2022-03-14T07:08:24.819" v="660" actId="20577"/>
        <pc:sldMkLst>
          <pc:docMk/>
          <pc:sldMk cId="2499124421" sldId="267"/>
        </pc:sldMkLst>
        <pc:spChg chg="mod">
          <ac:chgData name="권 선미" userId="d3847d2c4301b755" providerId="Windows Live" clId="Web-{90F1AE03-7A65-44A1-A174-12BFB3E97BE5}" dt="2022-03-14T07:08:24.819" v="660" actId="20577"/>
          <ac:spMkLst>
            <pc:docMk/>
            <pc:sldMk cId="2499124421" sldId="267"/>
            <ac:spMk id="2" creationId="{8DAA3086-9260-4A09-82F9-344DD41343D0}"/>
          </ac:spMkLst>
        </pc:spChg>
      </pc:sldChg>
      <pc:sldChg chg="addSp modSp new">
        <pc:chgData name="권 선미" userId="d3847d2c4301b755" providerId="Windows Live" clId="Web-{90F1AE03-7A65-44A1-A174-12BFB3E97BE5}" dt="2022-03-14T07:21:21.102" v="879" actId="1076"/>
        <pc:sldMkLst>
          <pc:docMk/>
          <pc:sldMk cId="2416567288" sldId="268"/>
        </pc:sldMkLst>
        <pc:spChg chg="add mod">
          <ac:chgData name="권 선미" userId="d3847d2c4301b755" providerId="Windows Live" clId="Web-{90F1AE03-7A65-44A1-A174-12BFB3E97BE5}" dt="2022-03-14T07:21:20.852" v="854" actId="1076"/>
          <ac:spMkLst>
            <pc:docMk/>
            <pc:sldMk cId="2416567288" sldId="268"/>
            <ac:spMk id="2" creationId="{3E4F78A5-66D1-4534-B92D-9D2815377395}"/>
          </ac:spMkLst>
        </pc:spChg>
        <pc:spChg chg="add mod">
          <ac:chgData name="권 선미" userId="d3847d2c4301b755" providerId="Windows Live" clId="Web-{90F1AE03-7A65-44A1-A174-12BFB3E97BE5}" dt="2022-03-14T07:21:20.883" v="857" actId="1076"/>
          <ac:spMkLst>
            <pc:docMk/>
            <pc:sldMk cId="2416567288" sldId="268"/>
            <ac:spMk id="5" creationId="{B0F3B9C2-E9BE-4BFB-8B13-48DE97C0462A}"/>
          </ac:spMkLst>
        </pc:spChg>
        <pc:spChg chg="add mod">
          <ac:chgData name="권 선미" userId="d3847d2c4301b755" providerId="Windows Live" clId="Web-{90F1AE03-7A65-44A1-A174-12BFB3E97BE5}" dt="2022-03-14T07:21:20.899" v="858" actId="1076"/>
          <ac:spMkLst>
            <pc:docMk/>
            <pc:sldMk cId="2416567288" sldId="268"/>
            <ac:spMk id="6" creationId="{C372087B-540B-40CA-9E5B-9DCD7AA600AD}"/>
          </ac:spMkLst>
        </pc:spChg>
        <pc:spChg chg="add mod">
          <ac:chgData name="권 선미" userId="d3847d2c4301b755" providerId="Windows Live" clId="Web-{90F1AE03-7A65-44A1-A174-12BFB3E97BE5}" dt="2022-03-14T07:21:21.102" v="879" actId="1076"/>
          <ac:spMkLst>
            <pc:docMk/>
            <pc:sldMk cId="2416567288" sldId="268"/>
            <ac:spMk id="7" creationId="{FA32FA70-90C0-4992-B6B2-2C8A9D0691A9}"/>
          </ac:spMkLst>
        </pc:spChg>
        <pc:spChg chg="add mod">
          <ac:chgData name="권 선미" userId="d3847d2c4301b755" providerId="Windows Live" clId="Web-{90F1AE03-7A65-44A1-A174-12BFB3E97BE5}" dt="2022-03-14T07:21:20.899" v="859" actId="1076"/>
          <ac:spMkLst>
            <pc:docMk/>
            <pc:sldMk cId="2416567288" sldId="268"/>
            <ac:spMk id="8" creationId="{33D25306-FA1B-46AF-B6CF-5A55985BE81E}"/>
          </ac:spMkLst>
        </pc:spChg>
        <pc:spChg chg="add mod">
          <ac:chgData name="권 선미" userId="d3847d2c4301b755" providerId="Windows Live" clId="Web-{90F1AE03-7A65-44A1-A174-12BFB3E97BE5}" dt="2022-03-14T07:21:20.914" v="860" actId="1076"/>
          <ac:spMkLst>
            <pc:docMk/>
            <pc:sldMk cId="2416567288" sldId="268"/>
            <ac:spMk id="9" creationId="{D51D21F0-20B2-4DD2-A21A-40F97B6C17C6}"/>
          </ac:spMkLst>
        </pc:spChg>
        <pc:spChg chg="add mod">
          <ac:chgData name="권 선미" userId="d3847d2c4301b755" providerId="Windows Live" clId="Web-{90F1AE03-7A65-44A1-A174-12BFB3E97BE5}" dt="2022-03-14T07:21:20.930" v="861" actId="1076"/>
          <ac:spMkLst>
            <pc:docMk/>
            <pc:sldMk cId="2416567288" sldId="268"/>
            <ac:spMk id="10" creationId="{4BB75D6A-0F3E-4F94-8B93-F3679E4C76F7}"/>
          </ac:spMkLst>
        </pc:spChg>
        <pc:spChg chg="add mod">
          <ac:chgData name="권 선미" userId="d3847d2c4301b755" providerId="Windows Live" clId="Web-{90F1AE03-7A65-44A1-A174-12BFB3E97BE5}" dt="2022-03-14T07:21:20.946" v="862" actId="1076"/>
          <ac:spMkLst>
            <pc:docMk/>
            <pc:sldMk cId="2416567288" sldId="268"/>
            <ac:spMk id="11" creationId="{5E8F43D6-A83D-4E24-AF30-6C026AE85147}"/>
          </ac:spMkLst>
        </pc:spChg>
        <pc:spChg chg="add mod">
          <ac:chgData name="권 선미" userId="d3847d2c4301b755" providerId="Windows Live" clId="Web-{90F1AE03-7A65-44A1-A174-12BFB3E97BE5}" dt="2022-03-14T07:21:20.946" v="863" actId="1076"/>
          <ac:spMkLst>
            <pc:docMk/>
            <pc:sldMk cId="2416567288" sldId="268"/>
            <ac:spMk id="12" creationId="{FE7A893B-8BB1-4E3C-96F9-5A012542BA7A}"/>
          </ac:spMkLst>
        </pc:spChg>
        <pc:spChg chg="add mod">
          <ac:chgData name="권 선미" userId="d3847d2c4301b755" providerId="Windows Live" clId="Web-{90F1AE03-7A65-44A1-A174-12BFB3E97BE5}" dt="2022-03-14T07:21:20.961" v="864" actId="1076"/>
          <ac:spMkLst>
            <pc:docMk/>
            <pc:sldMk cId="2416567288" sldId="268"/>
            <ac:spMk id="13" creationId="{DE3B4E9B-3466-4962-8846-210CD465419D}"/>
          </ac:spMkLst>
        </pc:spChg>
        <pc:spChg chg="add mod">
          <ac:chgData name="권 선미" userId="d3847d2c4301b755" providerId="Windows Live" clId="Web-{90F1AE03-7A65-44A1-A174-12BFB3E97BE5}" dt="2022-03-14T07:21:20.977" v="865" actId="1076"/>
          <ac:spMkLst>
            <pc:docMk/>
            <pc:sldMk cId="2416567288" sldId="268"/>
            <ac:spMk id="14" creationId="{5AC2A123-C483-44BA-8256-FE17A6D06DF3}"/>
          </ac:spMkLst>
        </pc:spChg>
        <pc:cxnChg chg="add mod">
          <ac:chgData name="권 선미" userId="d3847d2c4301b755" providerId="Windows Live" clId="Web-{90F1AE03-7A65-44A1-A174-12BFB3E97BE5}" dt="2022-03-14T07:21:20.852" v="855" actId="1076"/>
          <ac:cxnSpMkLst>
            <pc:docMk/>
            <pc:sldMk cId="2416567288" sldId="268"/>
            <ac:cxnSpMk id="3" creationId="{5514289E-4206-49A4-8E75-A98BE665CEE7}"/>
          </ac:cxnSpMkLst>
        </pc:cxnChg>
        <pc:cxnChg chg="add mod">
          <ac:chgData name="권 선미" userId="d3847d2c4301b755" providerId="Windows Live" clId="Web-{90F1AE03-7A65-44A1-A174-12BFB3E97BE5}" dt="2022-03-14T07:21:20.867" v="856" actId="1076"/>
          <ac:cxnSpMkLst>
            <pc:docMk/>
            <pc:sldMk cId="2416567288" sldId="268"/>
            <ac:cxnSpMk id="4" creationId="{1327E053-0085-46B1-AAB0-C2AB739B530D}"/>
          </ac:cxnSpMkLst>
        </pc:cxnChg>
        <pc:cxnChg chg="add mod">
          <ac:chgData name="권 선미" userId="d3847d2c4301b755" providerId="Windows Live" clId="Web-{90F1AE03-7A65-44A1-A174-12BFB3E97BE5}" dt="2022-03-14T07:21:20.992" v="866" actId="1076"/>
          <ac:cxnSpMkLst>
            <pc:docMk/>
            <pc:sldMk cId="2416567288" sldId="268"/>
            <ac:cxnSpMk id="15" creationId="{4F0973E9-9CB5-42D4-969A-B1EB9ECCE241}"/>
          </ac:cxnSpMkLst>
        </pc:cxnChg>
        <pc:cxnChg chg="add mod">
          <ac:chgData name="권 선미" userId="d3847d2c4301b755" providerId="Windows Live" clId="Web-{90F1AE03-7A65-44A1-A174-12BFB3E97BE5}" dt="2022-03-14T07:21:20.992" v="867" actId="1076"/>
          <ac:cxnSpMkLst>
            <pc:docMk/>
            <pc:sldMk cId="2416567288" sldId="268"/>
            <ac:cxnSpMk id="16" creationId="{5CA9018B-BA22-439A-9F26-D9B96E426FEE}"/>
          </ac:cxnSpMkLst>
        </pc:cxnChg>
        <pc:cxnChg chg="add mod">
          <ac:chgData name="권 선미" userId="d3847d2c4301b755" providerId="Windows Live" clId="Web-{90F1AE03-7A65-44A1-A174-12BFB3E97BE5}" dt="2022-03-14T07:21:21.008" v="868" actId="1076"/>
          <ac:cxnSpMkLst>
            <pc:docMk/>
            <pc:sldMk cId="2416567288" sldId="268"/>
            <ac:cxnSpMk id="17" creationId="{E7693153-74BA-42C1-86AF-8D040EF5D134}"/>
          </ac:cxnSpMkLst>
        </pc:cxnChg>
        <pc:cxnChg chg="add mod">
          <ac:chgData name="권 선미" userId="d3847d2c4301b755" providerId="Windows Live" clId="Web-{90F1AE03-7A65-44A1-A174-12BFB3E97BE5}" dt="2022-03-14T07:21:21.008" v="869" actId="1076"/>
          <ac:cxnSpMkLst>
            <pc:docMk/>
            <pc:sldMk cId="2416567288" sldId="268"/>
            <ac:cxnSpMk id="18" creationId="{13F6F575-8FA6-4D4E-AEFB-73F0886B04DC}"/>
          </ac:cxnSpMkLst>
        </pc:cxnChg>
        <pc:cxnChg chg="add mod">
          <ac:chgData name="권 선미" userId="d3847d2c4301b755" providerId="Windows Live" clId="Web-{90F1AE03-7A65-44A1-A174-12BFB3E97BE5}" dt="2022-03-14T07:21:21.024" v="870" actId="1076"/>
          <ac:cxnSpMkLst>
            <pc:docMk/>
            <pc:sldMk cId="2416567288" sldId="268"/>
            <ac:cxnSpMk id="19" creationId="{8CA384A0-6D9D-45D1-A945-43FF83BB8F0D}"/>
          </ac:cxnSpMkLst>
        </pc:cxnChg>
        <pc:cxnChg chg="add mod">
          <ac:chgData name="권 선미" userId="d3847d2c4301b755" providerId="Windows Live" clId="Web-{90F1AE03-7A65-44A1-A174-12BFB3E97BE5}" dt="2022-03-14T07:21:21.039" v="871" actId="1076"/>
          <ac:cxnSpMkLst>
            <pc:docMk/>
            <pc:sldMk cId="2416567288" sldId="268"/>
            <ac:cxnSpMk id="20" creationId="{9DFB2FCD-3B50-4EA7-9BBB-21AB10A0B669}"/>
          </ac:cxnSpMkLst>
        </pc:cxnChg>
        <pc:cxnChg chg="add mod">
          <ac:chgData name="권 선미" userId="d3847d2c4301b755" providerId="Windows Live" clId="Web-{90F1AE03-7A65-44A1-A174-12BFB3E97BE5}" dt="2022-03-14T07:21:21.039" v="872" actId="1076"/>
          <ac:cxnSpMkLst>
            <pc:docMk/>
            <pc:sldMk cId="2416567288" sldId="268"/>
            <ac:cxnSpMk id="21" creationId="{962E2183-0EDD-4823-945C-A63C44F7D6C8}"/>
          </ac:cxnSpMkLst>
        </pc:cxnChg>
        <pc:cxnChg chg="add mod">
          <ac:chgData name="권 선미" userId="d3847d2c4301b755" providerId="Windows Live" clId="Web-{90F1AE03-7A65-44A1-A174-12BFB3E97BE5}" dt="2022-03-14T07:21:21.055" v="873" actId="1076"/>
          <ac:cxnSpMkLst>
            <pc:docMk/>
            <pc:sldMk cId="2416567288" sldId="268"/>
            <ac:cxnSpMk id="22" creationId="{96FA5D05-B8A3-4CA3-8653-6A249B9D698D}"/>
          </ac:cxnSpMkLst>
        </pc:cxnChg>
        <pc:cxnChg chg="add mod">
          <ac:chgData name="권 선미" userId="d3847d2c4301b755" providerId="Windows Live" clId="Web-{90F1AE03-7A65-44A1-A174-12BFB3E97BE5}" dt="2022-03-14T07:21:21.055" v="874" actId="1076"/>
          <ac:cxnSpMkLst>
            <pc:docMk/>
            <pc:sldMk cId="2416567288" sldId="268"/>
            <ac:cxnSpMk id="23" creationId="{E76487D9-35C2-4F8F-B06F-06428410CF8A}"/>
          </ac:cxnSpMkLst>
        </pc:cxnChg>
        <pc:cxnChg chg="add mod">
          <ac:chgData name="권 선미" userId="d3847d2c4301b755" providerId="Windows Live" clId="Web-{90F1AE03-7A65-44A1-A174-12BFB3E97BE5}" dt="2022-03-14T07:21:21.071" v="875" actId="1076"/>
          <ac:cxnSpMkLst>
            <pc:docMk/>
            <pc:sldMk cId="2416567288" sldId="268"/>
            <ac:cxnSpMk id="24" creationId="{7B6FFC80-62EB-4BA7-A7E8-E967B6289BA6}"/>
          </ac:cxnSpMkLst>
        </pc:cxnChg>
        <pc:cxnChg chg="add mod">
          <ac:chgData name="권 선미" userId="d3847d2c4301b755" providerId="Windows Live" clId="Web-{90F1AE03-7A65-44A1-A174-12BFB3E97BE5}" dt="2022-03-14T07:21:21.071" v="876" actId="1076"/>
          <ac:cxnSpMkLst>
            <pc:docMk/>
            <pc:sldMk cId="2416567288" sldId="268"/>
            <ac:cxnSpMk id="25" creationId="{26CE7992-C5A1-4D6B-A278-D4AF3A0B6C96}"/>
          </ac:cxnSpMkLst>
        </pc:cxnChg>
        <pc:cxnChg chg="add mod">
          <ac:chgData name="권 선미" userId="d3847d2c4301b755" providerId="Windows Live" clId="Web-{90F1AE03-7A65-44A1-A174-12BFB3E97BE5}" dt="2022-03-14T07:21:21.086" v="878" actId="1076"/>
          <ac:cxnSpMkLst>
            <pc:docMk/>
            <pc:sldMk cId="2416567288" sldId="268"/>
            <ac:cxnSpMk id="26" creationId="{6F9F81D8-F99A-4E30-981B-C184DE95829D}"/>
          </ac:cxnSpMkLst>
        </pc:cxnChg>
        <pc:cxnChg chg="add mod">
          <ac:chgData name="권 선미" userId="d3847d2c4301b755" providerId="Windows Live" clId="Web-{90F1AE03-7A65-44A1-A174-12BFB3E97BE5}" dt="2022-03-14T07:21:21.086" v="877" actId="1076"/>
          <ac:cxnSpMkLst>
            <pc:docMk/>
            <pc:sldMk cId="2416567288" sldId="268"/>
            <ac:cxnSpMk id="27" creationId="{167EAFF5-2B5D-4C14-BBCA-615C9CD72858}"/>
          </ac:cxnSpMkLst>
        </pc:cxnChg>
      </pc:sldChg>
      <pc:sldChg chg="modSp new">
        <pc:chgData name="권 선미" userId="d3847d2c4301b755" providerId="Windows Live" clId="Web-{90F1AE03-7A65-44A1-A174-12BFB3E97BE5}" dt="2022-03-14T07:23:09.964" v="887" actId="20577"/>
        <pc:sldMkLst>
          <pc:docMk/>
          <pc:sldMk cId="2167843631" sldId="269"/>
        </pc:sldMkLst>
        <pc:spChg chg="mod">
          <ac:chgData name="권 선미" userId="d3847d2c4301b755" providerId="Windows Live" clId="Web-{90F1AE03-7A65-44A1-A174-12BFB3E97BE5}" dt="2022-03-14T07:23:09.964" v="887" actId="20577"/>
          <ac:spMkLst>
            <pc:docMk/>
            <pc:sldMk cId="2167843631" sldId="269"/>
            <ac:spMk id="2" creationId="{D9E33721-FACA-4742-B78D-E6986C73B629}"/>
          </ac:spMkLst>
        </pc:spChg>
      </pc:sldChg>
      <pc:sldChg chg="modSp new">
        <pc:chgData name="권 선미" userId="d3847d2c4301b755" providerId="Windows Live" clId="Web-{90F1AE03-7A65-44A1-A174-12BFB3E97BE5}" dt="2022-03-14T07:31:37.290" v="908" actId="20577"/>
        <pc:sldMkLst>
          <pc:docMk/>
          <pc:sldMk cId="17525795" sldId="270"/>
        </pc:sldMkLst>
        <pc:spChg chg="mod">
          <ac:chgData name="권 선미" userId="d3847d2c4301b755" providerId="Windows Live" clId="Web-{90F1AE03-7A65-44A1-A174-12BFB3E97BE5}" dt="2022-03-14T07:31:37.290" v="908" actId="20577"/>
          <ac:spMkLst>
            <pc:docMk/>
            <pc:sldMk cId="17525795" sldId="270"/>
            <ac:spMk id="2" creationId="{A4229DCF-7E53-4970-B4D3-415B640D0AE9}"/>
          </ac:spMkLst>
        </pc:spChg>
      </pc:sldChg>
      <pc:sldChg chg="addSp modSp new del">
        <pc:chgData name="권 선미" userId="d3847d2c4301b755" providerId="Windows Live" clId="Web-{90F1AE03-7A65-44A1-A174-12BFB3E97BE5}" dt="2022-03-14T07:23:25.339" v="891"/>
        <pc:sldMkLst>
          <pc:docMk/>
          <pc:sldMk cId="2272222575" sldId="270"/>
        </pc:sldMkLst>
        <pc:spChg chg="add mod">
          <ac:chgData name="권 선미" userId="d3847d2c4301b755" providerId="Windows Live" clId="Web-{90F1AE03-7A65-44A1-A174-12BFB3E97BE5}" dt="2022-03-14T07:23:22.964" v="890" actId="20577"/>
          <ac:spMkLst>
            <pc:docMk/>
            <pc:sldMk cId="2272222575" sldId="270"/>
            <ac:spMk id="2" creationId="{C2C87508-D158-43B5-ABFE-493DC54FA9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복셀 패턴의 3D 일러스트레이션">
            <a:extLst>
              <a:ext uri="{FF2B5EF4-FFF2-40B4-BE49-F238E27FC236}">
                <a16:creationId xmlns:a16="http://schemas.microsoft.com/office/drawing/2014/main" id="{EDB87366-865D-E2C6-8C2D-0A142F00E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" r="-2" b="18964"/>
          <a:stretch/>
        </p:blipFill>
        <p:spPr>
          <a:xfrm>
            <a:off x="-24828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77628" y="3555305"/>
            <a:ext cx="3066184" cy="437763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ea typeface="Microsoft GothicNeo"/>
                <a:cs typeface="Microsoft GothicNeo"/>
              </a:rPr>
              <a:t>미니프로젝트 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78734" y="3935916"/>
            <a:ext cx="2877046" cy="504561"/>
          </a:xfrm>
        </p:spPr>
        <p:txBody>
          <a:bodyPr lIns="109728" tIns="109728" rIns="109728" bIns="91440" anchor="t">
            <a:normAutofit fontScale="70000" lnSpcReduction="20000"/>
          </a:bodyPr>
          <a:lstStyle/>
          <a:p>
            <a:pPr algn="ctr"/>
            <a:r>
              <a:rPr lang="en-US" altLang="ko-KR" sz="1500" dirty="0">
                <a:ea typeface="+mn-lt"/>
                <a:cs typeface="+mn-lt"/>
              </a:rPr>
              <a:t>EPR </a:t>
            </a:r>
            <a:r>
              <a:rPr lang="ko-KR" sz="1500" dirty="0">
                <a:ea typeface="+mn-lt"/>
                <a:cs typeface="+mn-lt"/>
              </a:rPr>
              <a:t>조립 컴퓨터 생산과정 개발 프로그램</a:t>
            </a:r>
            <a:endParaRPr lang="ko-KR" dirty="0"/>
          </a:p>
          <a:p>
            <a:endParaRPr lang="ko-KR" altLang="en-US" sz="1500" dirty="0">
              <a:ea typeface="Microsoft GothicNeo"/>
              <a:cs typeface="Microsoft Gothic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60FB4-24B3-449B-A8EF-9E3A25DD4B08}"/>
              </a:ext>
            </a:extLst>
          </p:cNvPr>
          <p:cNvSpPr txBox="1"/>
          <p:nvPr/>
        </p:nvSpPr>
        <p:spPr>
          <a:xfrm>
            <a:off x="9217257" y="4715337"/>
            <a:ext cx="4071546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팀명</a:t>
            </a:r>
            <a:r>
              <a:rPr lang="ko-KR" altLang="en-US" dirty="0">
                <a:ea typeface="Microsoft GothicNeo"/>
                <a:cs typeface="Microsoft GothicNeo"/>
              </a:rPr>
              <a:t> : </a:t>
            </a:r>
            <a:r>
              <a:rPr lang="ko-KR" altLang="en-US" dirty="0" err="1">
                <a:ea typeface="Microsoft GothicNeo"/>
                <a:cs typeface="Microsoft GothicNeo"/>
              </a:rPr>
              <a:t>다나와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</a:p>
          <a:p>
            <a:r>
              <a:rPr lang="ko-KR" altLang="en-US" sz="1100" dirty="0">
                <a:ea typeface="Microsoft GothicNeo"/>
                <a:cs typeface="Microsoft GothicNeo"/>
              </a:rPr>
              <a:t>팀원 :  </a:t>
            </a:r>
            <a:r>
              <a:rPr lang="ko-KR" altLang="en-US" sz="1100" dirty="0" err="1">
                <a:ea typeface="+mn-lt"/>
                <a:cs typeface="+mn-lt"/>
              </a:rPr>
              <a:t>심무성</a:t>
            </a:r>
            <a:r>
              <a:rPr lang="ko-KR" altLang="en-US" sz="1100" dirty="0">
                <a:ea typeface="+mn-lt"/>
                <a:cs typeface="+mn-lt"/>
              </a:rPr>
              <a:t>, 오창현</a:t>
            </a:r>
            <a:r>
              <a:rPr lang="en-US" altLang="ko-KR" sz="1100" dirty="0">
                <a:ea typeface="+mn-lt"/>
                <a:cs typeface="+mn-lt"/>
              </a:rPr>
              <a:t>, </a:t>
            </a:r>
            <a:r>
              <a:rPr lang="ko-KR" sz="1100" dirty="0" err="1">
                <a:ea typeface="+mn-lt"/>
                <a:cs typeface="+mn-lt"/>
              </a:rPr>
              <a:t>이지태</a:t>
            </a:r>
            <a:r>
              <a:rPr lang="en-US" altLang="ko-KR" sz="1100" dirty="0">
                <a:ea typeface="+mn-lt"/>
                <a:cs typeface="+mn-lt"/>
              </a:rPr>
              <a:t>,  </a:t>
            </a:r>
            <a:r>
              <a:rPr lang="ko-KR" sz="1100" dirty="0" err="1">
                <a:ea typeface="+mn-lt"/>
                <a:cs typeface="+mn-lt"/>
              </a:rPr>
              <a:t>장성혁</a:t>
            </a:r>
            <a:r>
              <a:rPr lang="en-US" altLang="ko-KR" sz="1100" dirty="0">
                <a:ea typeface="+mn-lt"/>
                <a:cs typeface="+mn-lt"/>
              </a:rPr>
              <a:t>,</a:t>
            </a:r>
          </a:p>
          <a:p>
            <a:r>
              <a:rPr lang="en-US" altLang="ko-KR" sz="1100" dirty="0">
                <a:ea typeface="+mn-lt"/>
                <a:cs typeface="+mn-lt"/>
              </a:rPr>
              <a:t>           </a:t>
            </a:r>
            <a:r>
              <a:rPr lang="ko-KR" sz="1100" dirty="0">
                <a:ea typeface="+mn-lt"/>
                <a:cs typeface="+mn-lt"/>
              </a:rPr>
              <a:t>최윤진</a:t>
            </a:r>
            <a:r>
              <a:rPr lang="en-US" alt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ea typeface="+mn-lt"/>
                <a:cs typeface="+mn-lt"/>
              </a:rPr>
              <a:t>하연서</a:t>
            </a:r>
            <a:r>
              <a:rPr lang="en-US" altLang="ko-KR" sz="1100" dirty="0">
                <a:ea typeface="+mn-lt"/>
                <a:cs typeface="+mn-lt"/>
              </a:rPr>
              <a:t>,  </a:t>
            </a:r>
            <a:r>
              <a:rPr lang="ko-KR" altLang="en-US" sz="1100" dirty="0" err="1">
                <a:ea typeface="+mn-lt"/>
                <a:cs typeface="+mn-lt"/>
              </a:rPr>
              <a:t>윤수한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ko-KR" altLang="en-US" sz="1100" dirty="0">
                <a:ea typeface="+mn-lt"/>
                <a:cs typeface="+mn-lt"/>
              </a:rPr>
              <a:t>권선미</a:t>
            </a:r>
            <a:r>
              <a:rPr lang="en-US" sz="1100" dirty="0">
                <a:ea typeface="+mn-lt"/>
                <a:cs typeface="+mn-lt"/>
              </a:rPr>
              <a:t>, 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sz="1100" dirty="0">
                <a:ea typeface="+mn-lt"/>
                <a:cs typeface="+mn-lt"/>
              </a:rPr>
              <a:t>           유세준</a:t>
            </a:r>
            <a:endParaRPr lang="ko-KR" altLang="en-US" dirty="0">
              <a:ea typeface="+mn-lt"/>
              <a:cs typeface="+mn-lt"/>
            </a:endParaRPr>
          </a:p>
          <a:p>
            <a:endParaRPr lang="ko-KR" sz="1100" dirty="0">
              <a:ea typeface="+mn-lt"/>
              <a:cs typeface="+mn-lt"/>
            </a:endParaRPr>
          </a:p>
          <a:p>
            <a:endParaRPr lang="ko-KR" altLang="en-US" sz="11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B91E4-1D5B-43ED-B9EA-992F902B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DB </a:t>
            </a:r>
            <a:r>
              <a:rPr lang="ko-KR" altLang="en-US" dirty="0" err="1">
                <a:ea typeface="Microsoft GothicNeo"/>
                <a:cs typeface="Microsoft GothicNeo"/>
              </a:rPr>
              <a:t>Table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A83AE-D9AA-43AD-BF5B-1680FA17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691"/>
            <a:ext cx="10515600" cy="416052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● 품목 테이블                   </a:t>
            </a:r>
            <a:r>
              <a:rPr lang="ko-KR" dirty="0">
                <a:ea typeface="+mn-lt"/>
                <a:cs typeface="+mn-lt"/>
              </a:rPr>
              <a:t>●</a:t>
            </a:r>
            <a:r>
              <a:rPr lang="ko-KR" altLang="en-US" dirty="0">
                <a:ea typeface="+mn-lt"/>
                <a:cs typeface="+mn-lt"/>
              </a:rPr>
              <a:t> 거래처 테이블                </a:t>
            </a:r>
            <a:r>
              <a:rPr lang="ko-KR" dirty="0">
                <a:ea typeface="+mn-lt"/>
                <a:cs typeface="+mn-lt"/>
              </a:rPr>
              <a:t>●담당자 테이블</a:t>
            </a:r>
            <a:endParaRPr lang="ko-KR" altLang="en-US" dirty="0">
              <a:ea typeface="Microsoft GothicNeo"/>
              <a:cs typeface="Microsoft GothicNeo"/>
            </a:endParaRPr>
          </a:p>
          <a:p>
            <a:pPr marL="457200" lvl="1" indent="0">
              <a:buNone/>
            </a:pPr>
            <a:endParaRPr lang="ko-KR" altLang="en-US" dirty="0">
              <a:ea typeface="+mn-lt"/>
              <a:cs typeface="+mn-lt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EEF68CA6-18D4-4DCE-8D8B-A14E80C6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87" y="2351823"/>
            <a:ext cx="1834091" cy="152082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B6D55F7-6C3E-4648-B525-0BDBEA941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57" y="2618846"/>
            <a:ext cx="2164291" cy="1044575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57FB628-C56E-4012-884D-2DEADDE3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170" y="2616822"/>
            <a:ext cx="2206624" cy="1103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8B0728-448F-40C9-8978-4E17A39A1E9E}"/>
              </a:ext>
            </a:extLst>
          </p:cNvPr>
          <p:cNvSpPr txBox="1"/>
          <p:nvPr/>
        </p:nvSpPr>
        <p:spPr>
          <a:xfrm>
            <a:off x="2594794" y="4128052"/>
            <a:ext cx="6238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위와 같은 방식으로 각각 필요한의 테이블 들을 생성하였다.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62AA9-CB4F-4EB3-8FEA-215ABBECC819}"/>
              </a:ext>
            </a:extLst>
          </p:cNvPr>
          <p:cNvSpPr txBox="1"/>
          <p:nvPr/>
        </p:nvSpPr>
        <p:spPr>
          <a:xfrm>
            <a:off x="2598449" y="4669101"/>
            <a:ext cx="58408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테이블은 구조체의 형식으로 이루어져 있다. </a:t>
            </a:r>
            <a:endParaRPr lang="ko-KR" altLang="en-US" dirty="0">
              <a:ea typeface="Microsoft GothicNeo"/>
              <a:cs typeface="Microsoft GothicNeo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  <a:p>
            <a:r>
              <a:rPr lang="ko-KR" altLang="en-US" dirty="0">
                <a:ea typeface="Microsoft GothicNeo"/>
                <a:cs typeface="Microsoft GothicNeo"/>
              </a:rPr>
              <a:t>VARCHAR(20) 은 </a:t>
            </a:r>
            <a:r>
              <a:rPr lang="ko-KR" dirty="0">
                <a:ea typeface="+mn-lt"/>
                <a:cs typeface="+mn-lt"/>
              </a:rPr>
              <a:t>가변길이 문자열의 </a:t>
            </a:r>
            <a:r>
              <a:rPr lang="ko-KR" altLang="en-US" dirty="0">
                <a:ea typeface="+mn-lt"/>
                <a:cs typeface="+mn-lt"/>
              </a:rPr>
              <a:t>형태이다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6234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3086-9260-4A09-82F9-344DD413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/>
            </a:r>
            <a:br>
              <a:rPr lang="en-US" altLang="ko-KR" dirty="0">
                <a:ea typeface="+mj-lt"/>
                <a:cs typeface="+mj-lt"/>
              </a:rPr>
            </a:br>
            <a:r>
              <a:rPr lang="en-US" altLang="ko-KR" dirty="0">
                <a:ea typeface="+mj-lt"/>
                <a:cs typeface="+mj-lt"/>
              </a:rPr>
              <a:t>Main Flow Chart</a:t>
            </a:r>
            <a:endParaRPr lang="ko-KR" dirty="0"/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4991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E4F78A5-66D1-4534-B92D-9D2815377395}"/>
              </a:ext>
            </a:extLst>
          </p:cNvPr>
          <p:cNvSpPr/>
          <p:nvPr/>
        </p:nvSpPr>
        <p:spPr>
          <a:xfrm>
            <a:off x="5739443" y="3919849"/>
            <a:ext cx="1854678" cy="16677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Microsoft GothicNeo"/>
                <a:cs typeface="Microsoft GothicNeo"/>
              </a:rPr>
              <a:t>현 </a:t>
            </a:r>
            <a:endParaRPr lang="en-US" altLang="ko-KR" b="1" dirty="0" smtClean="0">
              <a:solidFill>
                <a:schemeClr val="tx1"/>
              </a:solidFill>
              <a:ea typeface="Microsoft GothicNeo"/>
              <a:cs typeface="Microsoft GothicNeo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ea typeface="Microsoft GothicNeo"/>
                <a:cs typeface="Microsoft GothicNeo"/>
              </a:rPr>
              <a:t>재고 </a:t>
            </a:r>
            <a:r>
              <a:rPr lang="ko-KR" altLang="en-US" b="1" dirty="0">
                <a:solidFill>
                  <a:schemeClr val="tx1"/>
                </a:solidFill>
                <a:ea typeface="Microsoft GothicNeo"/>
                <a:cs typeface="Microsoft GothicNeo"/>
              </a:rPr>
              <a:t>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14289E-4206-49A4-8E75-A98BE665CEE7}"/>
              </a:ext>
            </a:extLst>
          </p:cNvPr>
          <p:cNvCxnSpPr/>
          <p:nvPr/>
        </p:nvCxnSpPr>
        <p:spPr>
          <a:xfrm flipV="1">
            <a:off x="7291298" y="2823804"/>
            <a:ext cx="1008211" cy="141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372087B-540B-40CA-9E5B-9DCD7AA600AD}"/>
              </a:ext>
            </a:extLst>
          </p:cNvPr>
          <p:cNvSpPr/>
          <p:nvPr/>
        </p:nvSpPr>
        <p:spPr>
          <a:xfrm>
            <a:off x="8119433" y="5388335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발주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FA32FA70-90C0-4992-B6B2-2C8A9D0691A9}"/>
              </a:ext>
            </a:extLst>
          </p:cNvPr>
          <p:cNvSpPr/>
          <p:nvPr/>
        </p:nvSpPr>
        <p:spPr>
          <a:xfrm>
            <a:off x="10250712" y="5388336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입고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33D25306-FA1B-46AF-B6CF-5A55985BE81E}"/>
              </a:ext>
            </a:extLst>
          </p:cNvPr>
          <p:cNvSpPr/>
          <p:nvPr/>
        </p:nvSpPr>
        <p:spPr>
          <a:xfrm>
            <a:off x="4185620" y="5424785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생산계획등록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D51D21F0-20B2-4DD2-A21A-40F97B6C17C6}"/>
              </a:ext>
            </a:extLst>
          </p:cNvPr>
          <p:cNvSpPr/>
          <p:nvPr/>
        </p:nvSpPr>
        <p:spPr>
          <a:xfrm>
            <a:off x="2258323" y="5431129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수주등록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4BB75D6A-0F3E-4F94-8B93-F3679E4C76F7}"/>
              </a:ext>
            </a:extLst>
          </p:cNvPr>
          <p:cNvSpPr/>
          <p:nvPr/>
        </p:nvSpPr>
        <p:spPr>
          <a:xfrm>
            <a:off x="344560" y="5424784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Microsoft GothicNeo"/>
                <a:cs typeface="Microsoft GothicNeo"/>
              </a:rPr>
              <a:t>BOM등록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E8F43D6-A83D-4E24-AF30-6C026AE85147}"/>
              </a:ext>
            </a:extLst>
          </p:cNvPr>
          <p:cNvSpPr/>
          <p:nvPr/>
        </p:nvSpPr>
        <p:spPr>
          <a:xfrm>
            <a:off x="8396382" y="1690457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작업지시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E7A893B-8BB1-4E3C-96F9-5A012542BA7A}"/>
              </a:ext>
            </a:extLst>
          </p:cNvPr>
          <p:cNvSpPr/>
          <p:nvPr/>
        </p:nvSpPr>
        <p:spPr>
          <a:xfrm>
            <a:off x="6126732" y="1690456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작업실적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DE3B4E9B-3466-4962-8846-210CD465419D}"/>
              </a:ext>
            </a:extLst>
          </p:cNvPr>
          <p:cNvSpPr/>
          <p:nvPr/>
        </p:nvSpPr>
        <p:spPr>
          <a:xfrm>
            <a:off x="4041115" y="3033757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생산품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창고입고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AC2A123-C483-44BA-8256-FE17A6D06DF3}"/>
              </a:ext>
            </a:extLst>
          </p:cNvPr>
          <p:cNvSpPr/>
          <p:nvPr/>
        </p:nvSpPr>
        <p:spPr>
          <a:xfrm>
            <a:off x="4005710" y="1685094"/>
            <a:ext cx="1164565" cy="761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사용자재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"/>
                <a:cs typeface="Microsoft GothicNeo"/>
              </a:rPr>
              <a:t>현황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A9018B-BA22-439A-9F26-D9B96E426FEE}"/>
              </a:ext>
            </a:extLst>
          </p:cNvPr>
          <p:cNvCxnSpPr>
            <a:cxnSpLocks/>
          </p:cNvCxnSpPr>
          <p:nvPr/>
        </p:nvCxnSpPr>
        <p:spPr>
          <a:xfrm flipV="1">
            <a:off x="3510051" y="5742770"/>
            <a:ext cx="598099" cy="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693153-74BA-42C1-86AF-8D040EF5D134}"/>
              </a:ext>
            </a:extLst>
          </p:cNvPr>
          <p:cNvCxnSpPr>
            <a:cxnSpLocks/>
          </p:cNvCxnSpPr>
          <p:nvPr/>
        </p:nvCxnSpPr>
        <p:spPr>
          <a:xfrm flipV="1">
            <a:off x="1583484" y="5769336"/>
            <a:ext cx="598099" cy="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A384A0-6D9D-45D1-A945-43FF83BB8F0D}"/>
              </a:ext>
            </a:extLst>
          </p:cNvPr>
          <p:cNvCxnSpPr>
            <a:cxnSpLocks/>
          </p:cNvCxnSpPr>
          <p:nvPr/>
        </p:nvCxnSpPr>
        <p:spPr>
          <a:xfrm flipH="1" flipV="1">
            <a:off x="7506614" y="2054139"/>
            <a:ext cx="612819" cy="1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FB2FCD-3B50-4EA7-9BBB-21AB10A0B669}"/>
              </a:ext>
            </a:extLst>
          </p:cNvPr>
          <p:cNvCxnSpPr>
            <a:cxnSpLocks/>
          </p:cNvCxnSpPr>
          <p:nvPr/>
        </p:nvCxnSpPr>
        <p:spPr>
          <a:xfrm flipH="1" flipV="1">
            <a:off x="5350186" y="2057550"/>
            <a:ext cx="581015" cy="1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62E2183-0EDD-4823-945C-A63C44F7D6C8}"/>
              </a:ext>
            </a:extLst>
          </p:cNvPr>
          <p:cNvCxnSpPr>
            <a:cxnSpLocks/>
          </p:cNvCxnSpPr>
          <p:nvPr/>
        </p:nvCxnSpPr>
        <p:spPr>
          <a:xfrm flipH="1">
            <a:off x="5424302" y="2866448"/>
            <a:ext cx="512822" cy="2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6FA5D05-B8A3-4CA3-8653-6A249B9D698D}"/>
              </a:ext>
            </a:extLst>
          </p:cNvPr>
          <p:cNvCxnSpPr>
            <a:cxnSpLocks/>
          </p:cNvCxnSpPr>
          <p:nvPr/>
        </p:nvCxnSpPr>
        <p:spPr>
          <a:xfrm flipV="1">
            <a:off x="9465411" y="5769334"/>
            <a:ext cx="598099" cy="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6487D9-35C2-4F8F-B06F-06428410CF8A}"/>
              </a:ext>
            </a:extLst>
          </p:cNvPr>
          <p:cNvCxnSpPr/>
          <p:nvPr/>
        </p:nvCxnSpPr>
        <p:spPr>
          <a:xfrm>
            <a:off x="2645614" y="2016633"/>
            <a:ext cx="116456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6FFC80-62EB-4BA7-A7E8-E967B6289BA6}"/>
              </a:ext>
            </a:extLst>
          </p:cNvPr>
          <p:cNvCxnSpPr>
            <a:cxnSpLocks/>
          </p:cNvCxnSpPr>
          <p:nvPr/>
        </p:nvCxnSpPr>
        <p:spPr>
          <a:xfrm flipH="1">
            <a:off x="2645612" y="2011180"/>
            <a:ext cx="2" cy="26967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6CE7992-C5A1-4D6B-A278-D4AF3A0B6C96}"/>
              </a:ext>
            </a:extLst>
          </p:cNvPr>
          <p:cNvCxnSpPr/>
          <p:nvPr/>
        </p:nvCxnSpPr>
        <p:spPr>
          <a:xfrm flipV="1">
            <a:off x="2659092" y="4658126"/>
            <a:ext cx="2912853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2E2183-0EDD-4823-945C-A63C44F7D6C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32736" y="5447080"/>
            <a:ext cx="512822" cy="2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2E2183-0EDD-4823-945C-A63C44F7D6C8}"/>
              </a:ext>
            </a:extLst>
          </p:cNvPr>
          <p:cNvCxnSpPr>
            <a:cxnSpLocks/>
          </p:cNvCxnSpPr>
          <p:nvPr/>
        </p:nvCxnSpPr>
        <p:spPr>
          <a:xfrm rot="14400000" flipH="1">
            <a:off x="7374275" y="5447079"/>
            <a:ext cx="512822" cy="2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CE7992-C5A1-4D6B-A278-D4AF3A0B6C96}"/>
              </a:ext>
            </a:extLst>
          </p:cNvPr>
          <p:cNvCxnSpPr/>
          <p:nvPr/>
        </p:nvCxnSpPr>
        <p:spPr>
          <a:xfrm flipH="1">
            <a:off x="7795404" y="4605739"/>
            <a:ext cx="3037590" cy="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6FFC80-62EB-4BA7-A7E8-E967B6289BA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31022" y="4605739"/>
            <a:ext cx="1973" cy="7825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425640-932A-4B7B-9AD1-DDCA7BCBB8AD}"/>
              </a:ext>
            </a:extLst>
          </p:cNvPr>
          <p:cNvSpPr txBox="1"/>
          <p:nvPr/>
        </p:nvSpPr>
        <p:spPr>
          <a:xfrm>
            <a:off x="7259431" y="3232003"/>
            <a:ext cx="669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YES</a:t>
            </a:r>
            <a:endParaRPr lang="ko-KR" altLang="en-US" sz="1400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25640-932A-4B7B-9AD1-DDCA7BCBB8AD}"/>
              </a:ext>
            </a:extLst>
          </p:cNvPr>
          <p:cNvSpPr txBox="1"/>
          <p:nvPr/>
        </p:nvSpPr>
        <p:spPr>
          <a:xfrm>
            <a:off x="7350138" y="5123941"/>
            <a:ext cx="669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endParaRPr lang="ko-KR" altLang="en-US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23B91E4-1D5B-43ED-B9EA-992F902B5F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ea typeface="Microsoft GothicNeo"/>
                <a:cs typeface="Microsoft GothicNeo"/>
              </a:rPr>
              <a:t>Main Flow Chart</a:t>
            </a:r>
            <a:endParaRPr lang="ko-KR" altLang="en-US" sz="40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644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3086-9260-4A09-82F9-344DD413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155" y="1053004"/>
            <a:ext cx="6501384" cy="4096512"/>
          </a:xfrm>
        </p:spPr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/>
            </a:r>
            <a:br>
              <a:rPr lang="en-US" altLang="ko-KR" dirty="0">
                <a:ea typeface="+mj-lt"/>
                <a:cs typeface="+mj-lt"/>
              </a:rPr>
            </a:br>
            <a:r>
              <a:rPr lang="en-US" altLang="ko-KR" dirty="0" smtClean="0">
                <a:ea typeface="+mj-lt"/>
                <a:cs typeface="+mj-lt"/>
              </a:rPr>
              <a:t>CMD</a:t>
            </a:r>
            <a:r>
              <a:rPr lang="ko-KR" altLang="en-US" dirty="0" smtClean="0">
                <a:ea typeface="+mj-lt"/>
                <a:cs typeface="+mj-lt"/>
              </a:rPr>
              <a:t>창에서</a:t>
            </a:r>
            <a:r>
              <a:rPr lang="en-US" altLang="ko-KR" dirty="0" smtClean="0">
                <a:ea typeface="+mj-lt"/>
                <a:cs typeface="+mj-lt"/>
              </a:rPr>
              <a:t/>
            </a:r>
            <a:br>
              <a:rPr lang="en-US" altLang="ko-KR" dirty="0" smtClean="0">
                <a:ea typeface="+mj-lt"/>
                <a:cs typeface="+mj-lt"/>
              </a:rPr>
            </a:br>
            <a:r>
              <a:rPr lang="ko-KR" altLang="en-US" dirty="0" smtClean="0">
                <a:ea typeface="+mj-lt"/>
                <a:cs typeface="+mj-lt"/>
              </a:rPr>
              <a:t>설명 후 다시 이어가겠습니다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40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문제리스트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1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문제리스트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1379912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출력 내용이 많아 </a:t>
            </a:r>
            <a:r>
              <a:rPr lang="ko-KR" altLang="en-US" sz="1800" dirty="0" err="1" smtClean="0">
                <a:ea typeface="Microsoft GothicNeo"/>
                <a:cs typeface="Microsoft GothicNeo"/>
              </a:rPr>
              <a:t>개행되어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출력되는 경우</a:t>
            </a:r>
            <a:endParaRPr lang="ko-KR" altLang="en-US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777999" y="1742042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ea typeface="Microsoft GothicNeo"/>
                <a:cs typeface="Microsoft GothicNeo"/>
              </a:rPr>
              <a:t>ㆍ수정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전</a:t>
            </a:r>
            <a:endParaRPr lang="ko-KR" altLang="en-US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786312" y="4993642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ea typeface="Microsoft GothicNeo"/>
                <a:cs typeface="Microsoft GothicNeo"/>
              </a:rPr>
              <a:t>ㆍ수정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후</a:t>
            </a:r>
            <a:endParaRPr lang="ko-KR" altLang="en-US" sz="1400" dirty="0"/>
          </a:p>
        </p:txBody>
      </p:sp>
      <p:pic>
        <p:nvPicPr>
          <p:cNvPr id="1029" name="_x443543552" descr="EMB000025885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94" y="4201010"/>
            <a:ext cx="4373563" cy="5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93" y="2107677"/>
            <a:ext cx="5305425" cy="1228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993" y="5375486"/>
            <a:ext cx="6375920" cy="11906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514705" y="3508666"/>
            <a:ext cx="0" cy="276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523912" y="5021856"/>
            <a:ext cx="0" cy="276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650892" y="3756941"/>
            <a:ext cx="7210474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>
                <a:ea typeface="Microsoft GothicNeo"/>
                <a:cs typeface="Microsoft GothicNeo"/>
              </a:rPr>
              <a:t>system(“mode con: cols=</a:t>
            </a:r>
            <a:r>
              <a:rPr lang="ko-KR" altLang="en-US" sz="1100" dirty="0" smtClean="0">
                <a:ea typeface="Microsoft GothicNeo"/>
                <a:cs typeface="Microsoft GothicNeo"/>
              </a:rPr>
              <a:t>가로 </a:t>
            </a:r>
            <a:r>
              <a:rPr lang="en-US" altLang="ko-KR" sz="1100" dirty="0" smtClean="0">
                <a:ea typeface="Microsoft GothicNeo"/>
                <a:cs typeface="Microsoft GothicNeo"/>
              </a:rPr>
              <a:t>lines=</a:t>
            </a:r>
            <a:r>
              <a:rPr lang="ko-KR" altLang="en-US" sz="1100" dirty="0" smtClean="0">
                <a:ea typeface="Microsoft GothicNeo"/>
                <a:cs typeface="Microsoft GothicNeo"/>
              </a:rPr>
              <a:t>세로</a:t>
            </a:r>
            <a:r>
              <a:rPr lang="en-US" altLang="ko-KR" sz="1100" dirty="0" smtClean="0">
                <a:ea typeface="Microsoft GothicNeo"/>
                <a:cs typeface="Microsoft GothicNeo"/>
              </a:rPr>
              <a:t>“);</a:t>
            </a:r>
            <a:r>
              <a:rPr lang="ko-KR" altLang="en-US" sz="1100" dirty="0" smtClean="0">
                <a:ea typeface="Microsoft GothicNeo"/>
                <a:cs typeface="Microsoft GothicNeo"/>
              </a:rPr>
              <a:t>를 통해 </a:t>
            </a:r>
            <a:r>
              <a:rPr lang="en-US" altLang="ko-KR" sz="1100" dirty="0" err="1" smtClean="0">
                <a:ea typeface="Microsoft GothicNeo"/>
                <a:cs typeface="Microsoft GothicNeo"/>
              </a:rPr>
              <a:t>cmd</a:t>
            </a:r>
            <a:r>
              <a:rPr lang="ko-KR" altLang="en-US" sz="1100" dirty="0" smtClean="0">
                <a:ea typeface="Microsoft GothicNeo"/>
                <a:cs typeface="Microsoft GothicNeo"/>
              </a:rPr>
              <a:t>창을 강제로 늘림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아쉬운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5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아쉬운 점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1546172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통합 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UI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부재</a:t>
            </a:r>
            <a:endParaRPr lang="ko-KR" altLang="en-US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1899987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ea typeface="Microsoft GothicNeo"/>
                <a:cs typeface="Microsoft GothicNeo"/>
              </a:rPr>
              <a:t>- </a:t>
            </a:r>
            <a:r>
              <a:rPr lang="ko-KR" altLang="en-US" sz="1400" dirty="0" err="1" smtClean="0">
                <a:ea typeface="Microsoft GothicNeo"/>
                <a:cs typeface="Microsoft GothicNeo"/>
              </a:rPr>
              <a:t>기능마다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</a:t>
            </a:r>
            <a:r>
              <a:rPr lang="en-US" altLang="ko-KR" sz="1400" dirty="0" smtClean="0">
                <a:ea typeface="Microsoft GothicNeo"/>
                <a:cs typeface="Microsoft GothicNeo"/>
              </a:rPr>
              <a:t>UI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가 다르고 출력되는 컬럼과 데이터 위치가 맞지 않아 </a:t>
            </a:r>
            <a:r>
              <a:rPr lang="ko-KR" altLang="en-US" sz="1400" dirty="0" err="1" smtClean="0">
                <a:ea typeface="Microsoft GothicNeo"/>
                <a:cs typeface="Microsoft GothicNeo"/>
              </a:rPr>
              <a:t>가독성이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떨어짐</a:t>
            </a:r>
            <a:endParaRPr lang="ko-KR" altLang="en-US" sz="14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2655843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2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예외처리</a:t>
            </a:r>
            <a:endParaRPr lang="ko-KR" altLang="en-US" sz="18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3017971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ea typeface="Microsoft GothicNeo"/>
                <a:cs typeface="Microsoft GothicNeo"/>
              </a:rPr>
              <a:t>- 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데이터 입력 시 중복 데이터 입력하여도 등록 가능</a:t>
            </a:r>
            <a:endParaRPr lang="ko-KR" altLang="en-US" sz="1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3818429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3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기능 </a:t>
            </a:r>
            <a:r>
              <a:rPr lang="ko-KR" altLang="en-US" sz="1800" dirty="0" err="1" smtClean="0">
                <a:ea typeface="Microsoft GothicNeo"/>
                <a:cs typeface="Microsoft GothicNeo"/>
              </a:rPr>
              <a:t>미구현</a:t>
            </a:r>
            <a:endParaRPr lang="ko-KR" altLang="en-US" sz="18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4256015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ea typeface="Microsoft GothicNeo"/>
                <a:cs typeface="Microsoft GothicNeo"/>
              </a:rPr>
              <a:t>- 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삭제나 업데이트 </a:t>
            </a:r>
            <a:r>
              <a:rPr lang="ko-KR" altLang="en-US" sz="1400" dirty="0" err="1" smtClean="0">
                <a:ea typeface="Microsoft GothicNeo"/>
                <a:cs typeface="Microsoft GothicNeo"/>
              </a:rPr>
              <a:t>미구현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된 부분</a:t>
            </a:r>
            <a:endParaRPr lang="ko-KR" altLang="en-US" sz="14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5368716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4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err="1" smtClean="0">
                <a:ea typeface="Microsoft GothicNeo"/>
                <a:cs typeface="Microsoft GothicNeo"/>
              </a:rPr>
              <a:t>깃허브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미사용</a:t>
            </a:r>
            <a:endParaRPr lang="ko-KR" altLang="en-US" sz="1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5722531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ea typeface="Microsoft GothicNeo"/>
                <a:cs typeface="Microsoft GothicNeo"/>
              </a:rPr>
              <a:t>- </a:t>
            </a:r>
            <a:r>
              <a:rPr lang="ko-KR" altLang="en-US" sz="1400" dirty="0" err="1" smtClean="0">
                <a:ea typeface="Microsoft GothicNeo"/>
                <a:cs typeface="Microsoft GothicNeo"/>
              </a:rPr>
              <a:t>깃허브를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사용하지 않고 일일이 코드를 보내주는 방식으로 하였는데 다음에는 </a:t>
            </a:r>
            <a:r>
              <a:rPr lang="ko-KR" altLang="en-US" sz="1400" dirty="0" err="1" smtClean="0">
                <a:ea typeface="Microsoft GothicNeo"/>
                <a:cs typeface="Microsoft GothicNeo"/>
              </a:rPr>
              <a:t>깃허브를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이용해 통합</a:t>
            </a:r>
            <a:endParaRPr lang="ko-KR" altLang="en-US" sz="14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4652088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ea typeface="Microsoft GothicNeo"/>
                <a:cs typeface="Microsoft GothicNeo"/>
              </a:rPr>
              <a:t>- </a:t>
            </a:r>
            <a:r>
              <a:rPr lang="ko-KR" altLang="en-US" sz="1400" dirty="0" err="1" smtClean="0">
                <a:ea typeface="Microsoft GothicNeo"/>
                <a:cs typeface="Microsoft GothicNeo"/>
              </a:rPr>
              <a:t>불량여부를</a:t>
            </a:r>
            <a:r>
              <a:rPr lang="ko-KR" altLang="en-US" sz="1400" dirty="0" smtClean="0">
                <a:ea typeface="Microsoft GothicNeo"/>
                <a:cs typeface="Microsoft GothicNeo"/>
              </a:rPr>
              <a:t> 구현하려 했으나 스케줄 상 구현이 안돼서 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28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9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배운 점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1671297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C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언어를 활용하여 알고리즘 짜고 이해할 수 있었음</a:t>
            </a:r>
            <a:endParaRPr lang="ko-KR" altLang="en-US" sz="18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2834861"/>
            <a:ext cx="10515600" cy="1006109"/>
          </a:xfrm>
          <a:prstGeom prst="rect">
            <a:avLst/>
          </a:prstGeom>
        </p:spPr>
        <p:txBody>
          <a:bodyPr lIns="109728" tIns="109728" rIns="109728" bIns="91440" anchor="ctr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ea typeface="Microsoft GothicNeo"/>
                <a:cs typeface="Microsoft GothicNeo"/>
              </a:rPr>
              <a:t>2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. ERP 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생산 프로세스를 공부하여 각 기능에서 주고받는 데이터와 흐름과</a:t>
            </a:r>
            <a:endParaRPr lang="en-US" altLang="ko-KR" sz="1700" dirty="0" smtClean="0">
              <a:ea typeface="Microsoft GothicNeo"/>
              <a:cs typeface="Microsoft GothicNeo"/>
            </a:endParaRPr>
          </a:p>
          <a:p>
            <a:endParaRPr lang="en-US" altLang="ko-KR" sz="1700" dirty="0" smtClean="0">
              <a:ea typeface="Microsoft GothicNeo"/>
              <a:cs typeface="Microsoft GothicNeo"/>
            </a:endParaRPr>
          </a:p>
          <a:p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이를 통해 공장의 전체적인 흐름을 알 수 있었음</a:t>
            </a:r>
            <a:endParaRPr lang="en-US" altLang="ko-KR" sz="1700" dirty="0" smtClean="0">
              <a:ea typeface="Microsoft GothicNeo"/>
              <a:cs typeface="Microsoft GothicNeo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4324271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3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팀 프로젝트에서 소통이 중요함</a:t>
            </a:r>
            <a:endParaRPr lang="ko-KR" altLang="en-US" sz="18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5493841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4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ERP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프로세스에 대해 완벽하게 알지 못하니 구현의 어려움이 있었음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57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1CD9-F838-4A5C-A6DE-742AF6CA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4A61C-8CF5-44BC-BC42-EB99E1BB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86"/>
            <a:ext cx="3724175" cy="4549802"/>
          </a:xfrm>
        </p:spPr>
        <p:txBody>
          <a:bodyPr lIns="109728" tIns="109728" rIns="109728" bIns="91440" anchor="t"/>
          <a:lstStyle/>
          <a:p>
            <a:pPr>
              <a:buNone/>
            </a:pPr>
            <a:r>
              <a:rPr lang="en-US" altLang="ko-KR" b="1" dirty="0">
                <a:ea typeface="+mn-lt"/>
                <a:cs typeface="+mn-lt"/>
              </a:rPr>
              <a:t>1. </a:t>
            </a:r>
            <a:r>
              <a:rPr lang="ko-KR" b="1" dirty="0">
                <a:ea typeface="+mn-lt"/>
                <a:cs typeface="+mn-lt"/>
              </a:rPr>
              <a:t>개발 상세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endParaRPr lang="en-US" altLang="ko-KR" b="1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 - 1.1 </a:t>
            </a:r>
            <a:r>
              <a:rPr lang="ko-KR" sz="1100" dirty="0">
                <a:ea typeface="+mn-lt"/>
                <a:cs typeface="+mn-lt"/>
              </a:rPr>
              <a:t>개발 대상 </a:t>
            </a:r>
            <a:endParaRPr lang="en-US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 - 1.2 </a:t>
            </a:r>
            <a:r>
              <a:rPr lang="ko-KR" sz="1100" dirty="0">
                <a:ea typeface="+mn-lt"/>
                <a:cs typeface="+mn-lt"/>
              </a:rPr>
              <a:t>개발 목적 </a:t>
            </a:r>
            <a:endParaRPr lang="en-US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 - 1.3 </a:t>
            </a:r>
            <a:r>
              <a:rPr lang="ko-KR" sz="1100" dirty="0">
                <a:ea typeface="+mn-lt"/>
                <a:cs typeface="+mn-lt"/>
              </a:rPr>
              <a:t>개발 일정 </a:t>
            </a:r>
            <a:endParaRPr lang="en-US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 - 1.4 </a:t>
            </a:r>
            <a:r>
              <a:rPr lang="ko-KR" sz="1100" dirty="0">
                <a:ea typeface="+mn-lt"/>
                <a:cs typeface="+mn-lt"/>
              </a:rPr>
              <a:t>개발 인원</a:t>
            </a:r>
            <a:r>
              <a:rPr lang="ko-KR" altLang="en-US" sz="1100" dirty="0">
                <a:ea typeface="+mn-lt"/>
                <a:cs typeface="+mn-lt"/>
              </a:rPr>
              <a:t> </a:t>
            </a:r>
            <a:endParaRPr lang="en-US" altLang="ko-KR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 - 1.5 </a:t>
            </a:r>
            <a:r>
              <a:rPr lang="ko-KR" sz="1100" dirty="0">
                <a:ea typeface="+mn-lt"/>
                <a:cs typeface="+mn-lt"/>
              </a:rPr>
              <a:t>개발 환경 </a:t>
            </a:r>
            <a:endParaRPr lang="en-US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b="1" dirty="0">
                <a:ea typeface="+mn-lt"/>
                <a:cs typeface="+mn-lt"/>
              </a:rPr>
              <a:t>2. </a:t>
            </a:r>
            <a:r>
              <a:rPr lang="ko-KR" b="1" dirty="0">
                <a:ea typeface="+mn-lt"/>
                <a:cs typeface="+mn-lt"/>
              </a:rPr>
              <a:t>개발 기초 상세</a:t>
            </a:r>
            <a:r>
              <a:rPr lang="ko-KR" altLang="en-US" b="1" dirty="0">
                <a:ea typeface="+mn-lt"/>
                <a:cs typeface="+mn-lt"/>
              </a:rPr>
              <a:t> </a:t>
            </a:r>
            <a:endParaRPr lang="en-US" altLang="ko-KR" b="1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 - 2.1 DB Table</a:t>
            </a:r>
            <a:r>
              <a:rPr lang="ko-KR" altLang="en-US" sz="1100" dirty="0">
                <a:ea typeface="+mn-lt"/>
                <a:cs typeface="+mn-lt"/>
              </a:rPr>
              <a:t> </a:t>
            </a:r>
            <a:endParaRPr lang="en-US" altLang="ko-KR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- 2.2 Data Flow Diagram </a:t>
            </a:r>
            <a:endParaRPr lang="ko-KR" sz="1100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sz="1100" dirty="0">
                <a:ea typeface="+mn-lt"/>
                <a:cs typeface="+mn-lt"/>
              </a:rPr>
              <a:t>         - 2.2 Main Flow Chart </a:t>
            </a:r>
            <a:endParaRPr lang="ko-KR" sz="1100" dirty="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964A61C-8CF5-44BC-BC42-EB99E1BBEF0F}"/>
              </a:ext>
            </a:extLst>
          </p:cNvPr>
          <p:cNvSpPr txBox="1">
            <a:spLocks/>
          </p:cNvSpPr>
          <p:nvPr/>
        </p:nvSpPr>
        <p:spPr>
          <a:xfrm>
            <a:off x="4233912" y="1488558"/>
            <a:ext cx="3724175" cy="4549802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b="1" dirty="0" smtClean="0">
                <a:ea typeface="+mn-lt"/>
                <a:cs typeface="+mn-lt"/>
              </a:rPr>
              <a:t>3.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b="1" dirty="0" smtClean="0">
                <a:ea typeface="+mn-lt"/>
                <a:cs typeface="+mn-lt"/>
              </a:rPr>
              <a:t>문제 리스트</a:t>
            </a:r>
            <a:endParaRPr lang="en-US" altLang="ko-KR" b="1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b="1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b="1" dirty="0" smtClean="0">
                <a:ea typeface="Microsoft GothicNeo"/>
                <a:cs typeface="Microsoft GothicNeo"/>
              </a:rPr>
              <a:t>4. </a:t>
            </a:r>
            <a:r>
              <a:rPr lang="ko-KR" altLang="en-US" b="1" dirty="0" smtClean="0">
                <a:ea typeface="Microsoft GothicNeo"/>
                <a:cs typeface="Microsoft GothicNeo"/>
              </a:rPr>
              <a:t>아쉬운 점</a:t>
            </a:r>
            <a:endParaRPr lang="en-US" altLang="ko-KR" b="1" dirty="0" smtClean="0">
              <a:ea typeface="Microsoft GothicNeo"/>
              <a:cs typeface="Microsoft GothicNeo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b="1" dirty="0">
              <a:ea typeface="Microsoft GothicNeo"/>
              <a:cs typeface="Microsoft GothicNeo"/>
            </a:endParaRPr>
          </a:p>
          <a:p>
            <a:pPr>
              <a:buNone/>
            </a:pPr>
            <a:r>
              <a:rPr lang="en-US" altLang="ko-KR" b="1" dirty="0" smtClean="0">
                <a:ea typeface="+mn-lt"/>
                <a:cs typeface="+mn-lt"/>
              </a:rPr>
              <a:t>5.</a:t>
            </a:r>
            <a:r>
              <a:rPr lang="ko-KR" altLang="en-US" b="1" dirty="0" smtClean="0">
                <a:ea typeface="+mn-lt"/>
                <a:cs typeface="+mn-lt"/>
              </a:rPr>
              <a:t> 배운 점</a:t>
            </a:r>
            <a:endParaRPr lang="en-US" altLang="ko-KR" b="1" dirty="0" smtClean="0">
              <a:ea typeface="+mn-lt"/>
              <a:cs typeface="+mn-lt"/>
            </a:endParaRPr>
          </a:p>
          <a:p>
            <a:pPr>
              <a:buNone/>
            </a:pPr>
            <a:endParaRPr lang="en-US" altLang="ko-KR" b="1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b="1" dirty="0" smtClean="0">
                <a:ea typeface="+mn-lt"/>
                <a:cs typeface="+mn-lt"/>
              </a:rPr>
              <a:t>6.</a:t>
            </a:r>
            <a:r>
              <a:rPr lang="ko-KR" altLang="en-US" b="1" dirty="0" smtClean="0">
                <a:ea typeface="+mn-lt"/>
                <a:cs typeface="+mn-lt"/>
              </a:rPr>
              <a:t>향후 공부 방향</a:t>
            </a:r>
            <a:endParaRPr lang="en-US" altLang="ko-KR" b="1" dirty="0">
              <a:ea typeface="Microsoft GothicNeo"/>
              <a:cs typeface="Microsoft GothicNeo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b="1" dirty="0" smtClean="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4A61C-8CF5-44BC-BC42-EB99E1BBEF0F}"/>
              </a:ext>
            </a:extLst>
          </p:cNvPr>
          <p:cNvSpPr txBox="1">
            <a:spLocks/>
          </p:cNvSpPr>
          <p:nvPr/>
        </p:nvSpPr>
        <p:spPr>
          <a:xfrm>
            <a:off x="7629624" y="1589623"/>
            <a:ext cx="3724175" cy="4549802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b="1" dirty="0" smtClean="0">
                <a:ea typeface="+mn-lt"/>
                <a:cs typeface="+mn-lt"/>
              </a:rPr>
              <a:t>7.</a:t>
            </a:r>
            <a:r>
              <a:rPr lang="ko-KR" altLang="en-US" b="1" dirty="0" smtClean="0">
                <a:ea typeface="+mn-lt"/>
                <a:cs typeface="+mn-lt"/>
              </a:rPr>
              <a:t>기술적 난이도 향상</a:t>
            </a:r>
            <a:endParaRPr lang="en-US" altLang="ko-KR" b="1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b="1" dirty="0" smtClean="0">
                <a:ea typeface="+mn-lt"/>
                <a:cs typeface="+mn-lt"/>
              </a:rPr>
              <a:t>8.</a:t>
            </a:r>
            <a:r>
              <a:rPr lang="ko-KR" altLang="en-US" b="1" dirty="0" smtClean="0">
                <a:ea typeface="+mn-lt"/>
                <a:cs typeface="+mn-lt"/>
              </a:rPr>
              <a:t>서버 프로그램 변경</a:t>
            </a:r>
            <a:endParaRPr lang="en-US" altLang="ko-KR" b="1" dirty="0">
              <a:ea typeface="Microsoft GothicNeo"/>
              <a:cs typeface="Microsoft GothicNeo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b="1" dirty="0" smtClean="0">
              <a:ea typeface="Microsoft GothicNeo"/>
              <a:cs typeface="Microsoft GothicNe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53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7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1690688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주석을 잘 달아줘야 다른 사람이 보기 편함</a:t>
            </a:r>
            <a:endParaRPr lang="ko-KR" altLang="en-US" sz="18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2854315"/>
            <a:ext cx="10515600" cy="477823"/>
          </a:xfrm>
          <a:prstGeom prst="rect">
            <a:avLst/>
          </a:prstGeom>
        </p:spPr>
        <p:txBody>
          <a:bodyPr lIns="109728" tIns="109728" rIns="109728" bIns="91440" anchor="ctr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ea typeface="Microsoft GothicNeo"/>
                <a:cs typeface="Microsoft GothicNeo"/>
              </a:rPr>
              <a:t>2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700" dirty="0" err="1" smtClean="0">
                <a:ea typeface="Microsoft GothicNeo"/>
                <a:cs typeface="Microsoft GothicNeo"/>
              </a:rPr>
              <a:t>팀원들간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 코드를 보면서 내가 생각하지 못한 부분으로도 코드를 만들 수 있음</a:t>
            </a:r>
            <a:endParaRPr lang="en-US" altLang="ko-KR" sz="1700" dirty="0" smtClean="0">
              <a:ea typeface="Microsoft GothicNeo"/>
              <a:cs typeface="Microsoft GothicNeo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4199146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3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err="1" smtClean="0">
                <a:ea typeface="Microsoft GothicNeo"/>
                <a:cs typeface="Microsoft GothicNeo"/>
              </a:rPr>
              <a:t>코딩뿐만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아니라 회의록 작성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,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프로세스 담당자 등 부수적인 역할의 중요성과 필요성을 느낌</a:t>
            </a:r>
            <a:endParaRPr lang="ko-KR" altLang="en-US" sz="18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5368716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4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프로그램을 구현해가면서 기존에 계획했던 것보다 추가사항이 많아 질 가능성이 존재함</a:t>
            </a:r>
            <a:endParaRPr lang="ko-KR" altLang="en-US" sz="1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5722531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1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공부 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8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1690688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C++, C#, MS-SQL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을 공부하여 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GUI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와 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Data Base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를 활용하여 완성도 높은 프로그램 개발</a:t>
            </a:r>
            <a:endParaRPr lang="ko-KR" altLang="en-US" sz="18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2864862"/>
            <a:ext cx="10515600" cy="456728"/>
          </a:xfrm>
          <a:prstGeom prst="rect">
            <a:avLst/>
          </a:prstGeom>
        </p:spPr>
        <p:txBody>
          <a:bodyPr lIns="109728" tIns="109728" rIns="109728" bIns="91440" anchor="ctr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ea typeface="Microsoft GothicNeo"/>
                <a:cs typeface="Microsoft GothicNeo"/>
              </a:rPr>
              <a:t>2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. MES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를 공부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, ERP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와 연계하여 생산공정 시스템 구축 고려</a:t>
            </a:r>
            <a:endParaRPr lang="en-US" altLang="ko-KR" sz="1700" dirty="0" smtClean="0">
              <a:ea typeface="Microsoft GothicNeo"/>
              <a:cs typeface="Microsoft GothicNeo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4199146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3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err="1" smtClean="0">
                <a:ea typeface="Microsoft GothicNeo"/>
                <a:cs typeface="Microsoft GothicNeo"/>
              </a:rPr>
              <a:t>라즈베리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파이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, </a:t>
            </a:r>
            <a:r>
              <a:rPr lang="ko-KR" altLang="en-US" sz="1800" dirty="0" err="1" smtClean="0">
                <a:ea typeface="Microsoft GothicNeo"/>
                <a:cs typeface="Microsoft GothicNeo"/>
              </a:rPr>
              <a:t>임베디드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시스템을 공부하여 자동화 시스템 고려</a:t>
            </a:r>
            <a:endParaRPr lang="ko-KR" altLang="en-US" sz="18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5368716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ea typeface="Microsoft GothicNeo"/>
                <a:cs typeface="Microsoft GothicNeo"/>
              </a:rPr>
              <a:t>4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내가 만든 부분뿐만 아니라 다른 공정도 프로그래밍 해보면서 전반적인 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ERP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프로세스를 공부</a:t>
            </a:r>
            <a:endParaRPr lang="ko-KR" altLang="en-US" sz="1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595122" y="5722531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68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난이도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기술적 난이도 향상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2221860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부품의 수를 늘려서 수주를 받을 때 고객이 원하는 부품 단위로 받아서 처리하는 방식</a:t>
            </a:r>
            <a:endParaRPr lang="ko-KR" altLang="en-US" sz="18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4000646"/>
            <a:ext cx="10515600" cy="456728"/>
          </a:xfrm>
          <a:prstGeom prst="rect">
            <a:avLst/>
          </a:prstGeom>
        </p:spPr>
        <p:txBody>
          <a:bodyPr lIns="109728" tIns="109728" rIns="109728" bIns="91440" anchor="ctr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ea typeface="Microsoft GothicNeo"/>
                <a:cs typeface="Microsoft GothicNeo"/>
              </a:rPr>
              <a:t>2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. 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물품을 식별 할 수 있는 고유번호들을 자동으로 할당하는 방식으로 변경</a:t>
            </a:r>
            <a:endParaRPr lang="en-US" altLang="ko-KR" sz="1700" dirty="0" smtClean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741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프로그램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프로그램 변경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2221860"/>
            <a:ext cx="10515600" cy="438330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ea typeface="Microsoft GothicNeo"/>
                <a:cs typeface="Microsoft GothicNeo"/>
              </a:rPr>
              <a:t>1. 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서버 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Print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에 패딩을 넣어서 깔끔한 결과값 출력</a:t>
            </a:r>
            <a:endParaRPr lang="ko-KR" altLang="en-US" sz="18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215557" y="3975289"/>
            <a:ext cx="10515600" cy="1027204"/>
          </a:xfrm>
          <a:prstGeom prst="rect">
            <a:avLst/>
          </a:prstGeom>
        </p:spPr>
        <p:txBody>
          <a:bodyPr lIns="109728" tIns="109728" rIns="109728" bIns="91440" anchor="ctr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ea typeface="Microsoft GothicNeo"/>
                <a:cs typeface="Microsoft GothicNeo"/>
              </a:rPr>
              <a:t>2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. BOM 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수량의 총계를 구하기 위해서 </a:t>
            </a:r>
            <a:r>
              <a:rPr lang="en-US" altLang="ko-KR" sz="1700" dirty="0" err="1" smtClean="0">
                <a:ea typeface="Microsoft GothicNeo"/>
                <a:cs typeface="Microsoft GothicNeo"/>
              </a:rPr>
              <a:t>Print_data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() 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함수에 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Total 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변수를 추가하여 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Low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마다</a:t>
            </a:r>
            <a:endParaRPr lang="en-US" altLang="ko-KR" sz="1700" dirty="0" smtClean="0">
              <a:ea typeface="Microsoft GothicNeo"/>
              <a:cs typeface="Microsoft GothicNeo"/>
            </a:endParaRPr>
          </a:p>
          <a:p>
            <a:endParaRPr lang="en-US" altLang="ko-KR" sz="1700" dirty="0">
              <a:ea typeface="Microsoft GothicNeo"/>
              <a:cs typeface="Microsoft GothicNeo"/>
            </a:endParaRPr>
          </a:p>
          <a:p>
            <a:r>
              <a:rPr lang="en-US" altLang="ko-KR" sz="1700" dirty="0" smtClean="0">
                <a:ea typeface="Microsoft GothicNeo"/>
                <a:cs typeface="Microsoft GothicNeo"/>
              </a:rPr>
              <a:t>   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생성되는 </a:t>
            </a:r>
            <a:r>
              <a:rPr lang="en-US" altLang="ko-KR" sz="1700" dirty="0" err="1" smtClean="0">
                <a:ea typeface="Microsoft GothicNeo"/>
                <a:cs typeface="Microsoft GothicNeo"/>
              </a:rPr>
              <a:t>F_token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을 더 해주는 방식으로 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Total</a:t>
            </a:r>
            <a:r>
              <a:rPr lang="ko-KR" altLang="en-US" sz="1700" dirty="0" smtClean="0">
                <a:ea typeface="Microsoft GothicNeo"/>
                <a:cs typeface="Microsoft GothicNeo"/>
              </a:rPr>
              <a:t>을 구해 반환 시켜줬음</a:t>
            </a:r>
            <a:r>
              <a:rPr lang="en-US" altLang="ko-KR" sz="1700" dirty="0" smtClean="0"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DE74-76FD-4E71-A611-54F30007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'</a:t>
            </a:r>
            <a:r>
              <a:rPr lang="ko-KR" altLang="en-US" dirty="0" err="1">
                <a:ea typeface="Microsoft GothicNeo"/>
                <a:cs typeface="Microsoft GothicNeo"/>
              </a:rPr>
              <a:t>ERP'란</a:t>
            </a:r>
            <a:r>
              <a:rPr lang="ko-KR" altLang="en-US" dirty="0">
                <a:ea typeface="Microsoft GothicNeo"/>
                <a:cs typeface="Microsoft GothicNeo"/>
              </a:rPr>
              <a:t> 무엇인가?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8D066-0A7D-406E-87FD-A32DC877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468143"/>
            <a:ext cx="3069535" cy="1783412"/>
          </a:xfrm>
        </p:spPr>
        <p:txBody>
          <a:bodyPr lIns="109728" tIns="109728" rIns="109728" bIns="91440" anchor="t"/>
          <a:lstStyle/>
          <a:p>
            <a:r>
              <a:rPr lang="ko-KR" sz="1100" dirty="0">
                <a:ea typeface="+mn-lt"/>
                <a:cs typeface="+mn-lt"/>
              </a:rPr>
              <a:t>ERP(Enterprise </a:t>
            </a:r>
            <a:r>
              <a:rPr lang="ko-KR" sz="1100" dirty="0" err="1">
                <a:ea typeface="+mn-lt"/>
                <a:cs typeface="+mn-lt"/>
              </a:rPr>
              <a:t>Resource</a:t>
            </a:r>
            <a:r>
              <a:rPr lang="ko-KR" sz="1100" dirty="0">
                <a:ea typeface="+mn-lt"/>
                <a:cs typeface="+mn-lt"/>
              </a:rPr>
              <a:t> </a:t>
            </a:r>
            <a:r>
              <a:rPr lang="ko-KR" sz="1100" dirty="0" err="1">
                <a:ea typeface="+mn-lt"/>
                <a:cs typeface="+mn-lt"/>
              </a:rPr>
              <a:t>Planning</a:t>
            </a:r>
            <a:r>
              <a:rPr lang="ko-KR" sz="1100" dirty="0">
                <a:ea typeface="+mn-lt"/>
                <a:cs typeface="+mn-lt"/>
              </a:rPr>
              <a:t>, 전사적자원관리)란 기업 내 생산, 물류, 재무, 회계, 영업과 구매, 재고 등 경영 활동 프로세스들을 통합적으로 연계해 관리해 주며, 기업에서 발생하는 정보들을 서로 공유하고 새로운 정보의 생성과 빠른 의사결정을 도와주는 전사적자원관리시스템 또는 전사적통합시스템을 말합니다</a:t>
            </a:r>
            <a:r>
              <a:rPr lang="en-US" altLang="ko-KR" sz="1100" dirty="0">
                <a:ea typeface="+mn-lt"/>
                <a:cs typeface="+mn-lt"/>
              </a:rPr>
              <a:t>.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>
              <a:ea typeface="Microsoft GothicNeo"/>
              <a:cs typeface="Microsoft GothicNeo"/>
            </a:endParaRPr>
          </a:p>
        </p:txBody>
      </p:sp>
      <p:pic>
        <p:nvPicPr>
          <p:cNvPr id="5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0B6320F-9AC9-4BDC-B7ED-B455D386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24" y="1698143"/>
            <a:ext cx="4292600" cy="3279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4F134-478E-42FF-895C-3499895CD1B6}"/>
              </a:ext>
            </a:extLst>
          </p:cNvPr>
          <p:cNvSpPr txBox="1"/>
          <p:nvPr/>
        </p:nvSpPr>
        <p:spPr>
          <a:xfrm>
            <a:off x="10777009" y="644207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Microsoft GothicNeo"/>
                <a:cs typeface="Microsoft GothicNeo"/>
              </a:rPr>
              <a:t>'네이버 참조'</a:t>
            </a:r>
          </a:p>
        </p:txBody>
      </p:sp>
    </p:spTree>
    <p:extLst>
      <p:ext uri="{BB962C8B-B14F-4D97-AF65-F5344CB8AC3E}">
        <p14:creationId xmlns:p14="http://schemas.microsoft.com/office/powerpoint/2010/main" val="41240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E7B5E-A423-47F8-BF8D-66626170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개발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A82F9-A83E-4799-BBF0-3527FC3A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287026" cy="3553581"/>
          </a:xfrm>
        </p:spPr>
        <p:txBody>
          <a:bodyPr lIns="109728" tIns="109728" rIns="109728" bIns="91440">
            <a:normAutofit/>
          </a:bodyPr>
          <a:lstStyle/>
          <a:p>
            <a:r>
              <a:rPr lang="ko-KR" sz="2000" dirty="0">
                <a:ea typeface="+mn-lt"/>
                <a:cs typeface="+mn-lt"/>
              </a:rPr>
              <a:t> 스마트 공장의 일부분이 되는 </a:t>
            </a:r>
            <a:r>
              <a:rPr lang="en-US" altLang="ko-KR" sz="2000" dirty="0">
                <a:ea typeface="+mn-lt"/>
                <a:cs typeface="+mn-lt"/>
              </a:rPr>
              <a:t>ERP </a:t>
            </a:r>
            <a:endParaRPr lang="en-US" altLang="ko-KR" sz="2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smtClean="0">
                <a:ea typeface="+mn-lt"/>
                <a:cs typeface="+mn-lt"/>
              </a:rPr>
              <a:t>  </a:t>
            </a:r>
            <a:r>
              <a:rPr lang="ko-KR" sz="2000" dirty="0" smtClean="0">
                <a:ea typeface="+mn-lt"/>
                <a:cs typeface="+mn-lt"/>
              </a:rPr>
              <a:t>개발하여 </a:t>
            </a:r>
            <a:r>
              <a:rPr lang="ko-KR" sz="2000" dirty="0">
                <a:ea typeface="+mn-lt"/>
                <a:cs typeface="+mn-lt"/>
              </a:rPr>
              <a:t>간접적으로 스마트 공장 이해</a:t>
            </a:r>
            <a:r>
              <a:rPr lang="en-US" altLang="ko-KR" sz="2000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ko-KR" sz="2000" dirty="0"/>
          </a:p>
          <a:p>
            <a:r>
              <a:rPr lang="ko-KR" sz="2000" dirty="0">
                <a:ea typeface="+mn-lt"/>
                <a:cs typeface="+mn-lt"/>
              </a:rPr>
              <a:t> 생산과정을 중심으로 개발하여 </a:t>
            </a:r>
            <a:r>
              <a:rPr lang="ko-KR" sz="2000" dirty="0" smtClean="0">
                <a:ea typeface="+mn-lt"/>
                <a:cs typeface="+mn-lt"/>
              </a:rPr>
              <a:t>생산</a:t>
            </a:r>
            <a:r>
              <a:rPr lang="en-US" altLang="ko-KR" sz="2000" dirty="0" smtClean="0">
                <a:ea typeface="+mn-lt"/>
                <a:cs typeface="+mn-lt"/>
              </a:rPr>
              <a:t>    </a:t>
            </a: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smtClean="0">
                <a:ea typeface="+mn-lt"/>
                <a:cs typeface="+mn-lt"/>
              </a:rPr>
              <a:t>  </a:t>
            </a:r>
            <a:r>
              <a:rPr lang="ko-KR" sz="2000" dirty="0" smtClean="0">
                <a:ea typeface="+mn-lt"/>
                <a:cs typeface="+mn-lt"/>
              </a:rPr>
              <a:t>업무 </a:t>
            </a:r>
            <a:r>
              <a:rPr lang="ko-KR" sz="2000" dirty="0">
                <a:ea typeface="+mn-lt"/>
                <a:cs typeface="+mn-lt"/>
              </a:rPr>
              <a:t>프로세스 이해</a:t>
            </a:r>
            <a:endParaRPr lang="ko-KR" sz="2000" dirty="0"/>
          </a:p>
          <a:p>
            <a:endParaRPr lang="ko-KR" sz="2000" dirty="0">
              <a:ea typeface="Microsoft GothicNeo"/>
              <a:cs typeface="Microsoft GothicNeo"/>
            </a:endParaRPr>
          </a:p>
          <a:p>
            <a:endParaRPr lang="ko-KR" altLang="en-US" sz="2000" dirty="0">
              <a:ea typeface="Microsoft GothicNeo"/>
              <a:cs typeface="Microsoft GothicNeo"/>
            </a:endParaRPr>
          </a:p>
        </p:txBody>
      </p:sp>
      <p:pic>
        <p:nvPicPr>
          <p:cNvPr id="4" name="그림 5" descr="실내, 공장, 천장, 밀러이(가) 표시된 사진&#10;&#10;자동 생성된 설명">
            <a:extLst>
              <a:ext uri="{FF2B5EF4-FFF2-40B4-BE49-F238E27FC236}">
                <a16:creationId xmlns:a16="http://schemas.microsoft.com/office/drawing/2014/main" id="{C4E87517-4215-47F3-AEA6-C4284C2A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45" y="1719535"/>
            <a:ext cx="4747547" cy="35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65396"/>
              </p:ext>
            </p:extLst>
          </p:nvPr>
        </p:nvGraphicFramePr>
        <p:xfrm>
          <a:off x="1438065" y="1800000"/>
          <a:ext cx="10038564" cy="4705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131">
                  <a:extLst>
                    <a:ext uri="{9D8B030D-6E8A-4147-A177-3AD203B41FA5}">
                      <a16:colId xmlns:a16="http://schemas.microsoft.com/office/drawing/2014/main" val="384506279"/>
                    </a:ext>
                  </a:extLst>
                </a:gridCol>
                <a:gridCol w="1482513">
                  <a:extLst>
                    <a:ext uri="{9D8B030D-6E8A-4147-A177-3AD203B41FA5}">
                      <a16:colId xmlns:a16="http://schemas.microsoft.com/office/drawing/2014/main" val="3794970753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3746435110"/>
                    </a:ext>
                  </a:extLst>
                </a:gridCol>
                <a:gridCol w="1252861">
                  <a:extLst>
                    <a:ext uri="{9D8B030D-6E8A-4147-A177-3AD203B41FA5}">
                      <a16:colId xmlns:a16="http://schemas.microsoft.com/office/drawing/2014/main" val="729464290"/>
                    </a:ext>
                  </a:extLst>
                </a:gridCol>
                <a:gridCol w="1256779">
                  <a:extLst>
                    <a:ext uri="{9D8B030D-6E8A-4147-A177-3AD203B41FA5}">
                      <a16:colId xmlns:a16="http://schemas.microsoft.com/office/drawing/2014/main" val="1665026863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3132921615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518843028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501038923"/>
                    </a:ext>
                  </a:extLst>
                </a:gridCol>
              </a:tblGrid>
              <a:tr h="414107"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4(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7(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8(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10(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11(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14(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6562"/>
                  </a:ext>
                </a:extLst>
              </a:tr>
              <a:tr h="3764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개발계획</a:t>
                      </a:r>
                      <a:endParaRPr lang="ko-KR" altLang="en-US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일정계획수립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63192"/>
                  </a:ext>
                </a:extLst>
              </a:tr>
              <a:tr h="3764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파트분배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977844"/>
                  </a:ext>
                </a:extLst>
              </a:tr>
              <a:tr h="376461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설계 및</a:t>
                      </a:r>
                      <a:endParaRPr lang="en-US" altLang="ko-KR" sz="14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생산계획등록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805757"/>
                  </a:ext>
                </a:extLst>
              </a:tr>
              <a:tr h="3764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작업지시등록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035814"/>
                  </a:ext>
                </a:extLst>
              </a:tr>
              <a:tr h="3764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작업실적등록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349733"/>
                  </a:ext>
                </a:extLst>
              </a:tr>
              <a:tr h="6399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생산품창고</a:t>
                      </a:r>
                      <a:endParaRPr lang="en-US" altLang="ko-KR" sz="14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입고처리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967331"/>
                  </a:ext>
                </a:extLst>
              </a:tr>
              <a:tr h="3764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자재사용현황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59767"/>
                  </a:ext>
                </a:extLst>
              </a:tr>
              <a:tr h="3764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BOM 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등록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41153"/>
                  </a:ext>
                </a:extLst>
              </a:tr>
              <a:tr h="6399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BOM</a:t>
                      </a:r>
                      <a:r>
                        <a:rPr lang="en-US" altLang="ko-KR" sz="14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정전개</a:t>
                      </a:r>
                      <a:r>
                        <a:rPr lang="ko-KR" altLang="en-US" sz="14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  <a:r>
                        <a:rPr lang="ko-KR" altLang="en-US" sz="14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역전개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921777"/>
                  </a:ext>
                </a:extLst>
              </a:tr>
              <a:tr h="3764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불량유형등록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9844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440000" y="900000"/>
            <a:ext cx="10515600" cy="132556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 smtClean="0">
                <a:ea typeface="Microsoft GothicNeo"/>
                <a:cs typeface="Microsoft GothicNeo"/>
              </a:rPr>
              <a:t>ㆍ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3/4(</a:t>
            </a:r>
            <a:r>
              <a:rPr lang="ko-KR" altLang="en-US" sz="1800" dirty="0">
                <a:ea typeface="Microsoft GothicNeo"/>
                <a:cs typeface="Microsoft GothicNeo"/>
              </a:rPr>
              <a:t>금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) ~ 3/14(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월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)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93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개발 일정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02863"/>
              </p:ext>
            </p:extLst>
          </p:nvPr>
        </p:nvGraphicFramePr>
        <p:xfrm>
          <a:off x="1440000" y="1800000"/>
          <a:ext cx="10038564" cy="4041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131">
                  <a:extLst>
                    <a:ext uri="{9D8B030D-6E8A-4147-A177-3AD203B41FA5}">
                      <a16:colId xmlns:a16="http://schemas.microsoft.com/office/drawing/2014/main" val="384506279"/>
                    </a:ext>
                  </a:extLst>
                </a:gridCol>
                <a:gridCol w="1482513">
                  <a:extLst>
                    <a:ext uri="{9D8B030D-6E8A-4147-A177-3AD203B41FA5}">
                      <a16:colId xmlns:a16="http://schemas.microsoft.com/office/drawing/2014/main" val="3794970753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3746435110"/>
                    </a:ext>
                  </a:extLst>
                </a:gridCol>
                <a:gridCol w="1252861">
                  <a:extLst>
                    <a:ext uri="{9D8B030D-6E8A-4147-A177-3AD203B41FA5}">
                      <a16:colId xmlns:a16="http://schemas.microsoft.com/office/drawing/2014/main" val="729464290"/>
                    </a:ext>
                  </a:extLst>
                </a:gridCol>
                <a:gridCol w="1256779">
                  <a:extLst>
                    <a:ext uri="{9D8B030D-6E8A-4147-A177-3AD203B41FA5}">
                      <a16:colId xmlns:a16="http://schemas.microsoft.com/office/drawing/2014/main" val="1665026863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3132921615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518843028"/>
                    </a:ext>
                  </a:extLst>
                </a:gridCol>
                <a:gridCol w="1254820">
                  <a:extLst>
                    <a:ext uri="{9D8B030D-6E8A-4147-A177-3AD203B41FA5}">
                      <a16:colId xmlns:a16="http://schemas.microsoft.com/office/drawing/2014/main" val="501038923"/>
                    </a:ext>
                  </a:extLst>
                </a:gridCol>
              </a:tblGrid>
              <a:tr h="400483"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4(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7(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8(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10(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11(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 / 14(</a:t>
                      </a:r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6562"/>
                  </a:ext>
                </a:extLst>
              </a:tr>
              <a:tr h="364076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설계 및</a:t>
                      </a:r>
                      <a:endParaRPr lang="en-US" altLang="ko-KR" sz="14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발주등록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05757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발주현황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035814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입고처리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349733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j-lt"/>
                          <a:ea typeface="HY헤드라인M" panose="02030600000101010101" pitchFamily="18" charset="-127"/>
                        </a:rPr>
                        <a:t>입고 현황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967331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현재고현황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59767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수주등록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41153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수주현황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921777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+mj-lt"/>
                          <a:ea typeface="HY헤드라인M" panose="02030600000101010101" pitchFamily="18" charset="-127"/>
                        </a:rPr>
                        <a:t>물풀등록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98443"/>
                  </a:ext>
                </a:extLst>
              </a:tr>
              <a:tr h="3640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결과</a:t>
                      </a:r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j-lt"/>
                          <a:ea typeface="HY헤드라인M" panose="02030600000101010101" pitchFamily="18" charset="-127"/>
                        </a:rPr>
                        <a:t>시연동영상제작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23937"/>
                  </a:ext>
                </a:extLst>
              </a:tr>
              <a:tr h="364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j-lt"/>
                          <a:ea typeface="HY헤드라인M" panose="02030600000101010101" pitchFamily="18" charset="-127"/>
                        </a:rPr>
                        <a:t>보고서 작성</a:t>
                      </a:r>
                      <a:endParaRPr lang="ko-KR" altLang="en-US" sz="1400" b="0" dirty="0"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46102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440000" y="900000"/>
            <a:ext cx="10515600" cy="132556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 smtClean="0">
                <a:ea typeface="Microsoft GothicNeo"/>
                <a:cs typeface="Microsoft GothicNeo"/>
              </a:rPr>
              <a:t>ㆍ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3/4(</a:t>
            </a:r>
            <a:r>
              <a:rPr lang="ko-KR" altLang="en-US" sz="1800" dirty="0">
                <a:ea typeface="Microsoft GothicNeo"/>
                <a:cs typeface="Microsoft GothicNeo"/>
              </a:rPr>
              <a:t>금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) ~ 3/14(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월</a:t>
            </a:r>
            <a:r>
              <a:rPr lang="en-US" altLang="ko-KR" sz="1800" dirty="0" smtClean="0">
                <a:ea typeface="Microsoft GothicNeo"/>
                <a:cs typeface="Microsoft GothicNeo"/>
              </a:rPr>
              <a:t>)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15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49413"/>
              </p:ext>
            </p:extLst>
          </p:nvPr>
        </p:nvGraphicFramePr>
        <p:xfrm>
          <a:off x="1465361" y="1817863"/>
          <a:ext cx="10038564" cy="435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131">
                  <a:extLst>
                    <a:ext uri="{9D8B030D-6E8A-4147-A177-3AD203B41FA5}">
                      <a16:colId xmlns:a16="http://schemas.microsoft.com/office/drawing/2014/main" val="384506279"/>
                    </a:ext>
                  </a:extLst>
                </a:gridCol>
                <a:gridCol w="1482513">
                  <a:extLst>
                    <a:ext uri="{9D8B030D-6E8A-4147-A177-3AD203B41FA5}">
                      <a16:colId xmlns:a16="http://schemas.microsoft.com/office/drawing/2014/main" val="3794970753"/>
                    </a:ext>
                  </a:extLst>
                </a:gridCol>
                <a:gridCol w="7528920">
                  <a:extLst>
                    <a:ext uri="{9D8B030D-6E8A-4147-A177-3AD203B41FA5}">
                      <a16:colId xmlns:a16="http://schemas.microsoft.com/office/drawing/2014/main" val="3746435110"/>
                    </a:ext>
                  </a:extLst>
                </a:gridCol>
              </a:tblGrid>
              <a:tr h="4067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개발인원</a:t>
                      </a:r>
                      <a:endParaRPr lang="ko-KR" altLang="en-US" sz="14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역할</a:t>
                      </a:r>
                      <a:endParaRPr lang="ko-KR" altLang="en-US" sz="14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6562"/>
                  </a:ext>
                </a:extLst>
              </a:tr>
              <a:tr h="41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팀장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심무성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작업실적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등록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생산품 창고 입고 처리 기능 개발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시연 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발표 동영상 편집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463192"/>
                  </a:ext>
                </a:extLst>
              </a:tr>
              <a:tr h="41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부팀장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윤수한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BOM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등록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BOM </a:t>
                      </a:r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정전개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역전개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77844"/>
                  </a:ext>
                </a:extLst>
              </a:tr>
              <a:tr h="41730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오창현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발주등록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발주현황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기능 개발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기술문서 작성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05757"/>
                  </a:ext>
                </a:extLst>
              </a:tr>
              <a:tr h="449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팀원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권선미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작업별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자재 사용현황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제품별 자재 사용 현황 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347687"/>
                  </a:ext>
                </a:extLst>
              </a:tr>
              <a:tr h="4498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유세준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생산 계획 등록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작업지시 등록</a:t>
                      </a:r>
                      <a:r>
                        <a:rPr lang="en-US" altLang="ko-KR" sz="1400" b="0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8979"/>
                  </a:ext>
                </a:extLst>
              </a:tr>
              <a:tr h="4498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이지태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입고</a:t>
                      </a:r>
                      <a:r>
                        <a:rPr lang="ko-KR" altLang="en-US" sz="1400" b="0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처리</a:t>
                      </a:r>
                      <a:r>
                        <a:rPr lang="en-US" altLang="ko-KR" sz="1400" b="0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입고 현황 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405385"/>
                  </a:ext>
                </a:extLst>
              </a:tr>
              <a:tr h="4498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장성혁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물품 등록 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30571"/>
                  </a:ext>
                </a:extLst>
              </a:tr>
              <a:tr h="4498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최윤진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수주 등록</a:t>
                      </a:r>
                      <a:r>
                        <a:rPr lang="en-US" altLang="ko-KR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수주 현황 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457297"/>
                  </a:ext>
                </a:extLst>
              </a:tr>
              <a:tr h="4498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하연서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현 </a:t>
                      </a:r>
                      <a:r>
                        <a:rPr lang="ko-KR" altLang="en-US" sz="1400" b="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재고현황</a:t>
                      </a:r>
                      <a:r>
                        <a:rPr lang="ko-KR" altLang="en-US" sz="1400" b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기능 개발</a:t>
                      </a:r>
                      <a:endParaRPr lang="ko-KR" altLang="en-US" sz="14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86257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794DF4AA-CF1A-4D2B-9C0A-8DDD53BF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개발 인원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54A75ED-C240-46A5-B0F1-589763FED4FA}"/>
              </a:ext>
            </a:extLst>
          </p:cNvPr>
          <p:cNvSpPr txBox="1">
            <a:spLocks/>
          </p:cNvSpPr>
          <p:nvPr/>
        </p:nvSpPr>
        <p:spPr>
          <a:xfrm>
            <a:off x="1424417" y="899663"/>
            <a:ext cx="10515600" cy="132556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 smtClean="0">
                <a:ea typeface="Microsoft GothicNeo"/>
                <a:cs typeface="Microsoft GothicNeo"/>
              </a:rPr>
              <a:t>ㆍ개발</a:t>
            </a:r>
            <a:r>
              <a:rPr lang="ko-KR" altLang="en-US" sz="1800" dirty="0" smtClean="0">
                <a:ea typeface="Microsoft GothicNeo"/>
                <a:cs typeface="Microsoft GothicNeo"/>
              </a:rPr>
              <a:t> 인원 및 역할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76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7186-FC1C-492B-AD24-FD5E9DCD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개발환경</a:t>
            </a:r>
            <a:endParaRPr lang="ko-KR" altLang="en-US" dirty="0"/>
          </a:p>
        </p:txBody>
      </p:sp>
      <p:sp>
        <p:nvSpPr>
          <p:cNvPr id="4" name="AutoShape 2" descr="한컴오피스 한글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70" y="2414336"/>
            <a:ext cx="2438740" cy="2438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0" y="2414336"/>
            <a:ext cx="4464765" cy="2102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425640-932A-4B7B-9AD1-DDCA7BCBB8AD}"/>
              </a:ext>
            </a:extLst>
          </p:cNvPr>
          <p:cNvSpPr txBox="1"/>
          <p:nvPr/>
        </p:nvSpPr>
        <p:spPr>
          <a:xfrm>
            <a:off x="2424230" y="524065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5640-932A-4B7B-9AD1-DDCA7BCBB8AD}"/>
              </a:ext>
            </a:extLst>
          </p:cNvPr>
          <p:cNvSpPr txBox="1"/>
          <p:nvPr/>
        </p:nvSpPr>
        <p:spPr>
          <a:xfrm>
            <a:off x="7221940" y="521336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한글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CB9AB3A5-E6A6-4DB4-A9DC-EF00880B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4" y="1300182"/>
            <a:ext cx="4796687" cy="3058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25640-932A-4B7B-9AD1-DDCA7BCBB8AD}"/>
              </a:ext>
            </a:extLst>
          </p:cNvPr>
          <p:cNvSpPr txBox="1"/>
          <p:nvPr/>
        </p:nvSpPr>
        <p:spPr>
          <a:xfrm>
            <a:off x="4353003" y="47083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더존 ERP 참고</a:t>
            </a: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7D015D20-A3A0-4C3B-ADC6-4B0E319B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4" y="1296396"/>
            <a:ext cx="5232399" cy="31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831"/>
      </a:dk2>
      <a:lt2>
        <a:srgbClr val="F3F3F0"/>
      </a:lt2>
      <a:accent1>
        <a:srgbClr val="4950C7"/>
      </a:accent1>
      <a:accent2>
        <a:srgbClr val="6639B6"/>
      </a:accent2>
      <a:accent3>
        <a:srgbClr val="AB49C7"/>
      </a:accent3>
      <a:accent4>
        <a:srgbClr val="B5379D"/>
      </a:accent4>
      <a:accent5>
        <a:srgbClr val="C7497A"/>
      </a:accent5>
      <a:accent6>
        <a:srgbClr val="B53A37"/>
      </a:accent6>
      <a:hlink>
        <a:srgbClr val="948F31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693</Words>
  <Application>Microsoft Office PowerPoint</Application>
  <PresentationFormat>와이드스크린</PresentationFormat>
  <Paragraphs>181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HY중고딕</vt:lpstr>
      <vt:lpstr>HY헤드라인M</vt:lpstr>
      <vt:lpstr>Microsoft GothicNeo</vt:lpstr>
      <vt:lpstr>Arial</vt:lpstr>
      <vt:lpstr>BrushVTI</vt:lpstr>
      <vt:lpstr>미니프로젝트 </vt:lpstr>
      <vt:lpstr>목차</vt:lpstr>
      <vt:lpstr>'ERP'란 무엇인가?</vt:lpstr>
      <vt:lpstr>개발 목적</vt:lpstr>
      <vt:lpstr>개발 일정</vt:lpstr>
      <vt:lpstr>개발 일정</vt:lpstr>
      <vt:lpstr>개발 인원</vt:lpstr>
      <vt:lpstr>개발환경</vt:lpstr>
      <vt:lpstr>PowerPoint 프레젠테이션</vt:lpstr>
      <vt:lpstr>DB Table</vt:lpstr>
      <vt:lpstr> Main Flow Chart </vt:lpstr>
      <vt:lpstr>PowerPoint 프레젠테이션</vt:lpstr>
      <vt:lpstr> CMD창에서 설명 후 다시 이어가겠습니다</vt:lpstr>
      <vt:lpstr>문제리스트</vt:lpstr>
      <vt:lpstr>문제리스트</vt:lpstr>
      <vt:lpstr>아쉬운 점</vt:lpstr>
      <vt:lpstr>아쉬운 점</vt:lpstr>
      <vt:lpstr>배운 점</vt:lpstr>
      <vt:lpstr>배운 점</vt:lpstr>
      <vt:lpstr>느낀 점</vt:lpstr>
      <vt:lpstr>느낀 점</vt:lpstr>
      <vt:lpstr>향후 공부 방향</vt:lpstr>
      <vt:lpstr>느낀 점</vt:lpstr>
      <vt:lpstr>기술적 난이도 향상</vt:lpstr>
      <vt:lpstr>기술적 난이도 향상</vt:lpstr>
      <vt:lpstr>서버 프로그램 변경</vt:lpstr>
      <vt:lpstr>서버 프로그램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Windows 사용자</cp:lastModifiedBy>
  <cp:revision>478</cp:revision>
  <dcterms:created xsi:type="dcterms:W3CDTF">2022-03-14T02:08:29Z</dcterms:created>
  <dcterms:modified xsi:type="dcterms:W3CDTF">2022-03-16T13:32:53Z</dcterms:modified>
</cp:coreProperties>
</file>