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CD2"/>
    <a:srgbClr val="CC6E6C"/>
    <a:srgbClr val="FF9A99"/>
    <a:srgbClr val="D1413D"/>
    <a:srgbClr val="FF6969"/>
    <a:srgbClr val="00FF00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65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9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97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91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6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60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1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37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1891-8E5A-4D5B-BFA7-D19DF27D224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CB86-532A-44D7-827C-9D0A797BC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279704" y="159026"/>
            <a:ext cx="2872503" cy="4982976"/>
          </a:xfrm>
          <a:prstGeom prst="rect">
            <a:avLst/>
          </a:prstGeom>
          <a:gradFill flip="none" rotWithShape="1">
            <a:gsLst>
              <a:gs pos="0">
                <a:srgbClr val="468CD2"/>
              </a:gs>
              <a:gs pos="7000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47568" y="5150800"/>
            <a:ext cx="11368635" cy="1361421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43193" y="159026"/>
            <a:ext cx="2018112" cy="4982977"/>
          </a:xfrm>
          <a:prstGeom prst="rect">
            <a:avLst/>
          </a:prstGeom>
          <a:gradFill flip="none" rotWithShape="1">
            <a:gsLst>
              <a:gs pos="0">
                <a:srgbClr val="468CD2"/>
              </a:gs>
              <a:gs pos="100000">
                <a:schemeClr val="bg1"/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43979" y="159027"/>
            <a:ext cx="872653" cy="4982976"/>
          </a:xfrm>
          <a:prstGeom prst="rect">
            <a:avLst/>
          </a:prstGeom>
          <a:gradFill flip="none" rotWithShape="1">
            <a:gsLst>
              <a:gs pos="0">
                <a:srgbClr val="468CD2"/>
              </a:gs>
              <a:gs pos="100000">
                <a:schemeClr val="bg1"/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7932" y="973214"/>
            <a:ext cx="8810633" cy="0"/>
          </a:xfrm>
          <a:prstGeom prst="straightConnector1">
            <a:avLst/>
          </a:prstGeom>
          <a:ln w="53975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72821" y="667639"/>
            <a:ext cx="80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27647" y="4262600"/>
            <a:ext cx="156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324901" y="6125192"/>
            <a:ext cx="156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 rot="10800000">
            <a:off x="4152207" y="4014772"/>
            <a:ext cx="891772" cy="0"/>
          </a:xfrm>
          <a:prstGeom prst="straightConnector1">
            <a:avLst/>
          </a:prstGeom>
          <a:ln w="53975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 flipV="1">
            <a:off x="5896235" y="3995568"/>
            <a:ext cx="1244397" cy="0"/>
          </a:xfrm>
          <a:prstGeom prst="straightConnector1">
            <a:avLst/>
          </a:prstGeom>
          <a:ln w="53975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38071" y="4638762"/>
            <a:ext cx="982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47568" y="3293588"/>
            <a:ext cx="669306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94446" y="3016589"/>
            <a:ext cx="79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91687" y="123606"/>
            <a:ext cx="266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&lt;Application Server&gt;</a:t>
            </a: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 Container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33867" y="138995"/>
            <a:ext cx="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70036" y="159026"/>
            <a:ext cx="156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66064" y="1582516"/>
            <a:ext cx="92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kumimoji="1" lang="ja-JP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U ターン矢印 7"/>
          <p:cNvSpPr/>
          <p:nvPr/>
        </p:nvSpPr>
        <p:spPr>
          <a:xfrm rot="5400000">
            <a:off x="9211055" y="932148"/>
            <a:ext cx="1114465" cy="1139445"/>
          </a:xfrm>
          <a:prstGeom prst="uturnArrow">
            <a:avLst>
              <a:gd name="adj1" fmla="val 5328"/>
              <a:gd name="adj2" fmla="val 11885"/>
              <a:gd name="adj3" fmla="val 20082"/>
              <a:gd name="adj4" fmla="val 43750"/>
              <a:gd name="adj5" fmla="val 100000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爆発 2 3"/>
          <p:cNvSpPr/>
          <p:nvPr/>
        </p:nvSpPr>
        <p:spPr>
          <a:xfrm>
            <a:off x="9554006" y="1032155"/>
            <a:ext cx="2358888" cy="838024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爆発 2 38"/>
          <p:cNvSpPr/>
          <p:nvPr/>
        </p:nvSpPr>
        <p:spPr>
          <a:xfrm>
            <a:off x="4391604" y="3487120"/>
            <a:ext cx="2358888" cy="838024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387932" y="2756160"/>
            <a:ext cx="11428271" cy="4566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アーチ 45"/>
          <p:cNvSpPr/>
          <p:nvPr/>
        </p:nvSpPr>
        <p:spPr>
          <a:xfrm rot="16200000">
            <a:off x="3892475" y="3599904"/>
            <a:ext cx="612671" cy="1404000"/>
          </a:xfrm>
          <a:prstGeom prst="blockArc">
            <a:avLst>
              <a:gd name="adj1" fmla="val 10799994"/>
              <a:gd name="adj2" fmla="val 21060531"/>
              <a:gd name="adj3" fmla="val 7938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7878278" y="4999709"/>
            <a:ext cx="856880" cy="781010"/>
          </a:xfrm>
          <a:prstGeom prst="straightConnector1">
            <a:avLst/>
          </a:prstGeom>
          <a:ln w="53975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433280" y="5004471"/>
            <a:ext cx="746056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8541057" y="5351479"/>
            <a:ext cx="2628438" cy="1069472"/>
          </a:xfrm>
          <a:prstGeom prst="ellipse">
            <a:avLst/>
          </a:prstGeom>
          <a:gradFill flip="none" rotWithShape="1">
            <a:gsLst>
              <a:gs pos="0">
                <a:srgbClr val="FF9A99"/>
              </a:gs>
              <a:gs pos="100000">
                <a:srgbClr val="D1413D"/>
              </a:gs>
            </a:gsLst>
            <a:lin ang="5400000" scaled="1"/>
            <a:tileRect/>
          </a:gradFill>
          <a:ln>
            <a:solidFill>
              <a:srgbClr val="CC6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ErrorController</a:t>
            </a:r>
            <a:endParaRPr lang="en-US" altLang="ja-JP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433280" y="1923641"/>
            <a:ext cx="746056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7334722" y="1352823"/>
            <a:ext cx="1845213" cy="1141636"/>
          </a:xfrm>
          <a:prstGeom prst="ellipse">
            <a:avLst/>
          </a:prstGeom>
          <a:gradFill flip="none" rotWithShape="1">
            <a:gsLst>
              <a:gs pos="0">
                <a:srgbClr val="FF9A99"/>
              </a:gs>
              <a:gs pos="100000">
                <a:srgbClr val="D1413D"/>
              </a:gs>
            </a:gsLst>
            <a:lin ang="5400000" scaled="1"/>
            <a:tileRect/>
          </a:gradFill>
          <a:ln>
            <a:solidFill>
              <a:srgbClr val="CC6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</a:t>
            </a:r>
          </a:p>
          <a:p>
            <a:pPr algn="ctr"/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ExceptionResolver</a:t>
            </a:r>
            <a:endParaRPr lang="en-US" altLang="ja-JP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線矢印コネクタ 27"/>
          <p:cNvCxnSpPr>
            <a:stCxn id="46" idx="0"/>
          </p:cNvCxnSpPr>
          <p:nvPr/>
        </p:nvCxnSpPr>
        <p:spPr>
          <a:xfrm>
            <a:off x="4198811" y="4583923"/>
            <a:ext cx="3953437" cy="26"/>
          </a:xfrm>
          <a:prstGeom prst="straightConnector1">
            <a:avLst/>
          </a:prstGeom>
          <a:ln w="53975">
            <a:solidFill>
              <a:srgbClr val="FF0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132740" y="4574424"/>
            <a:ext cx="962090" cy="87690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21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　翔一</dc:creator>
  <cp:lastModifiedBy>湯沢　昭夫</cp:lastModifiedBy>
  <cp:revision>25</cp:revision>
  <dcterms:created xsi:type="dcterms:W3CDTF">2019-09-24T01:15:45Z</dcterms:created>
  <dcterms:modified xsi:type="dcterms:W3CDTF">2019-11-28T10:36:52Z</dcterms:modified>
</cp:coreProperties>
</file>