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48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955A-F684-450B-B23B-1D8BEF21DE1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0D34C-0E20-438D-960A-9690AE874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4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3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2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0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845487" y="4763921"/>
            <a:ext cx="10933227" cy="1999736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868823" y="2785848"/>
            <a:ext cx="10909890" cy="1596426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45484" y="278973"/>
            <a:ext cx="10933228" cy="2177885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258707" y="435104"/>
            <a:ext cx="2091648" cy="719234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</a:rPr>
              <a:t>SqlSession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3126844" y="1529204"/>
            <a:ext cx="2364601" cy="74972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</a:rPr>
              <a:t>SqlSessionFactory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52973" y="378307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MyBatis3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52970" y="2823855"/>
            <a:ext cx="187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</a:t>
            </a:r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-Spring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80285" y="5491079"/>
            <a:ext cx="3454575" cy="1121769"/>
          </a:xfrm>
          <a:prstGeom prst="roundRect">
            <a:avLst/>
          </a:prstGeom>
          <a:gradFill>
            <a:gsLst>
              <a:gs pos="0">
                <a:srgbClr val="FBE1D5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</a:rPr>
              <a:t>MybatisAutoConfiguration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59071" y="5184938"/>
            <a:ext cx="12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ja-JP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289924" y="2896553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ja-JP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287844" y="1218519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ja-JP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766893" y="4861772"/>
            <a:ext cx="2220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@Mapper Interface</a:t>
            </a:r>
          </a:p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Detective &amp; Scan</a:t>
            </a:r>
            <a:endParaRPr lang="ja-JP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線矢印コネクタ 58"/>
          <p:cNvCxnSpPr>
            <a:stCxn id="54" idx="3"/>
            <a:endCxn id="82" idx="1"/>
          </p:cNvCxnSpPr>
          <p:nvPr/>
        </p:nvCxnSpPr>
        <p:spPr>
          <a:xfrm>
            <a:off x="4934860" y="6051964"/>
            <a:ext cx="11148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920907" y="4803011"/>
            <a:ext cx="337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Starter</a:t>
            </a:r>
          </a:p>
          <a:p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</a:t>
            </a:r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-spring-boot-starter)</a:t>
            </a:r>
          </a:p>
          <a:p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直線矢印コネクタ 61"/>
          <p:cNvCxnSpPr>
            <a:stCxn id="41" idx="0"/>
            <a:endCxn id="40" idx="2"/>
          </p:cNvCxnSpPr>
          <p:nvPr/>
        </p:nvCxnSpPr>
        <p:spPr>
          <a:xfrm flipH="1" flipV="1">
            <a:off x="4304534" y="1154337"/>
            <a:ext cx="4611" cy="374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787738" y="586729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8909835" y="975591"/>
            <a:ext cx="8600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6278325" y="600729"/>
            <a:ext cx="2647208" cy="74972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Mapper Interface</a:t>
            </a:r>
          </a:p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@Mapper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164025" y="724554"/>
            <a:ext cx="2647208" cy="74972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Mapper Interface</a:t>
            </a:r>
          </a:p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@Mapper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9" name="直線コネクタ 68"/>
          <p:cNvCxnSpPr>
            <a:stCxn id="67" idx="3"/>
          </p:cNvCxnSpPr>
          <p:nvPr/>
        </p:nvCxnSpPr>
        <p:spPr>
          <a:xfrm>
            <a:off x="8811236" y="1099416"/>
            <a:ext cx="8600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6049725" y="848378"/>
            <a:ext cx="2647208" cy="74972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Mapper Interface</a:t>
            </a:r>
          </a:p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@Mapper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71" name="直線コネクタ 70"/>
          <p:cNvCxnSpPr>
            <a:stCxn id="70" idx="3"/>
          </p:cNvCxnSpPr>
          <p:nvPr/>
        </p:nvCxnSpPr>
        <p:spPr>
          <a:xfrm>
            <a:off x="8696936" y="1223241"/>
            <a:ext cx="8600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複数書類 71"/>
          <p:cNvSpPr/>
          <p:nvPr/>
        </p:nvSpPr>
        <p:spPr>
          <a:xfrm>
            <a:off x="9279291" y="551874"/>
            <a:ext cx="2130747" cy="1281766"/>
          </a:xfrm>
          <a:prstGeom prst="flowChartMultidocumen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XML </a:t>
            </a:r>
            <a:r>
              <a:rPr lang="en-US" altLang="ja-JP" dirty="0" smtClean="0">
                <a:ln w="0"/>
                <a:solidFill>
                  <a:schemeClr val="tx1"/>
                </a:solidFill>
              </a:rPr>
              <a:t>File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9080330" y="459197"/>
            <a:ext cx="2452082" cy="150142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4295925" y="3956313"/>
            <a:ext cx="0" cy="1534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V="1">
            <a:off x="6739817" y="1613194"/>
            <a:ext cx="0" cy="4063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4304532" y="2278933"/>
            <a:ext cx="0" cy="1026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2895454" y="3206586"/>
            <a:ext cx="2822359" cy="74972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</a:rPr>
              <a:t>SqlSessionFactoryBean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6049725" y="5491081"/>
            <a:ext cx="4737390" cy="1121767"/>
          </a:xfrm>
          <a:prstGeom prst="roundRect">
            <a:avLst/>
          </a:prstGeom>
          <a:gradFill>
            <a:gsLst>
              <a:gs pos="0">
                <a:srgbClr val="FBE1D5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</a:rPr>
              <a:t>AutoConfiguredMapperScannerRegistrar</a:t>
            </a:r>
            <a:endParaRPr lang="en-US" altLang="ja-JP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flipV="1">
            <a:off x="8045192" y="1613194"/>
            <a:ext cx="0" cy="1691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9423221" y="1960624"/>
            <a:ext cx="0" cy="1344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角丸四角形 73"/>
          <p:cNvSpPr/>
          <p:nvPr/>
        </p:nvSpPr>
        <p:spPr>
          <a:xfrm>
            <a:off x="7486067" y="3231871"/>
            <a:ext cx="2647208" cy="74972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</a:rPr>
              <a:t>@</a:t>
            </a:r>
            <a:r>
              <a:rPr lang="en-US" altLang="ja-JP" dirty="0" err="1">
                <a:ln w="0"/>
                <a:solidFill>
                  <a:schemeClr val="tx1"/>
                </a:solidFill>
              </a:rPr>
              <a:t>MapperScan</a:t>
            </a:r>
            <a:endParaRPr lang="ja-JP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9423221" y="292437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endParaRPr lang="ja-JP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032850" y="292437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endParaRPr lang="ja-JP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90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44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　宣行</dc:creator>
  <cp:lastModifiedBy>湯沢　昭夫</cp:lastModifiedBy>
  <cp:revision>105</cp:revision>
  <dcterms:created xsi:type="dcterms:W3CDTF">2019-09-19T05:47:52Z</dcterms:created>
  <dcterms:modified xsi:type="dcterms:W3CDTF">2019-11-28T11:33:59Z</dcterms:modified>
</cp:coreProperties>
</file>