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048" autoAdjust="0"/>
  </p:normalViewPr>
  <p:slideViewPr>
    <p:cSldViewPr snapToGrid="0">
      <p:cViewPr>
        <p:scale>
          <a:sx n="100" d="100"/>
          <a:sy n="100" d="100"/>
        </p:scale>
        <p:origin x="95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955A-F684-450B-B23B-1D8BEF21DE1F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0D34C-0E20-438D-960A-9690AE874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44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3" indent="0" algn="ctr">
              <a:buNone/>
              <a:defRPr sz="2000"/>
            </a:lvl2pPr>
            <a:lvl3pPr marL="914404" indent="0" algn="ctr">
              <a:buNone/>
              <a:defRPr sz="1800"/>
            </a:lvl3pPr>
            <a:lvl4pPr marL="1371607" indent="0" algn="ctr">
              <a:buNone/>
              <a:defRPr sz="1600"/>
            </a:lvl4pPr>
            <a:lvl5pPr marL="1828810" indent="0" algn="ctr">
              <a:buNone/>
              <a:defRPr sz="1600"/>
            </a:lvl5pPr>
            <a:lvl6pPr marL="2286011" indent="0" algn="ctr">
              <a:buNone/>
              <a:defRPr sz="1600"/>
            </a:lvl6pPr>
            <a:lvl7pPr marL="2743214" indent="0" algn="ctr">
              <a:buNone/>
              <a:defRPr sz="1600"/>
            </a:lvl7pPr>
            <a:lvl8pPr marL="3200416" indent="0" algn="ctr">
              <a:buNone/>
              <a:defRPr sz="1600"/>
            </a:lvl8pPr>
            <a:lvl9pPr marL="3657618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30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74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7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39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6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4" indent="0">
              <a:buNone/>
              <a:defRPr sz="1800" b="1"/>
            </a:lvl3pPr>
            <a:lvl4pPr marL="1371607" indent="0">
              <a:buNone/>
              <a:defRPr sz="1600" b="1"/>
            </a:lvl4pPr>
            <a:lvl5pPr marL="1828810" indent="0">
              <a:buNone/>
              <a:defRPr sz="1600" b="1"/>
            </a:lvl5pPr>
            <a:lvl6pPr marL="2286011" indent="0">
              <a:buNone/>
              <a:defRPr sz="1600" b="1"/>
            </a:lvl6pPr>
            <a:lvl7pPr marL="2743214" indent="0">
              <a:buNone/>
              <a:defRPr sz="1600" b="1"/>
            </a:lvl7pPr>
            <a:lvl8pPr marL="3200416" indent="0">
              <a:buNone/>
              <a:defRPr sz="1600" b="1"/>
            </a:lvl8pPr>
            <a:lvl9pPr marL="3657618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4" indent="0">
              <a:buNone/>
              <a:defRPr sz="1800" b="1"/>
            </a:lvl3pPr>
            <a:lvl4pPr marL="1371607" indent="0">
              <a:buNone/>
              <a:defRPr sz="1600" b="1"/>
            </a:lvl4pPr>
            <a:lvl5pPr marL="1828810" indent="0">
              <a:buNone/>
              <a:defRPr sz="1600" b="1"/>
            </a:lvl5pPr>
            <a:lvl6pPr marL="2286011" indent="0">
              <a:buNone/>
              <a:defRPr sz="1600" b="1"/>
            </a:lvl6pPr>
            <a:lvl7pPr marL="2743214" indent="0">
              <a:buNone/>
              <a:defRPr sz="1600" b="1"/>
            </a:lvl7pPr>
            <a:lvl8pPr marL="3200416" indent="0">
              <a:buNone/>
              <a:defRPr sz="1600" b="1"/>
            </a:lvl8pPr>
            <a:lvl9pPr marL="3657618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08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02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4" indent="0">
              <a:buNone/>
              <a:defRPr sz="1200"/>
            </a:lvl3pPr>
            <a:lvl4pPr marL="1371607" indent="0">
              <a:buNone/>
              <a:defRPr sz="1000"/>
            </a:lvl4pPr>
            <a:lvl5pPr marL="1828810" indent="0">
              <a:buNone/>
              <a:defRPr sz="1000"/>
            </a:lvl5pPr>
            <a:lvl6pPr marL="2286011" indent="0">
              <a:buNone/>
              <a:defRPr sz="1000"/>
            </a:lvl6pPr>
            <a:lvl7pPr marL="2743214" indent="0">
              <a:buNone/>
              <a:defRPr sz="1000"/>
            </a:lvl7pPr>
            <a:lvl8pPr marL="3200416" indent="0">
              <a:buNone/>
              <a:defRPr sz="1000"/>
            </a:lvl8pPr>
            <a:lvl9pPr marL="3657618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97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4" indent="0">
              <a:buNone/>
              <a:defRPr sz="2400"/>
            </a:lvl3pPr>
            <a:lvl4pPr marL="1371607" indent="0">
              <a:buNone/>
              <a:defRPr sz="2000"/>
            </a:lvl4pPr>
            <a:lvl5pPr marL="1828810" indent="0">
              <a:buNone/>
              <a:defRPr sz="2000"/>
            </a:lvl5pPr>
            <a:lvl6pPr marL="2286011" indent="0">
              <a:buNone/>
              <a:defRPr sz="2000"/>
            </a:lvl6pPr>
            <a:lvl7pPr marL="2743214" indent="0">
              <a:buNone/>
              <a:defRPr sz="2000"/>
            </a:lvl7pPr>
            <a:lvl8pPr marL="3200416" indent="0">
              <a:buNone/>
              <a:defRPr sz="2000"/>
            </a:lvl8pPr>
            <a:lvl9pPr marL="3657618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4" indent="0">
              <a:buNone/>
              <a:defRPr sz="1200"/>
            </a:lvl3pPr>
            <a:lvl4pPr marL="1371607" indent="0">
              <a:buNone/>
              <a:defRPr sz="1000"/>
            </a:lvl4pPr>
            <a:lvl5pPr marL="1828810" indent="0">
              <a:buNone/>
              <a:defRPr sz="1000"/>
            </a:lvl5pPr>
            <a:lvl6pPr marL="2286011" indent="0">
              <a:buNone/>
              <a:defRPr sz="1000"/>
            </a:lvl6pPr>
            <a:lvl7pPr marL="2743214" indent="0">
              <a:buNone/>
              <a:defRPr sz="1000"/>
            </a:lvl7pPr>
            <a:lvl8pPr marL="3200416" indent="0">
              <a:buNone/>
              <a:defRPr sz="1000"/>
            </a:lvl8pPr>
            <a:lvl9pPr marL="3657618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80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CE69-D4B5-43D0-9B6D-D9B3ADD546D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E95F-176F-4159-BC77-096D92360D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2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4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3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6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8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0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3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5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17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19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4" algn="l" defTabSz="91440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7" algn="l" defTabSz="91440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0" algn="l" defTabSz="91440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1" algn="l" defTabSz="91440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4" algn="l" defTabSz="91440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16" algn="l" defTabSz="91440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18" algn="l" defTabSz="91440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角丸四角形 91"/>
          <p:cNvSpPr/>
          <p:nvPr/>
        </p:nvSpPr>
        <p:spPr>
          <a:xfrm>
            <a:off x="459016" y="4573456"/>
            <a:ext cx="11161362" cy="2062740"/>
          </a:xfrm>
          <a:prstGeom prst="round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角丸四角形 92"/>
          <p:cNvSpPr/>
          <p:nvPr/>
        </p:nvSpPr>
        <p:spPr>
          <a:xfrm>
            <a:off x="6480666" y="1673336"/>
            <a:ext cx="5139715" cy="2749118"/>
          </a:xfrm>
          <a:prstGeom prst="round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角丸四角形 93"/>
          <p:cNvSpPr/>
          <p:nvPr/>
        </p:nvSpPr>
        <p:spPr>
          <a:xfrm>
            <a:off x="459016" y="1667412"/>
            <a:ext cx="5920544" cy="2753104"/>
          </a:xfrm>
          <a:prstGeom prst="round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459016" y="230098"/>
            <a:ext cx="5920544" cy="1306521"/>
          </a:xfrm>
          <a:prstGeom prst="round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61499" y="1728570"/>
            <a:ext cx="208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Spring Framework</a:t>
            </a:r>
          </a:p>
          <a:p>
            <a:r>
              <a:rPr lang="en-US" altLang="ja-JP" dirty="0"/>
              <a:t>(spring-</a:t>
            </a:r>
            <a:r>
              <a:rPr lang="en-US" altLang="ja-JP" dirty="0" err="1"/>
              <a:t>orm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6562436" y="1733642"/>
            <a:ext cx="197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Spring Data JPA</a:t>
            </a:r>
            <a:endParaRPr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280836" y="4552551"/>
            <a:ext cx="89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Auto Create</a:t>
            </a: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61500" y="5953758"/>
            <a:ext cx="360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Spring Boot Starter</a:t>
            </a:r>
            <a:br>
              <a:rPr lang="en-US" altLang="ja-JP" b="1" dirty="0"/>
            </a:br>
            <a:r>
              <a:rPr lang="en-US" altLang="ja-JP" b="1" dirty="0"/>
              <a:t>(spring-boot-starter-data-</a:t>
            </a:r>
            <a:r>
              <a:rPr lang="en-US" altLang="ja-JP" b="1" dirty="0" err="1"/>
              <a:t>jpa</a:t>
            </a:r>
            <a:r>
              <a:rPr lang="en-US" altLang="ja-JP" b="1" dirty="0"/>
              <a:t>)</a:t>
            </a:r>
            <a:endParaRPr lang="ja-JP" altLang="en-US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59016" y="237480"/>
            <a:ext cx="237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JPA </a:t>
            </a:r>
            <a:r>
              <a:rPr lang="en-US" altLang="ja-JP" dirty="0" smtClean="0"/>
              <a:t>Provider Hibernate</a:t>
            </a:r>
            <a:endParaRPr lang="ja-JP" altLang="en-US" b="1" dirty="0"/>
          </a:p>
        </p:txBody>
      </p:sp>
      <p:cxnSp>
        <p:nvCxnSpPr>
          <p:cNvPr id="101" name="直線矢印コネクタ 100"/>
          <p:cNvCxnSpPr/>
          <p:nvPr/>
        </p:nvCxnSpPr>
        <p:spPr>
          <a:xfrm flipV="1">
            <a:off x="2618359" y="1370246"/>
            <a:ext cx="0" cy="139552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V="1">
            <a:off x="2254418" y="3150206"/>
            <a:ext cx="0" cy="7241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V="1">
            <a:off x="8312354" y="3177789"/>
            <a:ext cx="0" cy="231692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 flipV="1">
            <a:off x="9069674" y="3150207"/>
            <a:ext cx="0" cy="5328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5274977" y="4552855"/>
            <a:ext cx="154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PackagesToScanSetting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2648885" y="1713664"/>
            <a:ext cx="105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Setting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and Create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2225395" y="3313910"/>
            <a:ext cx="114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Injection</a:t>
            </a:r>
          </a:p>
        </p:txBody>
      </p:sp>
      <p:sp>
        <p:nvSpPr>
          <p:cNvPr id="108" name="角丸四角形 107"/>
          <p:cNvSpPr/>
          <p:nvPr/>
        </p:nvSpPr>
        <p:spPr>
          <a:xfrm>
            <a:off x="1074292" y="838336"/>
            <a:ext cx="3088135" cy="531910"/>
          </a:xfrm>
          <a:prstGeom prst="roundRect">
            <a:avLst/>
          </a:prstGeom>
          <a:gradFill>
            <a:gsLst>
              <a:gs pos="0">
                <a:srgbClr val="D6E8CE"/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EntityManagerFactory</a:t>
            </a:r>
            <a:endParaRPr lang="ja-JP" altLang="en-US" dirty="0"/>
          </a:p>
        </p:txBody>
      </p:sp>
      <p:grpSp>
        <p:nvGrpSpPr>
          <p:cNvPr id="109" name="グループ化 108"/>
          <p:cNvGrpSpPr/>
          <p:nvPr/>
        </p:nvGrpSpPr>
        <p:grpSpPr>
          <a:xfrm>
            <a:off x="4399799" y="392764"/>
            <a:ext cx="1852156" cy="994528"/>
            <a:chOff x="6360595" y="97187"/>
            <a:chExt cx="1852156" cy="994528"/>
          </a:xfrm>
        </p:grpSpPr>
        <p:sp>
          <p:nvSpPr>
            <p:cNvPr id="110" name="角丸四角形 109"/>
            <p:cNvSpPr/>
            <p:nvPr/>
          </p:nvSpPr>
          <p:spPr>
            <a:xfrm>
              <a:off x="6570060" y="97187"/>
              <a:ext cx="1642691" cy="765697"/>
            </a:xfrm>
            <a:prstGeom prst="roundRect">
              <a:avLst/>
            </a:prstGeom>
            <a:gradFill>
              <a:gsLst>
                <a:gs pos="0">
                  <a:srgbClr val="D6E8CE"/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Entity Class</a:t>
              </a:r>
            </a:p>
            <a:p>
              <a:pPr algn="ctr"/>
              <a:r>
                <a:rPr lang="en-US" altLang="ja-JP" dirty="0"/>
                <a:t>@Entity</a:t>
              </a:r>
              <a:endParaRPr lang="ja-JP" altLang="en-US" dirty="0"/>
            </a:p>
          </p:txBody>
        </p:sp>
        <p:sp>
          <p:nvSpPr>
            <p:cNvPr id="111" name="角丸四角形 110"/>
            <p:cNvSpPr/>
            <p:nvPr/>
          </p:nvSpPr>
          <p:spPr>
            <a:xfrm>
              <a:off x="6466071" y="202597"/>
              <a:ext cx="1642691" cy="765697"/>
            </a:xfrm>
            <a:prstGeom prst="roundRect">
              <a:avLst/>
            </a:prstGeom>
            <a:gradFill>
              <a:gsLst>
                <a:gs pos="0">
                  <a:srgbClr val="D6E8CE"/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Entity Class</a:t>
              </a:r>
            </a:p>
            <a:p>
              <a:pPr algn="ctr"/>
              <a:r>
                <a:rPr lang="en-US" altLang="ja-JP" dirty="0"/>
                <a:t>@Entity</a:t>
              </a:r>
              <a:endParaRPr lang="ja-JP" altLang="en-US" dirty="0"/>
            </a:p>
          </p:txBody>
        </p:sp>
        <p:sp>
          <p:nvSpPr>
            <p:cNvPr id="112" name="角丸四角形 111"/>
            <p:cNvSpPr/>
            <p:nvPr/>
          </p:nvSpPr>
          <p:spPr>
            <a:xfrm>
              <a:off x="6360595" y="326018"/>
              <a:ext cx="1642691" cy="765697"/>
            </a:xfrm>
            <a:prstGeom prst="roundRect">
              <a:avLst/>
            </a:prstGeom>
            <a:gradFill>
              <a:gsLst>
                <a:gs pos="0">
                  <a:srgbClr val="D6E8CE"/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Entity Class</a:t>
              </a:r>
            </a:p>
            <a:p>
              <a:pPr algn="ctr"/>
              <a:r>
                <a:rPr lang="en-US" altLang="ja-JP" dirty="0"/>
                <a:t>@Entity</a:t>
              </a:r>
              <a:endParaRPr lang="ja-JP" altLang="en-US" dirty="0"/>
            </a:p>
          </p:txBody>
        </p:sp>
      </p:grpSp>
      <p:grpSp>
        <p:nvGrpSpPr>
          <p:cNvPr id="113" name="グループ化 112"/>
          <p:cNvGrpSpPr/>
          <p:nvPr/>
        </p:nvGrpSpPr>
        <p:grpSpPr>
          <a:xfrm>
            <a:off x="7592254" y="2155679"/>
            <a:ext cx="2678430" cy="994528"/>
            <a:chOff x="6907525" y="1763290"/>
            <a:chExt cx="2678430" cy="994528"/>
          </a:xfrm>
        </p:grpSpPr>
        <p:sp>
          <p:nvSpPr>
            <p:cNvPr id="114" name="角丸四角形 113"/>
            <p:cNvSpPr/>
            <p:nvPr/>
          </p:nvSpPr>
          <p:spPr>
            <a:xfrm>
              <a:off x="7116990" y="1763290"/>
              <a:ext cx="2468965" cy="765697"/>
            </a:xfrm>
            <a:prstGeom prst="roundRect">
              <a:avLst/>
            </a:prstGeom>
            <a:gradFill>
              <a:gsLst>
                <a:gs pos="0">
                  <a:srgbClr val="D6E8CE"/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Repository Interface</a:t>
              </a:r>
            </a:p>
            <a:p>
              <a:pPr algn="ctr"/>
              <a:r>
                <a:rPr lang="en-US" altLang="ja-JP" dirty="0"/>
                <a:t>@Repository</a:t>
              </a:r>
              <a:endParaRPr lang="ja-JP" altLang="en-US" dirty="0"/>
            </a:p>
          </p:txBody>
        </p:sp>
        <p:sp>
          <p:nvSpPr>
            <p:cNvPr id="115" name="角丸四角形 114"/>
            <p:cNvSpPr/>
            <p:nvPr/>
          </p:nvSpPr>
          <p:spPr>
            <a:xfrm>
              <a:off x="7013001" y="1868700"/>
              <a:ext cx="2468965" cy="765697"/>
            </a:xfrm>
            <a:prstGeom prst="roundRect">
              <a:avLst/>
            </a:prstGeom>
            <a:gradFill>
              <a:gsLst>
                <a:gs pos="0">
                  <a:srgbClr val="D6E8CE"/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Repository Interface</a:t>
              </a:r>
            </a:p>
            <a:p>
              <a:pPr algn="ctr"/>
              <a:r>
                <a:rPr lang="en-US" altLang="ja-JP" dirty="0"/>
                <a:t>@Repository</a:t>
              </a:r>
              <a:endParaRPr lang="ja-JP" altLang="en-US" dirty="0"/>
            </a:p>
          </p:txBody>
        </p:sp>
        <p:sp>
          <p:nvSpPr>
            <p:cNvPr id="116" name="角丸四角形 115"/>
            <p:cNvSpPr/>
            <p:nvPr/>
          </p:nvSpPr>
          <p:spPr>
            <a:xfrm>
              <a:off x="6907525" y="1992121"/>
              <a:ext cx="2468965" cy="765697"/>
            </a:xfrm>
            <a:prstGeom prst="roundRect">
              <a:avLst/>
            </a:prstGeom>
            <a:gradFill>
              <a:gsLst>
                <a:gs pos="0">
                  <a:srgbClr val="D6E8CE"/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Repository Interface</a:t>
              </a:r>
            </a:p>
            <a:p>
              <a:pPr algn="ctr"/>
              <a:r>
                <a:rPr lang="en-US" altLang="ja-JP" dirty="0"/>
                <a:t>@Repository</a:t>
              </a:r>
              <a:endParaRPr lang="ja-JP" altLang="en-US" dirty="0"/>
            </a:p>
          </p:txBody>
        </p:sp>
      </p:grpSp>
      <p:sp>
        <p:nvSpPr>
          <p:cNvPr id="117" name="角丸四角形 116"/>
          <p:cNvSpPr/>
          <p:nvPr/>
        </p:nvSpPr>
        <p:spPr>
          <a:xfrm>
            <a:off x="1072828" y="3683012"/>
            <a:ext cx="2363187" cy="535680"/>
          </a:xfrm>
          <a:prstGeom prst="roundRect">
            <a:avLst/>
          </a:prstGeom>
          <a:gradFill>
            <a:gsLst>
              <a:gs pos="0">
                <a:srgbClr val="D6E8CE"/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JpaVendorAdapter</a:t>
            </a:r>
            <a:endParaRPr lang="ja-JP" altLang="en-US" dirty="0"/>
          </a:p>
        </p:txBody>
      </p:sp>
      <p:sp>
        <p:nvSpPr>
          <p:cNvPr id="118" name="角丸四角形 117"/>
          <p:cNvSpPr/>
          <p:nvPr/>
        </p:nvSpPr>
        <p:spPr>
          <a:xfrm>
            <a:off x="8461595" y="3683012"/>
            <a:ext cx="2697430" cy="535680"/>
          </a:xfrm>
          <a:prstGeom prst="roundRect">
            <a:avLst/>
          </a:prstGeom>
          <a:gradFill>
            <a:gsLst>
              <a:gs pos="0">
                <a:srgbClr val="D6E8CE"/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@</a:t>
            </a:r>
            <a:r>
              <a:rPr lang="en-US" altLang="ja-JP" dirty="0" err="1"/>
              <a:t>EnableJpaReopsitory</a:t>
            </a:r>
            <a:endParaRPr lang="ja-JP" altLang="en-US" dirty="0"/>
          </a:p>
        </p:txBody>
      </p:sp>
      <p:cxnSp>
        <p:nvCxnSpPr>
          <p:cNvPr id="119" name="直線矢印コネクタ 118"/>
          <p:cNvCxnSpPr/>
          <p:nvPr/>
        </p:nvCxnSpPr>
        <p:spPr>
          <a:xfrm flipV="1">
            <a:off x="2254418" y="4230237"/>
            <a:ext cx="0" cy="1434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 flipV="1">
            <a:off x="3647790" y="3133192"/>
            <a:ext cx="0" cy="2506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角丸四角形 120"/>
          <p:cNvSpPr/>
          <p:nvPr/>
        </p:nvSpPr>
        <p:spPr>
          <a:xfrm>
            <a:off x="1072828" y="5167885"/>
            <a:ext cx="3454575" cy="772438"/>
          </a:xfrm>
          <a:prstGeom prst="roundRect">
            <a:avLst/>
          </a:prstGeom>
          <a:gradFill>
            <a:gsLst>
              <a:gs pos="0">
                <a:srgbClr val="FBE1D5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HibernateJpa</a:t>
            </a:r>
            <a:endParaRPr lang="en-US" altLang="ja-JP" dirty="0"/>
          </a:p>
          <a:p>
            <a:pPr algn="ctr"/>
            <a:r>
              <a:rPr lang="en-US" altLang="ja-JP" dirty="0" err="1"/>
              <a:t>AutoConfiguration</a:t>
            </a:r>
            <a:endParaRPr lang="ja-JP" altLang="en-US" dirty="0"/>
          </a:p>
        </p:txBody>
      </p:sp>
      <p:cxnSp>
        <p:nvCxnSpPr>
          <p:cNvPr id="122" name="直線矢印コネクタ 121"/>
          <p:cNvCxnSpPr/>
          <p:nvPr/>
        </p:nvCxnSpPr>
        <p:spPr>
          <a:xfrm flipV="1">
            <a:off x="5260329" y="3133194"/>
            <a:ext cx="0" cy="2065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角丸四角形 122"/>
          <p:cNvSpPr/>
          <p:nvPr/>
        </p:nvSpPr>
        <p:spPr>
          <a:xfrm>
            <a:off x="7592257" y="5167885"/>
            <a:ext cx="3454575" cy="772438"/>
          </a:xfrm>
          <a:prstGeom prst="roundRect">
            <a:avLst/>
          </a:prstGeom>
          <a:gradFill>
            <a:gsLst>
              <a:gs pos="0">
                <a:srgbClr val="FBE1D5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JpaRepositories</a:t>
            </a:r>
            <a:endParaRPr lang="en-US" altLang="ja-JP" dirty="0"/>
          </a:p>
          <a:p>
            <a:pPr algn="ctr"/>
            <a:r>
              <a:rPr lang="en-US" altLang="ja-JP" dirty="0" err="1"/>
              <a:t>AutoConfiguration</a:t>
            </a:r>
            <a:endParaRPr lang="ja-JP" altLang="en-US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3642768" y="4552551"/>
            <a:ext cx="89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Auto Create</a:t>
            </a:r>
          </a:p>
        </p:txBody>
      </p:sp>
      <p:sp>
        <p:nvSpPr>
          <p:cNvPr id="125" name="角丸四角形 124"/>
          <p:cNvSpPr/>
          <p:nvPr/>
        </p:nvSpPr>
        <p:spPr>
          <a:xfrm>
            <a:off x="4825347" y="5161961"/>
            <a:ext cx="2468965" cy="765697"/>
          </a:xfrm>
          <a:prstGeom prst="roundRect">
            <a:avLst/>
          </a:prstGeom>
          <a:gradFill>
            <a:gsLst>
              <a:gs pos="0">
                <a:srgbClr val="D6E8CE"/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@</a:t>
            </a:r>
            <a:r>
              <a:rPr lang="en-US" altLang="ja-JP" dirty="0" err="1"/>
              <a:t>EntityScan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8370681" y="4552550"/>
            <a:ext cx="89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Auto Scan</a:t>
            </a: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5250617" y="1985813"/>
            <a:ext cx="89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Auto Scan</a:t>
            </a:r>
          </a:p>
        </p:txBody>
      </p:sp>
      <p:cxnSp>
        <p:nvCxnSpPr>
          <p:cNvPr id="128" name="直線矢印コネクタ 127"/>
          <p:cNvCxnSpPr/>
          <p:nvPr/>
        </p:nvCxnSpPr>
        <p:spPr>
          <a:xfrm flipV="1">
            <a:off x="5260329" y="1387292"/>
            <a:ext cx="0" cy="139552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角丸四角形 128"/>
          <p:cNvSpPr/>
          <p:nvPr/>
        </p:nvSpPr>
        <p:spPr>
          <a:xfrm>
            <a:off x="1072825" y="2606425"/>
            <a:ext cx="4893100" cy="535679"/>
          </a:xfrm>
          <a:prstGeom prst="roundRect">
            <a:avLst/>
          </a:prstGeom>
          <a:gradFill>
            <a:gsLst>
              <a:gs pos="0">
                <a:srgbClr val="D6E8CE"/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LocalContainerEntityManagerFactoryBean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3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1572</TotalTime>
  <Words>62</Words>
  <Application>Microsoft Office PowerPoint</Application>
  <PresentationFormat>ワイド画面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田中　宣行</dc:creator>
  <cp:lastModifiedBy>湯沢　昭夫</cp:lastModifiedBy>
  <cp:revision>154</cp:revision>
  <dcterms:created xsi:type="dcterms:W3CDTF">2019-09-19T05:47:52Z</dcterms:created>
  <dcterms:modified xsi:type="dcterms:W3CDTF">2019-11-28T09:31:19Z</dcterms:modified>
</cp:coreProperties>
</file>