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0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6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9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5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60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09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21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1B51-CFEC-46FF-B5FB-972B932FBF7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2A00-2A00-4653-B8FA-2C7DC322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2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518744" y="3494108"/>
            <a:ext cx="1800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821457" y="6268058"/>
            <a:ext cx="98192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713537" y="973733"/>
            <a:ext cx="0" cy="92813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9" idx="3"/>
            <a:endCxn id="4" idx="1"/>
          </p:cNvCxnSpPr>
          <p:nvPr/>
        </p:nvCxnSpPr>
        <p:spPr>
          <a:xfrm flipV="1">
            <a:off x="4603375" y="613733"/>
            <a:ext cx="1915369" cy="16181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4555852" y="2231871"/>
            <a:ext cx="1979943" cy="1769963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3"/>
            <a:endCxn id="43" idx="0"/>
          </p:cNvCxnSpPr>
          <p:nvPr/>
        </p:nvCxnSpPr>
        <p:spPr>
          <a:xfrm>
            <a:off x="8318744" y="613733"/>
            <a:ext cx="3301061" cy="1331781"/>
          </a:xfrm>
          <a:prstGeom prst="bentConnector2">
            <a:avLst/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4" idx="2"/>
            <a:endCxn id="10" idx="3"/>
          </p:cNvCxnSpPr>
          <p:nvPr/>
        </p:nvCxnSpPr>
        <p:spPr>
          <a:xfrm rot="5400000">
            <a:off x="5775013" y="4623275"/>
            <a:ext cx="482257" cy="2805207"/>
          </a:xfrm>
          <a:prstGeom prst="bentConnector2">
            <a:avLst/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9" idx="2"/>
            <a:endCxn id="10" idx="0"/>
          </p:cNvCxnSpPr>
          <p:nvPr/>
        </p:nvCxnSpPr>
        <p:spPr>
          <a:xfrm>
            <a:off x="3703375" y="2591871"/>
            <a:ext cx="10162" cy="3405136"/>
          </a:xfrm>
          <a:prstGeom prst="straightConnector1">
            <a:avLst/>
          </a:prstGeom>
          <a:ln w="539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3" idx="2"/>
            <a:endCxn id="9" idx="0"/>
          </p:cNvCxnSpPr>
          <p:nvPr/>
        </p:nvCxnSpPr>
        <p:spPr>
          <a:xfrm>
            <a:off x="11619805" y="2501458"/>
            <a:ext cx="0" cy="1263492"/>
          </a:xfrm>
          <a:prstGeom prst="straightConnector1">
            <a:avLst/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0" idx="2"/>
            <a:endCxn id="9" idx="2"/>
          </p:cNvCxnSpPr>
          <p:nvPr/>
        </p:nvCxnSpPr>
        <p:spPr>
          <a:xfrm rot="5400000" flipH="1" flipV="1">
            <a:off x="6550642" y="1467845"/>
            <a:ext cx="2232057" cy="7906268"/>
          </a:xfrm>
          <a:prstGeom prst="bentConnector3">
            <a:avLst>
              <a:gd name="adj1" fmla="val -19204"/>
            </a:avLst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479535" y="6267424"/>
            <a:ext cx="98192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81998" y="1945514"/>
            <a:ext cx="85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6142" y="5959230"/>
            <a:ext cx="93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9684670" y="2307725"/>
            <a:ext cx="2715" cy="576362"/>
          </a:xfrm>
          <a:prstGeom prst="straightConnector1">
            <a:avLst/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690290" y="1669064"/>
            <a:ext cx="0" cy="524491"/>
          </a:xfrm>
          <a:prstGeom prst="straightConnector1">
            <a:avLst/>
          </a:prstGeom>
          <a:ln w="539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318744" y="267882"/>
            <a:ext cx="148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kumimoji="1"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選択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653521" y="2553834"/>
            <a:ext cx="89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kumimoji="1"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をセット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13536" y="6596183"/>
            <a:ext cx="110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478539" y="5866729"/>
            <a:ext cx="9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kumimoji="1"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選択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4603375" y="7179392"/>
            <a:ext cx="5466725" cy="763736"/>
            <a:chOff x="2911743" y="6063113"/>
            <a:chExt cx="5466725" cy="763736"/>
          </a:xfrm>
        </p:grpSpPr>
        <p:sp>
          <p:nvSpPr>
            <p:cNvPr id="29" name="正方形/長方形 28"/>
            <p:cNvSpPr/>
            <p:nvPr/>
          </p:nvSpPr>
          <p:spPr>
            <a:xfrm>
              <a:off x="2999729" y="6155872"/>
              <a:ext cx="720000" cy="216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990982" y="6492346"/>
              <a:ext cx="720000" cy="216000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95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682569" y="6128924"/>
              <a:ext cx="2253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r>
                <a:rPr kumimoji="1" lang="en-US" altLang="ja-JP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SpringMVC</a:t>
              </a:r>
              <a:r>
                <a:rPr kumimoji="1"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が自動設定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68501" y="6464582"/>
              <a:ext cx="1584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r>
                <a:rPr kumimoji="1"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開発者が実装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938409" y="6145092"/>
              <a:ext cx="720000" cy="216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598679" y="6127663"/>
              <a:ext cx="17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r>
                <a:rPr kumimoji="1"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別レイヤの機能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911743" y="6063113"/>
              <a:ext cx="5303790" cy="763736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5936563" y="6609871"/>
              <a:ext cx="720000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6600292" y="6450818"/>
              <a:ext cx="137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r>
                <a:rPr kumimoji="1"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処理の委譲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>
            <a:off x="4461262" y="2246019"/>
            <a:ext cx="2057482" cy="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641456" y="2246019"/>
            <a:ext cx="1172081" cy="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8215533" y="2246019"/>
            <a:ext cx="2504272" cy="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518744" y="1874498"/>
            <a:ext cx="1800000" cy="717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530673" y="2752316"/>
            <a:ext cx="2313424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36482" y="911528"/>
            <a:ext cx="2307615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HandlerMethod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ArgumentResolver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2519805" y="2246019"/>
            <a:ext cx="1172081" cy="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9" idx="3"/>
            <a:endCxn id="54" idx="1"/>
          </p:cNvCxnSpPr>
          <p:nvPr/>
        </p:nvCxnSpPr>
        <p:spPr>
          <a:xfrm>
            <a:off x="4603375" y="2231871"/>
            <a:ext cx="1915369" cy="3192879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 rot="16200000">
            <a:off x="10344156" y="3581745"/>
            <a:ext cx="7016024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Service/Repository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803375" y="1871871"/>
            <a:ext cx="180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Dispatcher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0719805" y="1945514"/>
            <a:ext cx="1800000" cy="555944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95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19805" y="3764950"/>
            <a:ext cx="1800000" cy="5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-1866556" y="3581745"/>
            <a:ext cx="7016023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13537" y="5997007"/>
            <a:ext cx="1800000" cy="5400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95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61171" y="253733"/>
            <a:ext cx="1909302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Locale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518744" y="5064750"/>
            <a:ext cx="180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Resolver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479535" y="2246019"/>
            <a:ext cx="981920" cy="0"/>
          </a:xfrm>
          <a:prstGeom prst="straightConnector1">
            <a:avLst/>
          </a:prstGeom>
          <a:ln w="57150">
            <a:solidFill>
              <a:srgbClr val="5B9BD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6518744" y="253733"/>
            <a:ext cx="180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13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51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湯沢　昭夫</dc:creator>
  <cp:lastModifiedBy>湯沢　昭夫</cp:lastModifiedBy>
  <cp:revision>3</cp:revision>
  <dcterms:created xsi:type="dcterms:W3CDTF">2019-11-28T09:54:43Z</dcterms:created>
  <dcterms:modified xsi:type="dcterms:W3CDTF">2019-11-28T10:15:19Z</dcterms:modified>
</cp:coreProperties>
</file>