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764B3-960C-42E3-870D-E1A10639F5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F5E0D8-3392-4A85-AF1E-55B74011D418}">
      <dgm:prSet/>
      <dgm:spPr/>
      <dgm:t>
        <a:bodyPr/>
        <a:lstStyle/>
        <a:p>
          <a:r>
            <a:rPr lang="en-IL" dirty="0"/>
            <a:t>Why is it hard to ship working code?</a:t>
          </a:r>
          <a:endParaRPr lang="en-US" dirty="0"/>
        </a:p>
      </dgm:t>
    </dgm:pt>
    <dgm:pt modelId="{3FB2EE98-0CDD-4514-B93A-CAEBF8A017FE}" type="parTrans" cxnId="{45409407-AFAB-4425-B908-F17B9B8BB1FB}">
      <dgm:prSet/>
      <dgm:spPr/>
      <dgm:t>
        <a:bodyPr/>
        <a:lstStyle/>
        <a:p>
          <a:endParaRPr lang="en-US"/>
        </a:p>
      </dgm:t>
    </dgm:pt>
    <dgm:pt modelId="{A02761A9-6A98-411A-8B50-4EA97719C672}" type="sibTrans" cxnId="{45409407-AFAB-4425-B908-F17B9B8BB1FB}">
      <dgm:prSet/>
      <dgm:spPr/>
      <dgm:t>
        <a:bodyPr/>
        <a:lstStyle/>
        <a:p>
          <a:endParaRPr lang="en-US"/>
        </a:p>
      </dgm:t>
    </dgm:pt>
    <dgm:pt modelId="{3175D8D3-DE22-40C4-939B-1204559AE2DE}">
      <dgm:prSet/>
      <dgm:spPr/>
      <dgm:t>
        <a:bodyPr/>
        <a:lstStyle/>
        <a:p>
          <a:r>
            <a:rPr lang="en-IL"/>
            <a:t>What can you test?</a:t>
          </a:r>
          <a:endParaRPr lang="en-US"/>
        </a:p>
      </dgm:t>
    </dgm:pt>
    <dgm:pt modelId="{AC812FFD-86F0-4406-9C29-E9EA5D870742}" type="parTrans" cxnId="{480C2DA8-FD39-49DE-AE10-F03128857ABA}">
      <dgm:prSet/>
      <dgm:spPr/>
      <dgm:t>
        <a:bodyPr/>
        <a:lstStyle/>
        <a:p>
          <a:endParaRPr lang="en-US"/>
        </a:p>
      </dgm:t>
    </dgm:pt>
    <dgm:pt modelId="{B83EF81B-4BBB-4446-B6FA-D3565C200A90}" type="sibTrans" cxnId="{480C2DA8-FD39-49DE-AE10-F03128857ABA}">
      <dgm:prSet/>
      <dgm:spPr/>
      <dgm:t>
        <a:bodyPr/>
        <a:lstStyle/>
        <a:p>
          <a:endParaRPr lang="en-US"/>
        </a:p>
      </dgm:t>
    </dgm:pt>
    <dgm:pt modelId="{253DFDDE-3A68-4230-A7CE-24E7DF20ED16}">
      <dgm:prSet/>
      <dgm:spPr/>
      <dgm:t>
        <a:bodyPr/>
        <a:lstStyle/>
        <a:p>
          <a:r>
            <a:rPr lang="en-IL"/>
            <a:t>Architecture</a:t>
          </a:r>
          <a:endParaRPr lang="en-US"/>
        </a:p>
      </dgm:t>
    </dgm:pt>
    <dgm:pt modelId="{859DE4ED-A6BA-452E-B624-CCC30D2782E4}" type="parTrans" cxnId="{CEDFF260-34A3-4C61-8389-E25A79EED111}">
      <dgm:prSet/>
      <dgm:spPr/>
      <dgm:t>
        <a:bodyPr/>
        <a:lstStyle/>
        <a:p>
          <a:endParaRPr lang="en-US"/>
        </a:p>
      </dgm:t>
    </dgm:pt>
    <dgm:pt modelId="{3D15BE14-A43D-479D-AA02-820E5A526A17}" type="sibTrans" cxnId="{CEDFF260-34A3-4C61-8389-E25A79EED111}">
      <dgm:prSet/>
      <dgm:spPr/>
      <dgm:t>
        <a:bodyPr/>
        <a:lstStyle/>
        <a:p>
          <a:endParaRPr lang="en-US"/>
        </a:p>
      </dgm:t>
    </dgm:pt>
    <dgm:pt modelId="{56827FB3-0083-0E44-8567-3479BEE05345}" type="pres">
      <dgm:prSet presAssocID="{425764B3-960C-42E3-870D-E1A10639F543}" presName="linear" presStyleCnt="0">
        <dgm:presLayoutVars>
          <dgm:animLvl val="lvl"/>
          <dgm:resizeHandles val="exact"/>
        </dgm:presLayoutVars>
      </dgm:prSet>
      <dgm:spPr/>
    </dgm:pt>
    <dgm:pt modelId="{C021D51B-92A8-8644-8D56-5187C7771680}" type="pres">
      <dgm:prSet presAssocID="{01F5E0D8-3392-4A85-AF1E-55B74011D4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35531F-5837-834C-BF5E-8E2496E5D58B}" type="pres">
      <dgm:prSet presAssocID="{A02761A9-6A98-411A-8B50-4EA97719C672}" presName="spacer" presStyleCnt="0"/>
      <dgm:spPr/>
    </dgm:pt>
    <dgm:pt modelId="{E9B1974F-931C-F44D-BDA5-564868C88512}" type="pres">
      <dgm:prSet presAssocID="{3175D8D3-DE22-40C4-939B-1204559AE2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F78791-16A5-3D4B-9361-CE479A9FEC0A}" type="pres">
      <dgm:prSet presAssocID="{B83EF81B-4BBB-4446-B6FA-D3565C200A90}" presName="spacer" presStyleCnt="0"/>
      <dgm:spPr/>
    </dgm:pt>
    <dgm:pt modelId="{BF4D7A7C-1148-994D-AB02-4ABF0DC11D50}" type="pres">
      <dgm:prSet presAssocID="{253DFDDE-3A68-4230-A7CE-24E7DF20ED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409407-AFAB-4425-B908-F17B9B8BB1FB}" srcId="{425764B3-960C-42E3-870D-E1A10639F543}" destId="{01F5E0D8-3392-4A85-AF1E-55B74011D418}" srcOrd="0" destOrd="0" parTransId="{3FB2EE98-0CDD-4514-B93A-CAEBF8A017FE}" sibTransId="{A02761A9-6A98-411A-8B50-4EA97719C672}"/>
    <dgm:cxn modelId="{87504D52-61A9-3549-8D9A-0A199B688897}" type="presOf" srcId="{253DFDDE-3A68-4230-A7CE-24E7DF20ED16}" destId="{BF4D7A7C-1148-994D-AB02-4ABF0DC11D50}" srcOrd="0" destOrd="0" presId="urn:microsoft.com/office/officeart/2005/8/layout/vList2"/>
    <dgm:cxn modelId="{CEDFF260-34A3-4C61-8389-E25A79EED111}" srcId="{425764B3-960C-42E3-870D-E1A10639F543}" destId="{253DFDDE-3A68-4230-A7CE-24E7DF20ED16}" srcOrd="2" destOrd="0" parTransId="{859DE4ED-A6BA-452E-B624-CCC30D2782E4}" sibTransId="{3D15BE14-A43D-479D-AA02-820E5A526A17}"/>
    <dgm:cxn modelId="{480C2DA8-FD39-49DE-AE10-F03128857ABA}" srcId="{425764B3-960C-42E3-870D-E1A10639F543}" destId="{3175D8D3-DE22-40C4-939B-1204559AE2DE}" srcOrd="1" destOrd="0" parTransId="{AC812FFD-86F0-4406-9C29-E9EA5D870742}" sibTransId="{B83EF81B-4BBB-4446-B6FA-D3565C200A90}"/>
    <dgm:cxn modelId="{BCDFA2D4-11EB-BB4A-B2B7-F982E3F1D3C9}" type="presOf" srcId="{01F5E0D8-3392-4A85-AF1E-55B74011D418}" destId="{C021D51B-92A8-8644-8D56-5187C7771680}" srcOrd="0" destOrd="0" presId="urn:microsoft.com/office/officeart/2005/8/layout/vList2"/>
    <dgm:cxn modelId="{A20832ED-C471-BC4A-969C-D54839714679}" type="presOf" srcId="{425764B3-960C-42E3-870D-E1A10639F543}" destId="{56827FB3-0083-0E44-8567-3479BEE05345}" srcOrd="0" destOrd="0" presId="urn:microsoft.com/office/officeart/2005/8/layout/vList2"/>
    <dgm:cxn modelId="{02D164FF-7BC0-1E44-9F6E-32E9AB809AB2}" type="presOf" srcId="{3175D8D3-DE22-40C4-939B-1204559AE2DE}" destId="{E9B1974F-931C-F44D-BDA5-564868C88512}" srcOrd="0" destOrd="0" presId="urn:microsoft.com/office/officeart/2005/8/layout/vList2"/>
    <dgm:cxn modelId="{60902B04-5D1C-5D40-87B4-69ABA3EC3DC4}" type="presParOf" srcId="{56827FB3-0083-0E44-8567-3479BEE05345}" destId="{C021D51B-92A8-8644-8D56-5187C7771680}" srcOrd="0" destOrd="0" presId="urn:microsoft.com/office/officeart/2005/8/layout/vList2"/>
    <dgm:cxn modelId="{87CCE0D9-8732-C643-B1DA-3BEB7237233E}" type="presParOf" srcId="{56827FB3-0083-0E44-8567-3479BEE05345}" destId="{AA35531F-5837-834C-BF5E-8E2496E5D58B}" srcOrd="1" destOrd="0" presId="urn:microsoft.com/office/officeart/2005/8/layout/vList2"/>
    <dgm:cxn modelId="{54086977-9FCC-8641-8559-A586B62A73F0}" type="presParOf" srcId="{56827FB3-0083-0E44-8567-3479BEE05345}" destId="{E9B1974F-931C-F44D-BDA5-564868C88512}" srcOrd="2" destOrd="0" presId="urn:microsoft.com/office/officeart/2005/8/layout/vList2"/>
    <dgm:cxn modelId="{6BB77313-7792-3348-9E60-EF7769B4D77A}" type="presParOf" srcId="{56827FB3-0083-0E44-8567-3479BEE05345}" destId="{87F78791-16A5-3D4B-9361-CE479A9FEC0A}" srcOrd="3" destOrd="0" presId="urn:microsoft.com/office/officeart/2005/8/layout/vList2"/>
    <dgm:cxn modelId="{B749375D-21E9-874F-887E-A9926BA671DA}" type="presParOf" srcId="{56827FB3-0083-0E44-8567-3479BEE05345}" destId="{BF4D7A7C-1148-994D-AB02-4ABF0DC11D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0207CB-C73A-4ABA-A99C-E07A8116DD8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518C9-7799-4B55-B3D9-472B7CCBFA6D}">
      <dgm:prSet/>
      <dgm:spPr/>
      <dgm:t>
        <a:bodyPr/>
        <a:lstStyle/>
        <a:p>
          <a:pPr>
            <a:lnSpc>
              <a:spcPct val="100000"/>
            </a:lnSpc>
          </a:pPr>
          <a:r>
            <a:rPr lang="en-IL"/>
            <a:t>For the developer</a:t>
          </a:r>
          <a:endParaRPr lang="en-US"/>
        </a:p>
      </dgm:t>
    </dgm:pt>
    <dgm:pt modelId="{3A5F7CD4-2EE8-42ED-B019-C249987D1A82}" type="parTrans" cxnId="{39736E20-ED4A-437B-8121-A514E1E565FD}">
      <dgm:prSet/>
      <dgm:spPr/>
      <dgm:t>
        <a:bodyPr/>
        <a:lstStyle/>
        <a:p>
          <a:endParaRPr lang="en-US"/>
        </a:p>
      </dgm:t>
    </dgm:pt>
    <dgm:pt modelId="{B8A54522-D8D0-4F4F-B806-ACDDA41708AE}" type="sibTrans" cxnId="{39736E20-ED4A-437B-8121-A514E1E565FD}">
      <dgm:prSet/>
      <dgm:spPr/>
      <dgm:t>
        <a:bodyPr/>
        <a:lstStyle/>
        <a:p>
          <a:endParaRPr lang="en-US"/>
        </a:p>
      </dgm:t>
    </dgm:pt>
    <dgm:pt modelId="{4B001BFC-B671-48B0-9A12-FF6B76F36D6D}">
      <dgm:prSet/>
      <dgm:spPr/>
      <dgm:t>
        <a:bodyPr/>
        <a:lstStyle/>
        <a:p>
          <a:pPr>
            <a:lnSpc>
              <a:spcPct val="100000"/>
            </a:lnSpc>
          </a:pPr>
          <a:r>
            <a:rPr lang="en-IL"/>
            <a:t>Instant feedback</a:t>
          </a:r>
          <a:endParaRPr lang="en-US"/>
        </a:p>
      </dgm:t>
    </dgm:pt>
    <dgm:pt modelId="{2EE0118C-74BE-4D38-BC34-78D15A067946}" type="parTrans" cxnId="{B8DC01C0-54C7-4CBE-AACB-0029E3BEABCA}">
      <dgm:prSet/>
      <dgm:spPr/>
      <dgm:t>
        <a:bodyPr/>
        <a:lstStyle/>
        <a:p>
          <a:endParaRPr lang="en-US"/>
        </a:p>
      </dgm:t>
    </dgm:pt>
    <dgm:pt modelId="{5223B793-A6C6-4A37-98C0-148C10869843}" type="sibTrans" cxnId="{B8DC01C0-54C7-4CBE-AACB-0029E3BEABCA}">
      <dgm:prSet/>
      <dgm:spPr/>
      <dgm:t>
        <a:bodyPr/>
        <a:lstStyle/>
        <a:p>
          <a:endParaRPr lang="en-US"/>
        </a:p>
      </dgm:t>
    </dgm:pt>
    <dgm:pt modelId="{7A458B95-26CF-49E6-936E-B6FDC53ACF5D}">
      <dgm:prSet/>
      <dgm:spPr/>
      <dgm:t>
        <a:bodyPr/>
        <a:lstStyle/>
        <a:p>
          <a:pPr>
            <a:lnSpc>
              <a:spcPct val="100000"/>
            </a:lnSpc>
          </a:pPr>
          <a:r>
            <a:rPr lang="en-IL"/>
            <a:t>Relatively easy to maintain</a:t>
          </a:r>
          <a:endParaRPr lang="en-US"/>
        </a:p>
      </dgm:t>
    </dgm:pt>
    <dgm:pt modelId="{50F8AACB-1037-4D0C-8392-E9FB066BA71D}" type="parTrans" cxnId="{1149EA8F-F3BC-4C9F-8F45-DB522A236F3E}">
      <dgm:prSet/>
      <dgm:spPr/>
      <dgm:t>
        <a:bodyPr/>
        <a:lstStyle/>
        <a:p>
          <a:endParaRPr lang="en-US"/>
        </a:p>
      </dgm:t>
    </dgm:pt>
    <dgm:pt modelId="{87A62EEC-24C7-4BBB-AA83-0A06AFB65270}" type="sibTrans" cxnId="{1149EA8F-F3BC-4C9F-8F45-DB522A236F3E}">
      <dgm:prSet/>
      <dgm:spPr/>
      <dgm:t>
        <a:bodyPr/>
        <a:lstStyle/>
        <a:p>
          <a:endParaRPr lang="en-US"/>
        </a:p>
      </dgm:t>
    </dgm:pt>
    <dgm:pt modelId="{569B484D-1CA7-4D18-BD32-753CF97C43AF}" type="pres">
      <dgm:prSet presAssocID="{FC0207CB-C73A-4ABA-A99C-E07A8116DD88}" presName="root" presStyleCnt="0">
        <dgm:presLayoutVars>
          <dgm:dir/>
          <dgm:resizeHandles val="exact"/>
        </dgm:presLayoutVars>
      </dgm:prSet>
      <dgm:spPr/>
    </dgm:pt>
    <dgm:pt modelId="{77BCB0F5-BCE8-4982-9345-FA7C3BAEA2ED}" type="pres">
      <dgm:prSet presAssocID="{ACC518C9-7799-4B55-B3D9-472B7CCBFA6D}" presName="compNode" presStyleCnt="0"/>
      <dgm:spPr/>
    </dgm:pt>
    <dgm:pt modelId="{FC362EE8-F353-44BD-8E5D-EAB06797B104}" type="pres">
      <dgm:prSet presAssocID="{ACC518C9-7799-4B55-B3D9-472B7CCBFA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C2061A7-0C42-4724-9FE0-36664019A700}" type="pres">
      <dgm:prSet presAssocID="{ACC518C9-7799-4B55-B3D9-472B7CCBFA6D}" presName="spaceRect" presStyleCnt="0"/>
      <dgm:spPr/>
    </dgm:pt>
    <dgm:pt modelId="{0B48A753-F00B-4F39-98FB-ED1ACC8D32D1}" type="pres">
      <dgm:prSet presAssocID="{ACC518C9-7799-4B55-B3D9-472B7CCBFA6D}" presName="textRect" presStyleLbl="revTx" presStyleIdx="0" presStyleCnt="3">
        <dgm:presLayoutVars>
          <dgm:chMax val="1"/>
          <dgm:chPref val="1"/>
        </dgm:presLayoutVars>
      </dgm:prSet>
      <dgm:spPr/>
    </dgm:pt>
    <dgm:pt modelId="{6AE790CD-CD29-4F90-8E18-0D9BCC09E6AA}" type="pres">
      <dgm:prSet presAssocID="{B8A54522-D8D0-4F4F-B806-ACDDA41708AE}" presName="sibTrans" presStyleCnt="0"/>
      <dgm:spPr/>
    </dgm:pt>
    <dgm:pt modelId="{1DD60B66-5845-47F8-ACF5-D5F7ABFD6AFC}" type="pres">
      <dgm:prSet presAssocID="{4B001BFC-B671-48B0-9A12-FF6B76F36D6D}" presName="compNode" presStyleCnt="0"/>
      <dgm:spPr/>
    </dgm:pt>
    <dgm:pt modelId="{41B9232D-1B29-4D5E-9E13-037C7E55F2E3}" type="pres">
      <dgm:prSet presAssocID="{4B001BFC-B671-48B0-9A12-FF6B76F36D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0F42B1C-A0E3-42CE-AE4D-B5292D518856}" type="pres">
      <dgm:prSet presAssocID="{4B001BFC-B671-48B0-9A12-FF6B76F36D6D}" presName="spaceRect" presStyleCnt="0"/>
      <dgm:spPr/>
    </dgm:pt>
    <dgm:pt modelId="{7817C80C-68DB-489A-A1D2-5C8E08989777}" type="pres">
      <dgm:prSet presAssocID="{4B001BFC-B671-48B0-9A12-FF6B76F36D6D}" presName="textRect" presStyleLbl="revTx" presStyleIdx="1" presStyleCnt="3">
        <dgm:presLayoutVars>
          <dgm:chMax val="1"/>
          <dgm:chPref val="1"/>
        </dgm:presLayoutVars>
      </dgm:prSet>
      <dgm:spPr/>
    </dgm:pt>
    <dgm:pt modelId="{EAD3E672-F20C-4C2E-BE7B-9348AFC747CD}" type="pres">
      <dgm:prSet presAssocID="{5223B793-A6C6-4A37-98C0-148C10869843}" presName="sibTrans" presStyleCnt="0"/>
      <dgm:spPr/>
    </dgm:pt>
    <dgm:pt modelId="{339470D5-1DCA-4857-8E95-12066049C156}" type="pres">
      <dgm:prSet presAssocID="{7A458B95-26CF-49E6-936E-B6FDC53ACF5D}" presName="compNode" presStyleCnt="0"/>
      <dgm:spPr/>
    </dgm:pt>
    <dgm:pt modelId="{C3B82E9C-9BAE-4771-B63D-40B46186B298}" type="pres">
      <dgm:prSet presAssocID="{7A458B95-26CF-49E6-936E-B6FDC53ACF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1B402B1-6A46-4C39-89A5-86FDC47B3213}" type="pres">
      <dgm:prSet presAssocID="{7A458B95-26CF-49E6-936E-B6FDC53ACF5D}" presName="spaceRect" presStyleCnt="0"/>
      <dgm:spPr/>
    </dgm:pt>
    <dgm:pt modelId="{A1A15682-C25C-44CB-86A5-28D1D8AB307F}" type="pres">
      <dgm:prSet presAssocID="{7A458B95-26CF-49E6-936E-B6FDC53ACF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736E20-ED4A-437B-8121-A514E1E565FD}" srcId="{FC0207CB-C73A-4ABA-A99C-E07A8116DD88}" destId="{ACC518C9-7799-4B55-B3D9-472B7CCBFA6D}" srcOrd="0" destOrd="0" parTransId="{3A5F7CD4-2EE8-42ED-B019-C249987D1A82}" sibTransId="{B8A54522-D8D0-4F4F-B806-ACDDA41708AE}"/>
    <dgm:cxn modelId="{1149EA8F-F3BC-4C9F-8F45-DB522A236F3E}" srcId="{FC0207CB-C73A-4ABA-A99C-E07A8116DD88}" destId="{7A458B95-26CF-49E6-936E-B6FDC53ACF5D}" srcOrd="2" destOrd="0" parTransId="{50F8AACB-1037-4D0C-8392-E9FB066BA71D}" sibTransId="{87A62EEC-24C7-4BBB-AA83-0A06AFB65270}"/>
    <dgm:cxn modelId="{A39C0B9A-D3FB-4E58-9A21-DE6623D6E29E}" type="presOf" srcId="{ACC518C9-7799-4B55-B3D9-472B7CCBFA6D}" destId="{0B48A753-F00B-4F39-98FB-ED1ACC8D32D1}" srcOrd="0" destOrd="0" presId="urn:microsoft.com/office/officeart/2018/2/layout/IconLabelList"/>
    <dgm:cxn modelId="{B8DC01C0-54C7-4CBE-AACB-0029E3BEABCA}" srcId="{FC0207CB-C73A-4ABA-A99C-E07A8116DD88}" destId="{4B001BFC-B671-48B0-9A12-FF6B76F36D6D}" srcOrd="1" destOrd="0" parTransId="{2EE0118C-74BE-4D38-BC34-78D15A067946}" sibTransId="{5223B793-A6C6-4A37-98C0-148C10869843}"/>
    <dgm:cxn modelId="{5DD90DD8-537D-46E8-9311-15376674B699}" type="presOf" srcId="{FC0207CB-C73A-4ABA-A99C-E07A8116DD88}" destId="{569B484D-1CA7-4D18-BD32-753CF97C43AF}" srcOrd="0" destOrd="0" presId="urn:microsoft.com/office/officeart/2018/2/layout/IconLabelList"/>
    <dgm:cxn modelId="{80F263E0-A504-4906-8B12-663676FA04F3}" type="presOf" srcId="{4B001BFC-B671-48B0-9A12-FF6B76F36D6D}" destId="{7817C80C-68DB-489A-A1D2-5C8E08989777}" srcOrd="0" destOrd="0" presId="urn:microsoft.com/office/officeart/2018/2/layout/IconLabelList"/>
    <dgm:cxn modelId="{924695F2-2708-42BB-9527-FA72F972DDED}" type="presOf" srcId="{7A458B95-26CF-49E6-936E-B6FDC53ACF5D}" destId="{A1A15682-C25C-44CB-86A5-28D1D8AB307F}" srcOrd="0" destOrd="0" presId="urn:microsoft.com/office/officeart/2018/2/layout/IconLabelList"/>
    <dgm:cxn modelId="{164C649C-3944-4C77-A6FE-5DCE7BB6121A}" type="presParOf" srcId="{569B484D-1CA7-4D18-BD32-753CF97C43AF}" destId="{77BCB0F5-BCE8-4982-9345-FA7C3BAEA2ED}" srcOrd="0" destOrd="0" presId="urn:microsoft.com/office/officeart/2018/2/layout/IconLabelList"/>
    <dgm:cxn modelId="{7B916665-C56B-46E3-8DBF-CD1CE6CA81CC}" type="presParOf" srcId="{77BCB0F5-BCE8-4982-9345-FA7C3BAEA2ED}" destId="{FC362EE8-F353-44BD-8E5D-EAB06797B104}" srcOrd="0" destOrd="0" presId="urn:microsoft.com/office/officeart/2018/2/layout/IconLabelList"/>
    <dgm:cxn modelId="{E0CE59D7-5DDB-4C82-8213-BA5846EB4149}" type="presParOf" srcId="{77BCB0F5-BCE8-4982-9345-FA7C3BAEA2ED}" destId="{BC2061A7-0C42-4724-9FE0-36664019A700}" srcOrd="1" destOrd="0" presId="urn:microsoft.com/office/officeart/2018/2/layout/IconLabelList"/>
    <dgm:cxn modelId="{E71BC582-5067-497D-8073-12E122D911C3}" type="presParOf" srcId="{77BCB0F5-BCE8-4982-9345-FA7C3BAEA2ED}" destId="{0B48A753-F00B-4F39-98FB-ED1ACC8D32D1}" srcOrd="2" destOrd="0" presId="urn:microsoft.com/office/officeart/2018/2/layout/IconLabelList"/>
    <dgm:cxn modelId="{7C9222A6-4478-4EEA-BA73-27A69060FD25}" type="presParOf" srcId="{569B484D-1CA7-4D18-BD32-753CF97C43AF}" destId="{6AE790CD-CD29-4F90-8E18-0D9BCC09E6AA}" srcOrd="1" destOrd="0" presId="urn:microsoft.com/office/officeart/2018/2/layout/IconLabelList"/>
    <dgm:cxn modelId="{375E94D9-76FE-4803-9633-20174C9D1CE2}" type="presParOf" srcId="{569B484D-1CA7-4D18-BD32-753CF97C43AF}" destId="{1DD60B66-5845-47F8-ACF5-D5F7ABFD6AFC}" srcOrd="2" destOrd="0" presId="urn:microsoft.com/office/officeart/2018/2/layout/IconLabelList"/>
    <dgm:cxn modelId="{3F80689E-5DF0-4420-8FDA-585A93AA6E04}" type="presParOf" srcId="{1DD60B66-5845-47F8-ACF5-D5F7ABFD6AFC}" destId="{41B9232D-1B29-4D5E-9E13-037C7E55F2E3}" srcOrd="0" destOrd="0" presId="urn:microsoft.com/office/officeart/2018/2/layout/IconLabelList"/>
    <dgm:cxn modelId="{E20C94D2-A7AF-466E-B89B-C0977629D597}" type="presParOf" srcId="{1DD60B66-5845-47F8-ACF5-D5F7ABFD6AFC}" destId="{70F42B1C-A0E3-42CE-AE4D-B5292D518856}" srcOrd="1" destOrd="0" presId="urn:microsoft.com/office/officeart/2018/2/layout/IconLabelList"/>
    <dgm:cxn modelId="{866FCA05-5CDE-4B45-A3D0-E748218F2817}" type="presParOf" srcId="{1DD60B66-5845-47F8-ACF5-D5F7ABFD6AFC}" destId="{7817C80C-68DB-489A-A1D2-5C8E08989777}" srcOrd="2" destOrd="0" presId="urn:microsoft.com/office/officeart/2018/2/layout/IconLabelList"/>
    <dgm:cxn modelId="{CC059A80-9494-46CC-8F2A-7C9016AD1A89}" type="presParOf" srcId="{569B484D-1CA7-4D18-BD32-753CF97C43AF}" destId="{EAD3E672-F20C-4C2E-BE7B-9348AFC747CD}" srcOrd="3" destOrd="0" presId="urn:microsoft.com/office/officeart/2018/2/layout/IconLabelList"/>
    <dgm:cxn modelId="{CBAA0EF8-452A-4494-ACA1-890731E15E32}" type="presParOf" srcId="{569B484D-1CA7-4D18-BD32-753CF97C43AF}" destId="{339470D5-1DCA-4857-8E95-12066049C156}" srcOrd="4" destOrd="0" presId="urn:microsoft.com/office/officeart/2018/2/layout/IconLabelList"/>
    <dgm:cxn modelId="{E0339785-A215-45D7-A5F1-EFCB66649857}" type="presParOf" srcId="{339470D5-1DCA-4857-8E95-12066049C156}" destId="{C3B82E9C-9BAE-4771-B63D-40B46186B298}" srcOrd="0" destOrd="0" presId="urn:microsoft.com/office/officeart/2018/2/layout/IconLabelList"/>
    <dgm:cxn modelId="{7C16EEE1-4D05-4FDB-9F5F-9AA49FA386C0}" type="presParOf" srcId="{339470D5-1DCA-4857-8E95-12066049C156}" destId="{C1B402B1-6A46-4C39-89A5-86FDC47B3213}" srcOrd="1" destOrd="0" presId="urn:microsoft.com/office/officeart/2018/2/layout/IconLabelList"/>
    <dgm:cxn modelId="{877EBB12-2F77-4606-BC7E-FDE435D9A2F6}" type="presParOf" srcId="{339470D5-1DCA-4857-8E95-12066049C156}" destId="{A1A15682-C25C-44CB-86A5-28D1D8AB30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2ABC5-03EB-4AB1-AA6F-C873E4E05A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0D0386-0A17-4DAE-A76B-83EB07D686B7}">
      <dgm:prSet/>
      <dgm:spPr/>
      <dgm:t>
        <a:bodyPr/>
        <a:lstStyle/>
        <a:p>
          <a:pPr>
            <a:lnSpc>
              <a:spcPct val="100000"/>
            </a:lnSpc>
          </a:pPr>
          <a:r>
            <a:rPr lang="en-IL"/>
            <a:t>For the client</a:t>
          </a:r>
          <a:endParaRPr lang="en-US"/>
        </a:p>
      </dgm:t>
    </dgm:pt>
    <dgm:pt modelId="{251D6678-E87D-4F33-B64D-C455ED10AE40}" type="parTrans" cxnId="{4488F16D-28DD-4B33-814C-73EAC667EF9F}">
      <dgm:prSet/>
      <dgm:spPr/>
      <dgm:t>
        <a:bodyPr/>
        <a:lstStyle/>
        <a:p>
          <a:endParaRPr lang="en-US"/>
        </a:p>
      </dgm:t>
    </dgm:pt>
    <dgm:pt modelId="{023FC64F-6666-484D-B89A-4FD7681CDD26}" type="sibTrans" cxnId="{4488F16D-28DD-4B33-814C-73EAC667EF9F}">
      <dgm:prSet/>
      <dgm:spPr/>
      <dgm:t>
        <a:bodyPr/>
        <a:lstStyle/>
        <a:p>
          <a:endParaRPr lang="en-US"/>
        </a:p>
      </dgm:t>
    </dgm:pt>
    <dgm:pt modelId="{461D0372-86B2-4771-8367-3809196C98CC}">
      <dgm:prSet/>
      <dgm:spPr/>
      <dgm:t>
        <a:bodyPr/>
        <a:lstStyle/>
        <a:p>
          <a:pPr>
            <a:lnSpc>
              <a:spcPct val="100000"/>
            </a:lnSpc>
          </a:pPr>
          <a:r>
            <a:rPr lang="en-IL"/>
            <a:t>Test entire flow</a:t>
          </a:r>
          <a:endParaRPr lang="en-US"/>
        </a:p>
      </dgm:t>
    </dgm:pt>
    <dgm:pt modelId="{518BFA4D-B2E5-491C-91DB-352BD37B1EBC}" type="parTrans" cxnId="{85811D38-A929-49D7-BF8F-39A855417A6A}">
      <dgm:prSet/>
      <dgm:spPr/>
      <dgm:t>
        <a:bodyPr/>
        <a:lstStyle/>
        <a:p>
          <a:endParaRPr lang="en-US"/>
        </a:p>
      </dgm:t>
    </dgm:pt>
    <dgm:pt modelId="{C048AF43-B121-43B1-8D3D-29F54D28AAE6}" type="sibTrans" cxnId="{85811D38-A929-49D7-BF8F-39A855417A6A}">
      <dgm:prSet/>
      <dgm:spPr/>
      <dgm:t>
        <a:bodyPr/>
        <a:lstStyle/>
        <a:p>
          <a:endParaRPr lang="en-US"/>
        </a:p>
      </dgm:t>
    </dgm:pt>
    <dgm:pt modelId="{30AE249A-61FB-4A95-AFA8-0E2800A0CAD9}">
      <dgm:prSet/>
      <dgm:spPr/>
      <dgm:t>
        <a:bodyPr/>
        <a:lstStyle/>
        <a:p>
          <a:pPr>
            <a:lnSpc>
              <a:spcPct val="100000"/>
            </a:lnSpc>
          </a:pPr>
          <a:r>
            <a:rPr lang="en-IL"/>
            <a:t>Easy To Write</a:t>
          </a:r>
          <a:endParaRPr lang="en-US"/>
        </a:p>
      </dgm:t>
    </dgm:pt>
    <dgm:pt modelId="{84935EF3-ED07-4D17-B5BD-20D891055BF0}" type="parTrans" cxnId="{904BBD27-4760-4A5E-A8F4-6147C15CD025}">
      <dgm:prSet/>
      <dgm:spPr/>
      <dgm:t>
        <a:bodyPr/>
        <a:lstStyle/>
        <a:p>
          <a:endParaRPr lang="en-US"/>
        </a:p>
      </dgm:t>
    </dgm:pt>
    <dgm:pt modelId="{6B289F18-FB3A-41FE-A829-7D3CF77A70ED}" type="sibTrans" cxnId="{904BBD27-4760-4A5E-A8F4-6147C15CD025}">
      <dgm:prSet/>
      <dgm:spPr/>
      <dgm:t>
        <a:bodyPr/>
        <a:lstStyle/>
        <a:p>
          <a:endParaRPr lang="en-US"/>
        </a:p>
      </dgm:t>
    </dgm:pt>
    <dgm:pt modelId="{C68D64F9-14C9-44AF-8DE7-92A3B15E885A}" type="pres">
      <dgm:prSet presAssocID="{70E2ABC5-03EB-4AB1-AA6F-C873E4E05A9C}" presName="root" presStyleCnt="0">
        <dgm:presLayoutVars>
          <dgm:dir/>
          <dgm:resizeHandles val="exact"/>
        </dgm:presLayoutVars>
      </dgm:prSet>
      <dgm:spPr/>
    </dgm:pt>
    <dgm:pt modelId="{EC953A9D-0E46-4463-890C-98BBFFC55173}" type="pres">
      <dgm:prSet presAssocID="{6C0D0386-0A17-4DAE-A76B-83EB07D686B7}" presName="compNode" presStyleCnt="0"/>
      <dgm:spPr/>
    </dgm:pt>
    <dgm:pt modelId="{64E28B00-E5EB-4A0F-811C-404D0D4516B5}" type="pres">
      <dgm:prSet presAssocID="{6C0D0386-0A17-4DAE-A76B-83EB07D686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664F71F-D26C-4588-B0F9-EB6716E2884B}" type="pres">
      <dgm:prSet presAssocID="{6C0D0386-0A17-4DAE-A76B-83EB07D686B7}" presName="spaceRect" presStyleCnt="0"/>
      <dgm:spPr/>
    </dgm:pt>
    <dgm:pt modelId="{5BB12E64-E1B5-44B2-9B66-61E02BDF573A}" type="pres">
      <dgm:prSet presAssocID="{6C0D0386-0A17-4DAE-A76B-83EB07D686B7}" presName="textRect" presStyleLbl="revTx" presStyleIdx="0" presStyleCnt="3">
        <dgm:presLayoutVars>
          <dgm:chMax val="1"/>
          <dgm:chPref val="1"/>
        </dgm:presLayoutVars>
      </dgm:prSet>
      <dgm:spPr/>
    </dgm:pt>
    <dgm:pt modelId="{1CA8E804-163F-4E4F-B0B1-571EB606E650}" type="pres">
      <dgm:prSet presAssocID="{023FC64F-6666-484D-B89A-4FD7681CDD26}" presName="sibTrans" presStyleCnt="0"/>
      <dgm:spPr/>
    </dgm:pt>
    <dgm:pt modelId="{5C841D0C-72EE-4F84-A807-4CE1E170D4BD}" type="pres">
      <dgm:prSet presAssocID="{461D0372-86B2-4771-8367-3809196C98CC}" presName="compNode" presStyleCnt="0"/>
      <dgm:spPr/>
    </dgm:pt>
    <dgm:pt modelId="{4E0B18DE-2408-4C4B-A9C6-EB6EAEBB00F2}" type="pres">
      <dgm:prSet presAssocID="{461D0372-86B2-4771-8367-3809196C98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D37B45E-A5C8-40FC-9EB5-1B508562F370}" type="pres">
      <dgm:prSet presAssocID="{461D0372-86B2-4771-8367-3809196C98CC}" presName="spaceRect" presStyleCnt="0"/>
      <dgm:spPr/>
    </dgm:pt>
    <dgm:pt modelId="{06A2F7B6-D656-4B52-9D88-5FBE2A6E9446}" type="pres">
      <dgm:prSet presAssocID="{461D0372-86B2-4771-8367-3809196C98CC}" presName="textRect" presStyleLbl="revTx" presStyleIdx="1" presStyleCnt="3">
        <dgm:presLayoutVars>
          <dgm:chMax val="1"/>
          <dgm:chPref val="1"/>
        </dgm:presLayoutVars>
      </dgm:prSet>
      <dgm:spPr/>
    </dgm:pt>
    <dgm:pt modelId="{99721E97-2DE0-4E4E-AF0F-8B45BD95B5B6}" type="pres">
      <dgm:prSet presAssocID="{C048AF43-B121-43B1-8D3D-29F54D28AAE6}" presName="sibTrans" presStyleCnt="0"/>
      <dgm:spPr/>
    </dgm:pt>
    <dgm:pt modelId="{565FC14B-896D-4225-89A2-030ECA4C9DFD}" type="pres">
      <dgm:prSet presAssocID="{30AE249A-61FB-4A95-AFA8-0E2800A0CAD9}" presName="compNode" presStyleCnt="0"/>
      <dgm:spPr/>
    </dgm:pt>
    <dgm:pt modelId="{BD8C43D8-DC1E-46E6-B41E-046644DE0C3C}" type="pres">
      <dgm:prSet presAssocID="{30AE249A-61FB-4A95-AFA8-0E2800A0CA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1C45895-56EE-4FEF-9EA1-14FC8924132B}" type="pres">
      <dgm:prSet presAssocID="{30AE249A-61FB-4A95-AFA8-0E2800A0CAD9}" presName="spaceRect" presStyleCnt="0"/>
      <dgm:spPr/>
    </dgm:pt>
    <dgm:pt modelId="{00F5CA12-CDB6-4C5D-8A85-9059B6094E75}" type="pres">
      <dgm:prSet presAssocID="{30AE249A-61FB-4A95-AFA8-0E2800A0CA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7DEE10-7F88-4EBE-8A14-A82DA731ECD7}" type="presOf" srcId="{6C0D0386-0A17-4DAE-A76B-83EB07D686B7}" destId="{5BB12E64-E1B5-44B2-9B66-61E02BDF573A}" srcOrd="0" destOrd="0" presId="urn:microsoft.com/office/officeart/2018/2/layout/IconLabelList"/>
    <dgm:cxn modelId="{9287031F-81D6-4F2C-9E43-050EEE8B842A}" type="presOf" srcId="{30AE249A-61FB-4A95-AFA8-0E2800A0CAD9}" destId="{00F5CA12-CDB6-4C5D-8A85-9059B6094E75}" srcOrd="0" destOrd="0" presId="urn:microsoft.com/office/officeart/2018/2/layout/IconLabelList"/>
    <dgm:cxn modelId="{904BBD27-4760-4A5E-A8F4-6147C15CD025}" srcId="{70E2ABC5-03EB-4AB1-AA6F-C873E4E05A9C}" destId="{30AE249A-61FB-4A95-AFA8-0E2800A0CAD9}" srcOrd="2" destOrd="0" parTransId="{84935EF3-ED07-4D17-B5BD-20D891055BF0}" sibTransId="{6B289F18-FB3A-41FE-A829-7D3CF77A70ED}"/>
    <dgm:cxn modelId="{85811D38-A929-49D7-BF8F-39A855417A6A}" srcId="{70E2ABC5-03EB-4AB1-AA6F-C873E4E05A9C}" destId="{461D0372-86B2-4771-8367-3809196C98CC}" srcOrd="1" destOrd="0" parTransId="{518BFA4D-B2E5-491C-91DB-352BD37B1EBC}" sibTransId="{C048AF43-B121-43B1-8D3D-29F54D28AAE6}"/>
    <dgm:cxn modelId="{4488F16D-28DD-4B33-814C-73EAC667EF9F}" srcId="{70E2ABC5-03EB-4AB1-AA6F-C873E4E05A9C}" destId="{6C0D0386-0A17-4DAE-A76B-83EB07D686B7}" srcOrd="0" destOrd="0" parTransId="{251D6678-E87D-4F33-B64D-C455ED10AE40}" sibTransId="{023FC64F-6666-484D-B89A-4FD7681CDD26}"/>
    <dgm:cxn modelId="{004F8E99-F02D-4B9C-969D-35F38FDF9112}" type="presOf" srcId="{461D0372-86B2-4771-8367-3809196C98CC}" destId="{06A2F7B6-D656-4B52-9D88-5FBE2A6E9446}" srcOrd="0" destOrd="0" presId="urn:microsoft.com/office/officeart/2018/2/layout/IconLabelList"/>
    <dgm:cxn modelId="{DBAA78D4-A7E9-4D0F-A45C-5AD24F31B83F}" type="presOf" srcId="{70E2ABC5-03EB-4AB1-AA6F-C873E4E05A9C}" destId="{C68D64F9-14C9-44AF-8DE7-92A3B15E885A}" srcOrd="0" destOrd="0" presId="urn:microsoft.com/office/officeart/2018/2/layout/IconLabelList"/>
    <dgm:cxn modelId="{789911DB-117B-49A0-813D-607D413B706B}" type="presParOf" srcId="{C68D64F9-14C9-44AF-8DE7-92A3B15E885A}" destId="{EC953A9D-0E46-4463-890C-98BBFFC55173}" srcOrd="0" destOrd="0" presId="urn:microsoft.com/office/officeart/2018/2/layout/IconLabelList"/>
    <dgm:cxn modelId="{1A2F3293-7A29-4D80-B945-0B65FB749DF0}" type="presParOf" srcId="{EC953A9D-0E46-4463-890C-98BBFFC55173}" destId="{64E28B00-E5EB-4A0F-811C-404D0D4516B5}" srcOrd="0" destOrd="0" presId="urn:microsoft.com/office/officeart/2018/2/layout/IconLabelList"/>
    <dgm:cxn modelId="{0E311BD9-81A0-43D5-96EF-A85149D7E2B6}" type="presParOf" srcId="{EC953A9D-0E46-4463-890C-98BBFFC55173}" destId="{6664F71F-D26C-4588-B0F9-EB6716E2884B}" srcOrd="1" destOrd="0" presId="urn:microsoft.com/office/officeart/2018/2/layout/IconLabelList"/>
    <dgm:cxn modelId="{24BDDDEB-2192-4AD6-B71D-6DDB85B0DE5F}" type="presParOf" srcId="{EC953A9D-0E46-4463-890C-98BBFFC55173}" destId="{5BB12E64-E1B5-44B2-9B66-61E02BDF573A}" srcOrd="2" destOrd="0" presId="urn:microsoft.com/office/officeart/2018/2/layout/IconLabelList"/>
    <dgm:cxn modelId="{ACF0F0CA-47DE-4B03-81F8-CED83EEF09D9}" type="presParOf" srcId="{C68D64F9-14C9-44AF-8DE7-92A3B15E885A}" destId="{1CA8E804-163F-4E4F-B0B1-571EB606E650}" srcOrd="1" destOrd="0" presId="urn:microsoft.com/office/officeart/2018/2/layout/IconLabelList"/>
    <dgm:cxn modelId="{AAC4FAE1-9AA3-44AD-9883-9BCA86DEFE51}" type="presParOf" srcId="{C68D64F9-14C9-44AF-8DE7-92A3B15E885A}" destId="{5C841D0C-72EE-4F84-A807-4CE1E170D4BD}" srcOrd="2" destOrd="0" presId="urn:microsoft.com/office/officeart/2018/2/layout/IconLabelList"/>
    <dgm:cxn modelId="{044ABDD4-CB17-4D37-AFE2-1CF6CA6A2AD3}" type="presParOf" srcId="{5C841D0C-72EE-4F84-A807-4CE1E170D4BD}" destId="{4E0B18DE-2408-4C4B-A9C6-EB6EAEBB00F2}" srcOrd="0" destOrd="0" presId="urn:microsoft.com/office/officeart/2018/2/layout/IconLabelList"/>
    <dgm:cxn modelId="{AD09E421-DD4B-41C2-B9C7-7CBC3030DFDC}" type="presParOf" srcId="{5C841D0C-72EE-4F84-A807-4CE1E170D4BD}" destId="{1D37B45E-A5C8-40FC-9EB5-1B508562F370}" srcOrd="1" destOrd="0" presId="urn:microsoft.com/office/officeart/2018/2/layout/IconLabelList"/>
    <dgm:cxn modelId="{FEF7BD5F-73E8-431D-9CB9-5C5D6114E38F}" type="presParOf" srcId="{5C841D0C-72EE-4F84-A807-4CE1E170D4BD}" destId="{06A2F7B6-D656-4B52-9D88-5FBE2A6E9446}" srcOrd="2" destOrd="0" presId="urn:microsoft.com/office/officeart/2018/2/layout/IconLabelList"/>
    <dgm:cxn modelId="{D3BA9652-0F33-4DA5-A894-88A8633EEB69}" type="presParOf" srcId="{C68D64F9-14C9-44AF-8DE7-92A3B15E885A}" destId="{99721E97-2DE0-4E4E-AF0F-8B45BD95B5B6}" srcOrd="3" destOrd="0" presId="urn:microsoft.com/office/officeart/2018/2/layout/IconLabelList"/>
    <dgm:cxn modelId="{8B29ACC1-B495-41E1-8B32-714F04349D38}" type="presParOf" srcId="{C68D64F9-14C9-44AF-8DE7-92A3B15E885A}" destId="{565FC14B-896D-4225-89A2-030ECA4C9DFD}" srcOrd="4" destOrd="0" presId="urn:microsoft.com/office/officeart/2018/2/layout/IconLabelList"/>
    <dgm:cxn modelId="{6D9B66F3-860B-4F01-904D-19B3A7BCF400}" type="presParOf" srcId="{565FC14B-896D-4225-89A2-030ECA4C9DFD}" destId="{BD8C43D8-DC1E-46E6-B41E-046644DE0C3C}" srcOrd="0" destOrd="0" presId="urn:microsoft.com/office/officeart/2018/2/layout/IconLabelList"/>
    <dgm:cxn modelId="{E8A87F14-795F-4153-ABD7-A6DD250E1202}" type="presParOf" srcId="{565FC14B-896D-4225-89A2-030ECA4C9DFD}" destId="{81C45895-56EE-4FEF-9EA1-14FC8924132B}" srcOrd="1" destOrd="0" presId="urn:microsoft.com/office/officeart/2018/2/layout/IconLabelList"/>
    <dgm:cxn modelId="{093948EF-5C8F-434F-9A5A-A443139DE853}" type="presParOf" srcId="{565FC14B-896D-4225-89A2-030ECA4C9DFD}" destId="{00F5CA12-CDB6-4C5D-8A85-9059B6094E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1D51B-92A8-8644-8D56-5187C7771680}">
      <dsp:nvSpPr>
        <dsp:cNvPr id="0" name=""/>
        <dsp:cNvSpPr/>
      </dsp:nvSpPr>
      <dsp:spPr>
        <a:xfrm>
          <a:off x="0" y="459166"/>
          <a:ext cx="8596668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3900" kern="1200" dirty="0"/>
            <a:t>Why is it hard to ship working code?</a:t>
          </a:r>
          <a:endParaRPr lang="en-US" sz="3900" kern="1200" dirty="0"/>
        </a:p>
      </dsp:txBody>
      <dsp:txXfrm>
        <a:off x="44549" y="503715"/>
        <a:ext cx="8507570" cy="823502"/>
      </dsp:txXfrm>
    </dsp:sp>
    <dsp:sp modelId="{E9B1974F-931C-F44D-BDA5-564868C88512}">
      <dsp:nvSpPr>
        <dsp:cNvPr id="0" name=""/>
        <dsp:cNvSpPr/>
      </dsp:nvSpPr>
      <dsp:spPr>
        <a:xfrm>
          <a:off x="0" y="1484086"/>
          <a:ext cx="8596668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3900" kern="1200"/>
            <a:t>What can you test?</a:t>
          </a:r>
          <a:endParaRPr lang="en-US" sz="3900" kern="1200"/>
        </a:p>
      </dsp:txBody>
      <dsp:txXfrm>
        <a:off x="44549" y="1528635"/>
        <a:ext cx="8507570" cy="823502"/>
      </dsp:txXfrm>
    </dsp:sp>
    <dsp:sp modelId="{BF4D7A7C-1148-994D-AB02-4ABF0DC11D50}">
      <dsp:nvSpPr>
        <dsp:cNvPr id="0" name=""/>
        <dsp:cNvSpPr/>
      </dsp:nvSpPr>
      <dsp:spPr>
        <a:xfrm>
          <a:off x="0" y="2509006"/>
          <a:ext cx="8596668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3900" kern="1200"/>
            <a:t>Architecture</a:t>
          </a:r>
          <a:endParaRPr lang="en-US" sz="3900" kern="1200"/>
        </a:p>
      </dsp:txBody>
      <dsp:txXfrm>
        <a:off x="44549" y="2553555"/>
        <a:ext cx="8507570" cy="823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62EE8-F353-44BD-8E5D-EAB06797B104}">
      <dsp:nvSpPr>
        <dsp:cNvPr id="0" name=""/>
        <dsp:cNvSpPr/>
      </dsp:nvSpPr>
      <dsp:spPr>
        <a:xfrm>
          <a:off x="886271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8A753-F00B-4F39-98FB-ED1ACC8D32D1}">
      <dsp:nvSpPr>
        <dsp:cNvPr id="0" name=""/>
        <dsp:cNvSpPr/>
      </dsp:nvSpPr>
      <dsp:spPr>
        <a:xfrm>
          <a:off x="216044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400" kern="1200"/>
            <a:t>For the developer</a:t>
          </a:r>
          <a:endParaRPr lang="en-US" sz="2400" kern="1200"/>
        </a:p>
      </dsp:txBody>
      <dsp:txXfrm>
        <a:off x="216044" y="2289062"/>
        <a:ext cx="2437187" cy="720000"/>
      </dsp:txXfrm>
    </dsp:sp>
    <dsp:sp modelId="{41B9232D-1B29-4D5E-9E13-037C7E55F2E3}">
      <dsp:nvSpPr>
        <dsp:cNvPr id="0" name=""/>
        <dsp:cNvSpPr/>
      </dsp:nvSpPr>
      <dsp:spPr>
        <a:xfrm>
          <a:off x="3749966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7C80C-68DB-489A-A1D2-5C8E08989777}">
      <dsp:nvSpPr>
        <dsp:cNvPr id="0" name=""/>
        <dsp:cNvSpPr/>
      </dsp:nvSpPr>
      <dsp:spPr>
        <a:xfrm>
          <a:off x="3079740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400" kern="1200"/>
            <a:t>Instant feedback</a:t>
          </a:r>
          <a:endParaRPr lang="en-US" sz="2400" kern="1200"/>
        </a:p>
      </dsp:txBody>
      <dsp:txXfrm>
        <a:off x="3079740" y="2289062"/>
        <a:ext cx="2437187" cy="720000"/>
      </dsp:txXfrm>
    </dsp:sp>
    <dsp:sp modelId="{C3B82E9C-9BAE-4771-B63D-40B46186B298}">
      <dsp:nvSpPr>
        <dsp:cNvPr id="0" name=""/>
        <dsp:cNvSpPr/>
      </dsp:nvSpPr>
      <dsp:spPr>
        <a:xfrm>
          <a:off x="6613662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15682-C25C-44CB-86A5-28D1D8AB307F}">
      <dsp:nvSpPr>
        <dsp:cNvPr id="0" name=""/>
        <dsp:cNvSpPr/>
      </dsp:nvSpPr>
      <dsp:spPr>
        <a:xfrm>
          <a:off x="5943435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400" kern="1200"/>
            <a:t>Relatively easy to maintain</a:t>
          </a:r>
          <a:endParaRPr lang="en-US" sz="2400" kern="1200"/>
        </a:p>
      </dsp:txBody>
      <dsp:txXfrm>
        <a:off x="5943435" y="2289062"/>
        <a:ext cx="243718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28B00-E5EB-4A0F-811C-404D0D4516B5}">
      <dsp:nvSpPr>
        <dsp:cNvPr id="0" name=""/>
        <dsp:cNvSpPr/>
      </dsp:nvSpPr>
      <dsp:spPr>
        <a:xfrm>
          <a:off x="886271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12E64-E1B5-44B2-9B66-61E02BDF573A}">
      <dsp:nvSpPr>
        <dsp:cNvPr id="0" name=""/>
        <dsp:cNvSpPr/>
      </dsp:nvSpPr>
      <dsp:spPr>
        <a:xfrm>
          <a:off x="216044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/>
            <a:t>For the client</a:t>
          </a:r>
          <a:endParaRPr lang="en-US" sz="2700" kern="1200"/>
        </a:p>
      </dsp:txBody>
      <dsp:txXfrm>
        <a:off x="216044" y="2289062"/>
        <a:ext cx="2437187" cy="720000"/>
      </dsp:txXfrm>
    </dsp:sp>
    <dsp:sp modelId="{4E0B18DE-2408-4C4B-A9C6-EB6EAEBB00F2}">
      <dsp:nvSpPr>
        <dsp:cNvPr id="0" name=""/>
        <dsp:cNvSpPr/>
      </dsp:nvSpPr>
      <dsp:spPr>
        <a:xfrm>
          <a:off x="3749966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2F7B6-D656-4B52-9D88-5FBE2A6E9446}">
      <dsp:nvSpPr>
        <dsp:cNvPr id="0" name=""/>
        <dsp:cNvSpPr/>
      </dsp:nvSpPr>
      <dsp:spPr>
        <a:xfrm>
          <a:off x="3079740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/>
            <a:t>Test entire flow</a:t>
          </a:r>
          <a:endParaRPr lang="en-US" sz="2700" kern="1200"/>
        </a:p>
      </dsp:txBody>
      <dsp:txXfrm>
        <a:off x="3079740" y="2289062"/>
        <a:ext cx="2437187" cy="720000"/>
      </dsp:txXfrm>
    </dsp:sp>
    <dsp:sp modelId="{BD8C43D8-DC1E-46E6-B41E-046644DE0C3C}">
      <dsp:nvSpPr>
        <dsp:cNvPr id="0" name=""/>
        <dsp:cNvSpPr/>
      </dsp:nvSpPr>
      <dsp:spPr>
        <a:xfrm>
          <a:off x="6613662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5CA12-CDB6-4C5D-8A85-9059B6094E75}">
      <dsp:nvSpPr>
        <dsp:cNvPr id="0" name=""/>
        <dsp:cNvSpPr/>
      </dsp:nvSpPr>
      <dsp:spPr>
        <a:xfrm>
          <a:off x="5943435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/>
            <a:t>Easy To Write</a:t>
          </a:r>
          <a:endParaRPr lang="en-US" sz="2700" kern="1200"/>
        </a:p>
      </dsp:txBody>
      <dsp:txXfrm>
        <a:off x="5943435" y="2289062"/>
        <a:ext cx="24371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code.co.il/" TargetMode="External"/><Relationship Id="rId2" Type="http://schemas.openxmlformats.org/officeDocument/2006/relationships/hyperlink" Target="mailto:ynon@ynonperek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737C-D9BE-604C-8D47-E2ED5052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56745"/>
            <a:ext cx="3674533" cy="3294091"/>
          </a:xfrm>
        </p:spPr>
        <p:txBody>
          <a:bodyPr/>
          <a:lstStyle/>
          <a:p>
            <a:pPr algn="l"/>
            <a:r>
              <a:rPr lang="en-US" dirty="0" err="1"/>
              <a:t>Totango</a:t>
            </a:r>
            <a:r>
              <a:rPr lang="en-US" dirty="0"/>
              <a:t> Testing Workshop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6F158-29CC-AD40-967D-729D20296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/>
              <a:t>Ynon Perek</a:t>
            </a:r>
          </a:p>
          <a:p>
            <a:pPr algn="l"/>
            <a:r>
              <a:rPr lang="en-US" u="sng">
                <a:hlinkClick r:id="rId2"/>
              </a:rPr>
              <a:t>ynon@ynonperek.com</a:t>
            </a:r>
            <a:endParaRPr lang="en-US"/>
          </a:p>
          <a:p>
            <a:pPr algn="l"/>
            <a:r>
              <a:rPr lang="en-US" u="sng">
                <a:hlinkClick r:id="rId3"/>
              </a:rPr>
              <a:t>https://www.tocode.co.il</a:t>
            </a:r>
            <a:endParaRPr lang="en-US" u="sng"/>
          </a:p>
          <a:p>
            <a:pPr algn="l"/>
            <a:endParaRPr lang="en-US"/>
          </a:p>
          <a:p>
            <a:pPr algn="l"/>
            <a:endParaRPr lang="en-IL" dirty="0"/>
          </a:p>
        </p:txBody>
      </p:sp>
      <p:pic>
        <p:nvPicPr>
          <p:cNvPr id="6" name="Picture 5" descr="Optical instrument">
            <a:extLst>
              <a:ext uri="{FF2B5EF4-FFF2-40B4-BE49-F238E27FC236}">
                <a16:creationId xmlns:a16="http://schemas.microsoft.com/office/drawing/2014/main" id="{883BF0DB-4635-CB48-B3F7-A3EBBB93EF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5762" y="0"/>
            <a:ext cx="6866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6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BFB0B-325A-D74D-8841-4137C055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System Tests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31D41D5-C842-46B2-A90A-946786361E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21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320B-1019-6446-8A29-BEACB58B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goal of system tests </a:t>
            </a:r>
            <a:r>
              <a:rPr lang="en-IL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to increase </a:t>
            </a:r>
            <a:r>
              <a:rPr lang="en-IL" sz="5400" dirty="0">
                <a:solidFill>
                  <a:schemeClr val="accent1">
                    <a:lumMod val="75000"/>
                  </a:schemeClr>
                </a:solidFill>
              </a:rPr>
              <a:t>trust</a:t>
            </a:r>
            <a:r>
              <a:rPr lang="en-IL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the system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6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54E5A8-1A3D-EA41-B534-A174F11B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3DBED45-FEE8-4629-936C-6655A66C0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5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C424-B33D-5F42-B45A-AA37736B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Can You Test?</a:t>
            </a:r>
          </a:p>
        </p:txBody>
      </p:sp>
    </p:spTree>
    <p:extLst>
      <p:ext uri="{BB962C8B-B14F-4D97-AF65-F5344CB8AC3E}">
        <p14:creationId xmlns:p14="http://schemas.microsoft.com/office/powerpoint/2010/main" val="293678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A2A64-C93B-3D4A-852C-C122368A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Should You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5B4AD-03D4-DE4D-8C31-65F9C4C9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L" sz="2800" dirty="0"/>
              <a:t>Bugs from the past</a:t>
            </a:r>
            <a:br>
              <a:rPr lang="en-IL" sz="2800" dirty="0"/>
            </a:br>
            <a:endParaRPr lang="en-IL" sz="2800" dirty="0"/>
          </a:p>
          <a:p>
            <a:r>
              <a:rPr lang="en-IL" sz="2800" dirty="0"/>
              <a:t>Intended Behavior</a:t>
            </a:r>
            <a:br>
              <a:rPr lang="en-IL" sz="2800" dirty="0"/>
            </a:br>
            <a:endParaRPr lang="en-IL" sz="2800" dirty="0"/>
          </a:p>
          <a:p>
            <a:r>
              <a:rPr lang="en-IL" sz="2800" dirty="0"/>
              <a:t>Edge Cases</a:t>
            </a:r>
            <a:br>
              <a:rPr lang="en-IL" sz="2800" dirty="0"/>
            </a:br>
            <a:endParaRPr lang="en-IL" sz="2800" dirty="0"/>
          </a:p>
          <a:p>
            <a:r>
              <a:rPr lang="en-IL" sz="2800" dirty="0"/>
              <a:t>Business logic</a:t>
            </a:r>
            <a:br>
              <a:rPr lang="en-IL" sz="2800" dirty="0"/>
            </a:br>
            <a:endParaRPr lang="en-IL" sz="2800" dirty="0"/>
          </a:p>
          <a:p>
            <a:r>
              <a:rPr lang="en-IL" sz="2800" dirty="0"/>
              <a:t>Smart code</a:t>
            </a:r>
            <a:br>
              <a:rPr lang="en-IL" sz="2800" dirty="0"/>
            </a:br>
            <a:endParaRPr lang="en-IL" sz="2800" dirty="0"/>
          </a:p>
          <a:p>
            <a:r>
              <a:rPr lang="en-IL" sz="2800" dirty="0"/>
              <a:t>Sensitive code</a:t>
            </a:r>
          </a:p>
          <a:p>
            <a:pPr marL="0" indent="0">
              <a:buNone/>
            </a:pP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60869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0B2D368-41FA-DB40-B0C6-45E59C49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Testing Architecture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B937DA9D-2748-4A5B-A30F-962912AE6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58B2E4-D4FA-E54C-B821-59E87A7D8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IL" dirty="0"/>
              <a:t>How It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10FCC2-C3C4-5942-A7B7-C5F05F158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</a:pPr>
            <a:r>
              <a:rPr lang="en-IL" dirty="0"/>
              <a:t>Demos: react-testing-library vs. cypress</a:t>
            </a:r>
          </a:p>
        </p:txBody>
      </p:sp>
    </p:spTree>
    <p:extLst>
      <p:ext uri="{BB962C8B-B14F-4D97-AF65-F5344CB8AC3E}">
        <p14:creationId xmlns:p14="http://schemas.microsoft.com/office/powerpoint/2010/main" val="78679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8158-5A87-2247-9BF7-6450D97E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37EE-309F-0145-933F-822187E4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0467"/>
            <a:ext cx="8596668" cy="3880773"/>
          </a:xfrm>
        </p:spPr>
        <p:txBody>
          <a:bodyPr>
            <a:normAutofit/>
          </a:bodyPr>
          <a:lstStyle/>
          <a:p>
            <a:r>
              <a:rPr lang="en-US" sz="2200" dirty="0"/>
              <a:t>r</a:t>
            </a:r>
            <a:r>
              <a:rPr lang="en-IL" sz="2200" dirty="0"/>
              <a:t>eact-testing-library</a:t>
            </a:r>
            <a:br>
              <a:rPr lang="en-IL" sz="2200" dirty="0"/>
            </a:br>
            <a:endParaRPr lang="en-IL" sz="2200" dirty="0"/>
          </a:p>
          <a:p>
            <a:r>
              <a:rPr lang="en-US" sz="2200" dirty="0"/>
              <a:t>J</a:t>
            </a:r>
            <a:r>
              <a:rPr lang="en-IL" sz="2200" dirty="0"/>
              <a:t>asmine</a:t>
            </a:r>
            <a:br>
              <a:rPr lang="en-IL" sz="2200" dirty="0"/>
            </a:br>
            <a:endParaRPr lang="en-IL" sz="2200" dirty="0"/>
          </a:p>
          <a:p>
            <a:r>
              <a:rPr lang="en-US" sz="2200" dirty="0"/>
              <a:t>M</a:t>
            </a:r>
            <a:r>
              <a:rPr lang="en-IL" sz="2200" dirty="0"/>
              <a:t>ocha</a:t>
            </a:r>
            <a:br>
              <a:rPr lang="en-IL" sz="2200" dirty="0"/>
            </a:br>
            <a:endParaRPr lang="en-IL" sz="2200" dirty="0"/>
          </a:p>
          <a:p>
            <a:r>
              <a:rPr lang="en-US" sz="2200" dirty="0"/>
              <a:t>j</a:t>
            </a:r>
            <a:r>
              <a:rPr lang="en-IL" sz="2200" dirty="0"/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241058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470C-970C-F04B-99C4-28EA0A15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End To End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2882-BBFE-CF4C-8ADF-1F3E9264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200" dirty="0"/>
              <a:t>Selenium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Cypress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Capybara</a:t>
            </a:r>
          </a:p>
        </p:txBody>
      </p:sp>
    </p:spTree>
    <p:extLst>
      <p:ext uri="{BB962C8B-B14F-4D97-AF65-F5344CB8AC3E}">
        <p14:creationId xmlns:p14="http://schemas.microsoft.com/office/powerpoint/2010/main" val="148005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A2C2-6F32-A045-82EA-22C44DCC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 Runners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49C6-93D5-DA41-A68C-6DDE71A2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J</a:t>
            </a:r>
            <a:r>
              <a:rPr lang="en-IL" sz="2200" dirty="0"/>
              <a:t>est</a:t>
            </a:r>
            <a:br>
              <a:rPr lang="en-IL" sz="2200" dirty="0"/>
            </a:br>
            <a:endParaRPr lang="en-IL" sz="2200" dirty="0"/>
          </a:p>
          <a:p>
            <a:r>
              <a:rPr lang="en-US" sz="2200" dirty="0"/>
              <a:t>K</a:t>
            </a:r>
            <a:r>
              <a:rPr lang="en-IL" sz="2200" dirty="0"/>
              <a:t>arma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Yeti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Teaspoon</a:t>
            </a:r>
          </a:p>
        </p:txBody>
      </p:sp>
    </p:spTree>
    <p:extLst>
      <p:ext uri="{BB962C8B-B14F-4D97-AF65-F5344CB8AC3E}">
        <p14:creationId xmlns:p14="http://schemas.microsoft.com/office/powerpoint/2010/main" val="55162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24F9-64EC-A94A-BEA0-10708B3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382A2C-1B81-4067-B7B2-E7691831F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39887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5674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AEEE-7662-E04E-A208-DF12F9C6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061-D67C-FF4F-9FED-AAB4CEAA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200" dirty="0"/>
              <a:t>Travis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Jenkins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TeamCity</a:t>
            </a:r>
          </a:p>
        </p:txBody>
      </p:sp>
    </p:spTree>
    <p:extLst>
      <p:ext uri="{BB962C8B-B14F-4D97-AF65-F5344CB8AC3E}">
        <p14:creationId xmlns:p14="http://schemas.microsoft.com/office/powerpoint/2010/main" val="56836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B74E-D433-294A-B746-F3EAE3F6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Code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8BBB-AE44-5748-99D7-2363A884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200" dirty="0"/>
              <a:t>% of the code being tested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70-80% is good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Numbers can be deceiving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5812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ABF8-F66F-534B-A8C4-D173AD7D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Balancing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BB5C-B795-F748-8915-DB54C7F8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200" dirty="0"/>
              <a:t>Few system/scenario tests for important scenarios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Many unit tests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Write and delete unit tests all t</a:t>
            </a:r>
            <a:r>
              <a:rPr lang="en-US" sz="2200" dirty="0"/>
              <a:t>he</a:t>
            </a:r>
            <a:r>
              <a:rPr lang="en-IL" sz="2200" dirty="0"/>
              <a:t> time</a:t>
            </a:r>
            <a:br>
              <a:rPr lang="en-IL" sz="2200" dirty="0"/>
            </a:br>
            <a:endParaRPr lang="en-IL" sz="2200" dirty="0"/>
          </a:p>
          <a:p>
            <a:r>
              <a:rPr lang="en-IL" sz="2200" dirty="0"/>
              <a:t>Maintain system tests</a:t>
            </a:r>
          </a:p>
        </p:txBody>
      </p:sp>
    </p:spTree>
    <p:extLst>
      <p:ext uri="{BB962C8B-B14F-4D97-AF65-F5344CB8AC3E}">
        <p14:creationId xmlns:p14="http://schemas.microsoft.com/office/powerpoint/2010/main" val="32767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E5A8-1A3D-EA41-B534-A174F11B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3DBED45-FEE8-4629-936C-6655A66C0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190A-8A7A-D44B-A7CD-D13CF02B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Is It Hard?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EAE98E-7DF9-9B49-B9CB-6280145953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334" y="1683265"/>
            <a:ext cx="5554791" cy="37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2E47EF-9CF6-614C-894D-D6230792AABC}"/>
              </a:ext>
            </a:extLst>
          </p:cNvPr>
          <p:cNvSpPr txBox="1"/>
          <p:nvPr/>
        </p:nvSpPr>
        <p:spPr>
          <a:xfrm>
            <a:off x="815345" y="5892695"/>
            <a:ext cx="528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Each browser is different, each can fail in its own way</a:t>
            </a:r>
          </a:p>
        </p:txBody>
      </p:sp>
    </p:spTree>
    <p:extLst>
      <p:ext uri="{BB962C8B-B14F-4D97-AF65-F5344CB8AC3E}">
        <p14:creationId xmlns:p14="http://schemas.microsoft.com/office/powerpoint/2010/main" val="86163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4DD4-4BA6-AA48-A26B-DF23DB1B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Is It Hard?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2E331D-57DE-244C-B292-1A1DA5D1F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334" y="1646195"/>
            <a:ext cx="6863203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7EF6CB-B55A-CE4B-99E1-2EF8402C0AFB}"/>
              </a:ext>
            </a:extLst>
          </p:cNvPr>
          <p:cNvSpPr txBox="1"/>
          <p:nvPr/>
        </p:nvSpPr>
        <p:spPr>
          <a:xfrm>
            <a:off x="677334" y="5925234"/>
            <a:ext cx="528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Web applications are using ever more code and include ever more logic</a:t>
            </a:r>
          </a:p>
        </p:txBody>
      </p:sp>
    </p:spTree>
    <p:extLst>
      <p:ext uri="{BB962C8B-B14F-4D97-AF65-F5344CB8AC3E}">
        <p14:creationId xmlns:p14="http://schemas.microsoft.com/office/powerpoint/2010/main" val="80414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BA91-9D6B-6944-97C1-EF95F5F8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Is It Hard?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F630F8-939B-C14F-9F2F-AD40F33F58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91031"/>
            <a:ext cx="549445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251F7-708A-7F45-8F22-4650C659761A}"/>
              </a:ext>
            </a:extLst>
          </p:cNvPr>
          <p:cNvSpPr txBox="1"/>
          <p:nvPr/>
        </p:nvSpPr>
        <p:spPr>
          <a:xfrm>
            <a:off x="815345" y="5892695"/>
            <a:ext cx="528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JavaScript dependencies change all the time, bringing a big moving part into our lives</a:t>
            </a:r>
          </a:p>
        </p:txBody>
      </p:sp>
    </p:spTree>
    <p:extLst>
      <p:ext uri="{BB962C8B-B14F-4D97-AF65-F5344CB8AC3E}">
        <p14:creationId xmlns:p14="http://schemas.microsoft.com/office/powerpoint/2010/main" val="167665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A273-819A-184C-9BA5-46C80CD5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Automatic Tests Are The Only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957B-C6AF-4645-BF0B-10780786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Detect bugs before they happen</a:t>
            </a:r>
          </a:p>
          <a:p>
            <a:r>
              <a:rPr lang="en-IL" dirty="0"/>
              <a:t>Short feedback loop</a:t>
            </a:r>
          </a:p>
          <a:p>
            <a:r>
              <a:rPr lang="en-IL" dirty="0"/>
              <a:t>Reduce human mistakes</a:t>
            </a:r>
          </a:p>
          <a:p>
            <a:r>
              <a:rPr lang="en-IL" dirty="0"/>
              <a:t>Write better code TDD style</a:t>
            </a:r>
          </a:p>
          <a:p>
            <a:r>
              <a:rPr lang="en-IL" dirty="0"/>
              <a:t>Use a CI to never ship bad code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5119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1143D-32FC-F643-AC3C-2A624DFB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Two Main Types Of Tests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ECE15A-B0E7-8C43-A228-89BE2E3481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592013"/>
            <a:ext cx="4183062" cy="301858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491EC3-9397-B340-8627-A4D304E1E8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38752" y="3107932"/>
            <a:ext cx="4184650" cy="1986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D52367-8F23-E24C-9FAE-05EDE45B09E1}"/>
              </a:ext>
            </a:extLst>
          </p:cNvPr>
          <p:cNvSpPr txBox="1"/>
          <p:nvPr/>
        </p:nvSpPr>
        <p:spPr>
          <a:xfrm>
            <a:off x="1742304" y="590288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Unit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1274F-1F96-3E44-9CD7-2B90A42D9497}"/>
              </a:ext>
            </a:extLst>
          </p:cNvPr>
          <p:cNvSpPr txBox="1"/>
          <p:nvPr/>
        </p:nvSpPr>
        <p:spPr>
          <a:xfrm>
            <a:off x="6254010" y="5911589"/>
            <a:ext cx="177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System Tests</a:t>
            </a:r>
          </a:p>
        </p:txBody>
      </p:sp>
    </p:spTree>
    <p:extLst>
      <p:ext uri="{BB962C8B-B14F-4D97-AF65-F5344CB8AC3E}">
        <p14:creationId xmlns:p14="http://schemas.microsoft.com/office/powerpoint/2010/main" val="78949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B3F6-37F8-5E43-A618-22601CDB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Unit Tests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D237D011-5A05-4F6C-92B2-8C0E72EF93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85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C5320B-1019-6446-8A29-BEACB58B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goal of unit tests is to find the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specific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line of code that breaks</a:t>
            </a:r>
          </a:p>
        </p:txBody>
      </p:sp>
    </p:spTree>
    <p:extLst>
      <p:ext uri="{BB962C8B-B14F-4D97-AF65-F5344CB8AC3E}">
        <p14:creationId xmlns:p14="http://schemas.microsoft.com/office/powerpoint/2010/main" val="13263054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930</TotalTime>
  <Words>311</Words>
  <Application>Microsoft Macintosh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Totango Testing Workshop</vt:lpstr>
      <vt:lpstr>Agenda</vt:lpstr>
      <vt:lpstr>Why Is It Hard?</vt:lpstr>
      <vt:lpstr>Why Is It Hard?</vt:lpstr>
      <vt:lpstr>Why Is It Hard?</vt:lpstr>
      <vt:lpstr>Automatic Tests Are The Only Solution</vt:lpstr>
      <vt:lpstr>Two Main Types Of Tests</vt:lpstr>
      <vt:lpstr>Unit Tests</vt:lpstr>
      <vt:lpstr>The goal of unit tests is to find the specific line of code that breaks</vt:lpstr>
      <vt:lpstr>System Tests</vt:lpstr>
      <vt:lpstr>The goal of system tests is to increase trust in the system</vt:lpstr>
      <vt:lpstr>Q &amp; A</vt:lpstr>
      <vt:lpstr>What Can You Test?</vt:lpstr>
      <vt:lpstr>What Should You Test</vt:lpstr>
      <vt:lpstr>Testing Architecture</vt:lpstr>
      <vt:lpstr>How It Works</vt:lpstr>
      <vt:lpstr>Testing Framework</vt:lpstr>
      <vt:lpstr>End To End Testing Frameworks</vt:lpstr>
      <vt:lpstr>Test Runners</vt:lpstr>
      <vt:lpstr>Continuous Integration</vt:lpstr>
      <vt:lpstr>Code Coverage</vt:lpstr>
      <vt:lpstr>Balancing Tests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Test</dc:title>
  <dc:creator>Ynon Perek</dc:creator>
  <cp:lastModifiedBy>Ynon Perek</cp:lastModifiedBy>
  <cp:revision>29</cp:revision>
  <dcterms:created xsi:type="dcterms:W3CDTF">2021-12-22T16:02:17Z</dcterms:created>
  <dcterms:modified xsi:type="dcterms:W3CDTF">2022-01-11T06:50:23Z</dcterms:modified>
</cp:coreProperties>
</file>