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 Light"/>
      <p:regular r:id="rId19"/>
      <p:bold r:id="rId20"/>
    </p:embeddedFont>
    <p:embeddedFont>
      <p:font typeface="Bebas Neue"/>
      <p:regular r:id="rId21"/>
    </p:embeddedFont>
    <p:embeddedFont>
      <p:font typeface="Fira Code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2giPxFDx9s0weD0LexoiB1Evb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Light-bold.fntdata"/><Relationship Id="rId22" Type="http://schemas.openxmlformats.org/officeDocument/2006/relationships/font" Target="fonts/FiraCode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FiraCod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CodeLigh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c146f32d4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g1c146f32d4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bc6d1f4b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25bc6d1f4b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bd8d67606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1bd8d67606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bd62aa82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1bd62aa82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5bc6d1f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25bc6d1f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5bc6d1f4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25bc6d1f4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bd62aa82c8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bd62aa82c8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ecolas/normalize.css" TargetMode="External"/><Relationship Id="rId4" Type="http://schemas.openxmlformats.org/officeDocument/2006/relationships/hyperlink" Target="https://github.com/krshoss/gardevoir" TargetMode="External"/><Relationship Id="rId5" Type="http://schemas.openxmlformats.org/officeDocument/2006/relationships/hyperlink" Target="https://github.com/jgthms/minireset.css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CSS RESETS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4313"/>
                    </a:srgbClr>
                  </a:gs>
                  <a:gs pos="100000">
                    <a:srgbClr val="C5C7F4">
                      <a:alpha val="84313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215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215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215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g1c146f32d41_0_20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16" name="Google Shape;816;g1c146f32d41_0_20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g1c146f32d41_0_20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8" name="Google Shape;818;g1c146f32d41_0_20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9" name="Google Shape;819;g1c146f32d41_0_20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0" name="Google Shape;820;g1c146f32d41_0_20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1" name="Google Shape;821;g1c146f32d41_0_205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822" name="Google Shape;822;g1c146f32d41_0_20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3" name="Google Shape;823;g1c146f32d41_0_20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24" name="Google Shape;824;g1c146f32d41_0_20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5" name="Google Shape;825;g1c146f32d41_0_20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26" name="Google Shape;826;g1c146f32d41_0_20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27" name="Google Shape;827;g1c146f32d41_0_20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g1c146f32d41_0_20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9" name="Google Shape;829;g1c146f32d41_0_2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CSS resets</a:t>
            </a:r>
            <a:endParaRPr sz="2500"/>
          </a:p>
        </p:txBody>
      </p:sp>
      <p:sp>
        <p:nvSpPr>
          <p:cNvPr id="830" name="Google Shape;830;g1c146f32d41_0_205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if we would want to fix the margin issue, how would we fix it?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would add a css reset.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831" name="Google Shape;831;g1c146f32d41_0_20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c146f32d41_0_20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1c146f32d41_0_20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1c146f32d41_0_20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g1c146f32d41_0_20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36" name="Google Shape;836;g1c146f32d41_0_20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1c146f32d41_0_20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1c146f32d41_0_20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9" name="Google Shape;839;g1c146f32d41_0_20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g25bc6d1f4b6_0_56"/>
          <p:cNvGrpSpPr/>
          <p:nvPr/>
        </p:nvGrpSpPr>
        <p:grpSpPr>
          <a:xfrm>
            <a:off x="299286" y="189029"/>
            <a:ext cx="133205" cy="119344"/>
            <a:chOff x="222150" y="185025"/>
            <a:chExt cx="170100" cy="152400"/>
          </a:xfrm>
        </p:grpSpPr>
        <p:cxnSp>
          <p:nvCxnSpPr>
            <p:cNvPr id="845" name="Google Shape;845;g25bc6d1f4b6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g25bc6d1f4b6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g25bc6d1f4b6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8" name="Google Shape;848;g25bc6d1f4b6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9" name="Google Shape;849;g25bc6d1f4b6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0" name="Google Shape;850;g25bc6d1f4b6_0_56"/>
            <p:cNvGrpSpPr/>
            <p:nvPr/>
          </p:nvGrpSpPr>
          <p:grpSpPr>
            <a:xfrm>
              <a:off x="298112" y="4342655"/>
              <a:ext cx="110182" cy="126862"/>
              <a:chOff x="281100" y="2027800"/>
              <a:chExt cx="140700" cy="162000"/>
            </a:xfrm>
          </p:grpSpPr>
          <p:sp>
            <p:nvSpPr>
              <p:cNvPr id="851" name="Google Shape;851;g25bc6d1f4b6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2" name="Google Shape;852;g25bc6d1f4b6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3" name="Google Shape;853;g25bc6d1f4b6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4" name="Google Shape;854;g25bc6d1f4b6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55" name="Google Shape;855;g25bc6d1f4b6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6" name="Google Shape;856;g25bc6d1f4b6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25bc6d1f4b6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8" name="Google Shape;858;g25bc6d1f4b6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CSS resets</a:t>
            </a:r>
            <a:endParaRPr sz="2500"/>
          </a:p>
        </p:txBody>
      </p:sp>
      <p:sp>
        <p:nvSpPr>
          <p:cNvPr id="859" name="Google Shape;859;g25bc6d1f4b6_0_56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head of the doc, we will add a link to a css file.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Inside the css file we will add:</a:t>
            </a:r>
            <a:br>
              <a:rPr lang="en" sz="2000"/>
            </a:br>
            <a:r>
              <a:rPr lang="en" sz="15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What happened?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g25bc6d1f4b6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25bc6d1f4b6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5bc6d1f4b6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5bc6d1f4b6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4" name="Google Shape;864;g25bc6d1f4b6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5" name="Google Shape;865;g25bc6d1f4b6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25bc6d1f4b6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25bc6d1f4b6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8" name="Google Shape;868;g25bc6d1f4b6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74" name="Google Shape;874;g1c146f32d41_0_14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75" name="Google Shape;875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8" name="Google Shape;878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9" name="Google Shape;879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g1c146f32d41_0_14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81" name="Google Shape;881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2" name="Google Shape;882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3" name="Google Shape;883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4" name="Google Shape;884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85" name="Google Shape;885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6" name="Google Shape;886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8" name="Google Shape;888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9" name="Google Shape;889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890" name="Google Shape;890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891" name="Google Shape;891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93" name="Google Shape;893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894" name="Google Shape;894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9" name="Google Shape;899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00" name="Google Shape;900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3" name="Google Shape;903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04" name="Google Shape;904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07" name="Google Shape;907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908" name="Google Shape;908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909" name="Google Shape;909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8" name="Google Shape;918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919" name="Google Shape;919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3" name="Google Shape;923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924" name="Google Shape;924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5" name="Google Shape;925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926" name="Google Shape;926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8" name="Google Shape;928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929" name="Google Shape;929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2" name="Google Shape;932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g1bd8d676065_0_423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40" name="Google Shape;940;g1bd8d676065_0_42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1" name="Google Shape;941;g1bd8d676065_0_42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2" name="Google Shape;942;g1bd8d676065_0_42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43" name="Google Shape;943;g1bd8d676065_0_42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4" name="Google Shape;944;g1bd8d676065_0_42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5" name="Google Shape;945;g1bd8d676065_0_42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46" name="Google Shape;946;g1bd8d676065_0_42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7" name="Google Shape;947;g1bd8d676065_0_42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8" name="Google Shape;948;g1bd8d676065_0_42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9" name="Google Shape;949;g1bd8d676065_0_42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50" name="Google Shape;950;g1bd8d676065_0_42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1" name="Google Shape;951;g1bd8d676065_0_42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1bd8d676065_0_42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3" name="Google Shape;953;g1bd8d676065_0_4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Other solutions</a:t>
            </a:r>
            <a:endParaRPr sz="2500"/>
          </a:p>
        </p:txBody>
      </p:sp>
      <p:sp>
        <p:nvSpPr>
          <p:cNvPr id="954" name="Google Shape;954;g1bd8d676065_0_42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don’t want to write the reset yourself, there are </a:t>
            </a:r>
            <a:r>
              <a:rPr lang="en" sz="2000"/>
              <a:t>premade</a:t>
            </a:r>
            <a:r>
              <a:rPr lang="en" sz="2000"/>
              <a:t> reset sheets you can use: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Normalize.css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Gardevoir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minireset</a:t>
            </a:r>
            <a:endParaRPr sz="2000"/>
          </a:p>
        </p:txBody>
      </p:sp>
      <p:sp>
        <p:nvSpPr>
          <p:cNvPr id="955" name="Google Shape;955;g1bd8d676065_0_423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1bd8d676065_0_423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1bd8d676065_0_42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1bd8d676065_0_42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Google Shape;959;g1bd8d676065_0_42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60" name="Google Shape;960;g1bd8d676065_0_42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1bd8d676065_0_42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1bd8d676065_0_42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g1bd8d676065_0_42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69" name="Google Shape;969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70" name="Google Shape;970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73" name="Google Shape;973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74" name="Google Shape;974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76" name="Google Shape;976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7" name="Google Shape;977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78" name="Google Shape;978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9" name="Google Shape;979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80" name="Google Shape;980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81" name="Google Shape;981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3" name="Google Shape;983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4" name="Google Shape;984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985" name="Google Shape;985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986" name="Google Shape;986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7" name="Google Shape;987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88" name="Google Shape;988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989" name="Google Shape;989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4" name="Google Shape;994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95" name="Google Shape;995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8" name="Google Shape;998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99" name="Google Shape;999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2" name="Google Shape;1002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003" name="Google Shape;1003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004" name="Google Shape;1004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3" name="Google Shape;1013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014" name="Google Shape;1014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18" name="Google Shape;1018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019" name="Google Shape;1019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0" name="Google Shape;1020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021" name="Google Shape;1021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23" name="Google Shape;1023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024" name="Google Shape;1024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7" name="Google Shape;1027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Css in diff browsers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CSS? The two main things that css is used for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Where styles can be used, how to write css rules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Css resets</a:t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 of styles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calculate specificity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CSS in diff browsers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68" name="Google Shape;568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p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CSS in diff browsers</a:t>
            </a:r>
            <a:endParaRPr sz="2500"/>
          </a:p>
        </p:txBody>
      </p:sp>
      <p:sp>
        <p:nvSpPr>
          <p:cNvPr id="582" name="Google Shape;582;p2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CSS is a </a:t>
            </a:r>
            <a:r>
              <a:rPr lang="en" sz="2000"/>
              <a:t>standard</a:t>
            </a:r>
            <a:r>
              <a:rPr lang="en" sz="2000"/>
              <a:t>, and its implemented into all browsers.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 is - every browser takes the html and gives it a </a:t>
            </a:r>
            <a:r>
              <a:rPr lang="en" sz="2000"/>
              <a:t>different</a:t>
            </a:r>
            <a:r>
              <a:rPr lang="en" sz="2000"/>
              <a:t> style as default.</a:t>
            </a:r>
            <a:endParaRPr sz="2000"/>
          </a:p>
        </p:txBody>
      </p:sp>
      <p:sp>
        <p:nvSpPr>
          <p:cNvPr id="583" name="Google Shape;583;p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7" name="Google Shape;597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98" name="Google Shape;598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0" name="Google Shape;600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1" name="Google Shape;601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2" name="Google Shape;602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04" name="Google Shape;604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5" name="Google Shape;605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6" name="Google Shape;606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7" name="Google Shape;607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8" name="Google Shape;608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9" name="Google Shape;609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1" name="Google Shape;611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2" name="Google Shape;612;g1bd62aa82c8_0_324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3" name="Google Shape;613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614" name="Google Shape;614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16" name="Google Shape;616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617" name="Google Shape;617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2" name="Google Shape;622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23" name="Google Shape;623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6" name="Google Shape;626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627" name="Google Shape;627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0" name="Google Shape;630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31" name="Google Shape;631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32" name="Google Shape;632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1" name="Google Shape;641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642" name="Google Shape;642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6" name="Google Shape;646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47" name="Google Shape;647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8" name="Google Shape;648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9" name="Google Shape;649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1" name="Google Shape;651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52" name="Google Shape;652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5" name="Google Shape;655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g1bd62aa82c8_0_60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63" name="Google Shape;663;g1bd62aa82c8_0_6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4" name="Google Shape;664;g1bd62aa82c8_0_6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5" name="Google Shape;665;g1bd62aa82c8_0_6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6" name="Google Shape;666;g1bd62aa82c8_0_6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7" name="Google Shape;667;g1bd62aa82c8_0_6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g1bd62aa82c8_0_6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69" name="Google Shape;669;g1bd62aa82c8_0_6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0" name="Google Shape;670;g1bd62aa82c8_0_6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71" name="Google Shape;671;g1bd62aa82c8_0_6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2" name="Google Shape;672;g1bd62aa82c8_0_6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73" name="Google Shape;673;g1bd62aa82c8_0_6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4" name="Google Shape;674;g1bd62aa82c8_0_6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1bd62aa82c8_0_6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6" name="Google Shape;676;g1bd62aa82c8_0_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The problem</a:t>
            </a:r>
            <a:endParaRPr sz="2500"/>
          </a:p>
        </p:txBody>
      </p:sp>
      <p:sp>
        <p:nvSpPr>
          <p:cNvPr id="677" name="Google Shape;677;g1bd62aa82c8_0_6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new html file.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to add an element inside the body tag.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 it 100% width and a background color.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height.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Open your file in the browser.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</a:t>
            </a:r>
            <a:r>
              <a:rPr lang="en" sz="2000"/>
              <a:t>happened</a:t>
            </a:r>
            <a:r>
              <a:rPr lang="en" sz="2000"/>
              <a:t>?</a:t>
            </a:r>
            <a:endParaRPr sz="2000"/>
          </a:p>
        </p:txBody>
      </p:sp>
      <p:sp>
        <p:nvSpPr>
          <p:cNvPr id="678" name="Google Shape;678;g1bd62aa82c8_0_6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1bd62aa82c8_0_6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bd62aa82c8_0_6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bd62aa82c8_0_6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Google Shape;682;g1bd62aa82c8_0_6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83" name="Google Shape;683;g1bd62aa82c8_0_6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1bd62aa82c8_0_6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1bd62aa82c8_0_6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g1bd62aa82c8_0_6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g25bc6d1f4b6_0_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92" name="Google Shape;692;g25bc6d1f4b6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g25bc6d1f4b6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g25bc6d1f4b6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5" name="Google Shape;695;g25bc6d1f4b6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6" name="Google Shape;696;g25bc6d1f4b6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7" name="Google Shape;697;g25bc6d1f4b6_0_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98" name="Google Shape;698;g25bc6d1f4b6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9" name="Google Shape;699;g25bc6d1f4b6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0" name="Google Shape;700;g25bc6d1f4b6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1" name="Google Shape;701;g25bc6d1f4b6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02" name="Google Shape;702;g25bc6d1f4b6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3" name="Google Shape;703;g25bc6d1f4b6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25bc6d1f4b6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5" name="Google Shape;705;g25bc6d1f4b6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The problem</a:t>
            </a:r>
            <a:endParaRPr sz="2500"/>
          </a:p>
        </p:txBody>
      </p:sp>
      <p:sp>
        <p:nvSpPr>
          <p:cNvPr id="706" name="Google Shape;706;g25bc6d1f4b6_0_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a small margin around the element!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we want the element to fill the entire row!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Plus, we didn’t add this margin, so where is this </a:t>
            </a:r>
            <a:r>
              <a:rPr lang="en" sz="2000"/>
              <a:t>coming</a:t>
            </a:r>
            <a:r>
              <a:rPr lang="en" sz="2000"/>
              <a:t> from?</a:t>
            </a:r>
            <a:endParaRPr sz="2000"/>
          </a:p>
        </p:txBody>
      </p:sp>
      <p:sp>
        <p:nvSpPr>
          <p:cNvPr id="707" name="Google Shape;707;g25bc6d1f4b6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25bc6d1f4b6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25bc6d1f4b6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5bc6d1f4b6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Google Shape;711;g25bc6d1f4b6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12" name="Google Shape;712;g25bc6d1f4b6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25bc6d1f4b6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25bc6d1f4b6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g25bc6d1f4b6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g25bc6d1f4b6_0_2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21" name="Google Shape;721;g25bc6d1f4b6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g25bc6d1f4b6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g25bc6d1f4b6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g25bc6d1f4b6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g25bc6d1f4b6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6" name="Google Shape;726;g25bc6d1f4b6_0_2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g25bc6d1f4b6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8" name="Google Shape;728;g25bc6d1f4b6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g25bc6d1f4b6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0" name="Google Shape;730;g25bc6d1f4b6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31" name="Google Shape;731;g25bc6d1f4b6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g25bc6d1f4b6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25bc6d1f4b6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4" name="Google Shape;734;g25bc6d1f4b6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The problem</a:t>
            </a:r>
            <a:endParaRPr sz="2500"/>
          </a:p>
        </p:txBody>
      </p:sp>
      <p:sp>
        <p:nvSpPr>
          <p:cNvPr id="735" name="Google Shape;735;g25bc6d1f4b6_0_28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problem is, as we said, that all browsers have default styling.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Usually</a:t>
            </a:r>
            <a:r>
              <a:rPr lang="en" sz="2000"/>
              <a:t> it’s fine, but sometimes we don’t want the default styling.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what do we do?</a:t>
            </a:r>
            <a:endParaRPr sz="2000"/>
          </a:p>
        </p:txBody>
      </p:sp>
      <p:sp>
        <p:nvSpPr>
          <p:cNvPr id="736" name="Google Shape;736;g25bc6d1f4b6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5bc6d1f4b6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5bc6d1f4b6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5bc6d1f4b6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g25bc6d1f4b6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41" name="Google Shape;741;g25bc6d1f4b6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25bc6d1f4b6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25bc6d1f4b6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g25bc6d1f4b6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bd62aa82c8_0_76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50" name="Google Shape;750;g1bd62aa82c8_0_766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751" name="Google Shape;751;g1bd62aa82c8_0_7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g1bd62aa82c8_0_7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g1bd62aa82c8_0_7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4" name="Google Shape;754;g1bd62aa82c8_0_76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5" name="Google Shape;755;g1bd62aa82c8_0_7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6" name="Google Shape;756;g1bd62aa82c8_0_76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57" name="Google Shape;757;g1bd62aa82c8_0_7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8" name="Google Shape;758;g1bd62aa82c8_0_7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9" name="Google Shape;759;g1bd62aa82c8_0_7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0" name="Google Shape;760;g1bd62aa82c8_0_7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61" name="Google Shape;761;g1bd62aa82c8_0_7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2" name="Google Shape;762;g1bd62aa82c8_0_7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g1bd62aa82c8_0_7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4" name="Google Shape;764;g1bd62aa82c8_0_76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5" name="Google Shape;765;g1bd62aa82c8_0_766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CSS resets</a:t>
            </a:r>
            <a:endParaRPr/>
          </a:p>
        </p:txBody>
      </p:sp>
      <p:sp>
        <p:nvSpPr>
          <p:cNvPr id="766" name="Google Shape;766;g1bd62aa82c8_0_76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767" name="Google Shape;767;g1bd62aa82c8_0_76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g1bd62aa82c8_0_76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69" name="Google Shape;769;g1bd62aa82c8_0_76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770" name="Google Shape;770;g1bd62aa82c8_0_76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862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bd62aa82c8_0_76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bd62aa82c8_0_76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1bd62aa82c8_0_76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1bd62aa82c8_0_76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5" name="Google Shape;775;g1bd62aa82c8_0_76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76" name="Google Shape;776;g1bd62aa82c8_0_76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g1bd62aa82c8_0_76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g1bd62aa82c8_0_76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9" name="Google Shape;779;g1bd62aa82c8_0_76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780" name="Google Shape;780;g1bd62aa82c8_0_76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g1bd62aa82c8_0_76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g1bd62aa82c8_0_76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83" name="Google Shape;783;g1bd62aa82c8_0_76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784" name="Google Shape;784;g1bd62aa82c8_0_76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785" name="Google Shape;785;g1bd62aa82c8_0_76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g1bd62aa82c8_0_76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g1bd62aa82c8_0_76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g1bd62aa82c8_0_76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g1bd62aa82c8_0_76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g1bd62aa82c8_0_76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62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g1bd62aa82c8_0_76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g1bd62aa82c8_0_76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g1bd62aa82c8_0_76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4" name="Google Shape;794;g1bd62aa82c8_0_76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795" name="Google Shape;795;g1bd62aa82c8_0_76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g1bd62aa82c8_0_76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g1bd62aa82c8_0_76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g1bd62aa82c8_0_76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9" name="Google Shape;799;g1bd62aa82c8_0_76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800" name="Google Shape;800;g1bd62aa82c8_0_76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1" name="Google Shape;801;g1bd62aa82c8_0_76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802" name="Google Shape;802;g1bd62aa82c8_0_76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g1bd62aa82c8_0_76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04" name="Google Shape;804;g1bd62aa82c8_0_76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805" name="Google Shape;805;g1bd62aa82c8_0_76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1bd62aa82c8_0_76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g1bd62aa82c8_0_76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62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8" name="Google Shape;808;g1bd62aa82c8_0_76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bd62aa82c8_0_76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bd62aa82c8_0_76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