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72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08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3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6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48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29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47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8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0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A868-46C5-4133-82EC-09BCA41D9628}" type="datetimeFigureOut">
              <a:rPr lang="fr-FR" smtClean="0"/>
              <a:t>21/01/2017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33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Emploi du temps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final</a:t>
            </a:r>
          </a:p>
        </p:txBody>
      </p:sp>
    </p:spTree>
    <p:extLst>
      <p:ext uri="{BB962C8B-B14F-4D97-AF65-F5344CB8AC3E}">
        <p14:creationId xmlns:p14="http://schemas.microsoft.com/office/powerpoint/2010/main" val="234512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OTLSHAPE_T_639eb425594949de89152d34c2f53fa5_HorizontalConnector1"/>
          <p:cNvCxnSpPr/>
          <p:nvPr>
            <p:custDataLst>
              <p:tags r:id="rId2"/>
            </p:custDataLst>
          </p:nvPr>
        </p:nvCxnSpPr>
        <p:spPr>
          <a:xfrm>
            <a:off x="2304881" y="4846955"/>
            <a:ext cx="642511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fbac9a43b55f469785cde806223acaa7_HorizontalConnector1"/>
          <p:cNvCxnSpPr/>
          <p:nvPr>
            <p:custDataLst>
              <p:tags r:id="rId3"/>
            </p:custDataLst>
          </p:nvPr>
        </p:nvCxnSpPr>
        <p:spPr>
          <a:xfrm>
            <a:off x="3168438" y="4580255"/>
            <a:ext cx="345436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95165ce96d724c39a18b4303569a4811_HorizontalConnector1"/>
          <p:cNvCxnSpPr/>
          <p:nvPr>
            <p:custDataLst>
              <p:tags r:id="rId4"/>
            </p:custDataLst>
          </p:nvPr>
        </p:nvCxnSpPr>
        <p:spPr>
          <a:xfrm>
            <a:off x="3834850" y="4313555"/>
            <a:ext cx="47003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db597cc912f24b6eabbfea838f8807b7_HorizontalConnector1"/>
          <p:cNvCxnSpPr/>
          <p:nvPr>
            <p:custDataLst>
              <p:tags r:id="rId5"/>
            </p:custDataLst>
          </p:nvPr>
        </p:nvCxnSpPr>
        <p:spPr>
          <a:xfrm>
            <a:off x="2644742" y="4046855"/>
            <a:ext cx="91633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M_61389f5b35b343aaa5f616914a4067b0_Connector1"/>
          <p:cNvCxnSpPr/>
          <p:nvPr>
            <p:custDataLst>
              <p:tags r:id="rId6"/>
            </p:custDataLst>
          </p:nvPr>
        </p:nvCxnSpPr>
        <p:spPr>
          <a:xfrm>
            <a:off x="9368509" y="2605828"/>
            <a:ext cx="0" cy="442172"/>
          </a:xfrm>
          <a:prstGeom prst="line">
            <a:avLst/>
          </a:prstGeom>
          <a:ln w="7620" cap="flat" cmpd="sng" algn="ctr">
            <a:solidFill>
              <a:schemeClr val="accent5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M_05b33898657548eebb3ddd1d2a9da8c3_Connector1"/>
          <p:cNvCxnSpPr/>
          <p:nvPr>
            <p:custDataLst>
              <p:tags r:id="rId7"/>
            </p:custDataLst>
          </p:nvPr>
        </p:nvCxnSpPr>
        <p:spPr>
          <a:xfrm>
            <a:off x="7893470" y="2068026"/>
            <a:ext cx="0" cy="979974"/>
          </a:xfrm>
          <a:prstGeom prst="line">
            <a:avLst/>
          </a:prstGeom>
          <a:ln w="7620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M_354cfcf56363456cb91d0fe6a7aa2f3a_Connector1"/>
          <p:cNvCxnSpPr/>
          <p:nvPr>
            <p:custDataLst>
              <p:tags r:id="rId8"/>
            </p:custDataLst>
          </p:nvPr>
        </p:nvCxnSpPr>
        <p:spPr>
          <a:xfrm>
            <a:off x="6418431" y="2605828"/>
            <a:ext cx="0" cy="442172"/>
          </a:xfrm>
          <a:prstGeom prst="line">
            <a:avLst/>
          </a:prstGeom>
          <a:ln w="7620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M_f1dd5c3f7a114b44a9e2d099bf632a46_Connector2"/>
          <p:cNvCxnSpPr/>
          <p:nvPr>
            <p:custDataLst>
              <p:tags r:id="rId9"/>
            </p:custDataLst>
          </p:nvPr>
        </p:nvCxnSpPr>
        <p:spPr>
          <a:xfrm>
            <a:off x="4943392" y="2664375"/>
            <a:ext cx="0" cy="383625"/>
          </a:xfrm>
          <a:prstGeom prst="line">
            <a:avLst/>
          </a:prstGeom>
          <a:ln w="7620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OTLSHAPE_M_f1dd5c3f7a114b44a9e2d099bf632a46_Connector1"/>
          <p:cNvCxnSpPr/>
          <p:nvPr>
            <p:custDataLst>
              <p:tags r:id="rId10"/>
            </p:custDataLst>
          </p:nvPr>
        </p:nvCxnSpPr>
        <p:spPr>
          <a:xfrm>
            <a:off x="4943392" y="2068026"/>
            <a:ext cx="0" cy="425831"/>
          </a:xfrm>
          <a:prstGeom prst="line">
            <a:avLst/>
          </a:prstGeom>
          <a:ln w="7620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OTLSHAPE_M_a19c5bf51c9e4549a3efa4cff3afbcae_Connector1"/>
          <p:cNvCxnSpPr/>
          <p:nvPr>
            <p:custDataLst>
              <p:tags r:id="rId11"/>
            </p:custDataLst>
          </p:nvPr>
        </p:nvCxnSpPr>
        <p:spPr>
          <a:xfrm>
            <a:off x="3468353" y="2605828"/>
            <a:ext cx="0" cy="442172"/>
          </a:xfrm>
          <a:prstGeom prst="line">
            <a:avLst/>
          </a:prstGeom>
          <a:ln w="7620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TLSHAPE_TB_00000000000000000000000000000000_LeftEndCaps"/>
          <p:cNvSpPr txBox="1"/>
          <p:nvPr>
            <p:custDataLst>
              <p:tags r:id="rId12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fr-FR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8" name="OTLSHAPE_TB_00000000000000000000000000000000_RightEndCaps"/>
          <p:cNvSpPr txBox="1"/>
          <p:nvPr>
            <p:custDataLst>
              <p:tags r:id="rId13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fr-FR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OTLSHAPE_TB_00000000000000000000000000000000_ElapsedTime"/>
          <p:cNvSpPr/>
          <p:nvPr>
            <p:custDataLst>
              <p:tags r:id="rId15"/>
            </p:custDataLst>
          </p:nvPr>
        </p:nvSpPr>
        <p:spPr>
          <a:xfrm>
            <a:off x="933365" y="3352800"/>
            <a:ext cx="1358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TLSHAPE_TB_00000000000000000000000000000000_TodayMarkerShape"/>
          <p:cNvSpPr/>
          <p:nvPr>
            <p:custDataLst>
              <p:tags r:id="rId16"/>
            </p:custDataLst>
          </p:nvPr>
        </p:nvSpPr>
        <p:spPr>
          <a:xfrm>
            <a:off x="2227855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TLSHAPE_TB_00000000000000000000000000000000_TodayMarkerText"/>
          <p:cNvSpPr txBox="1"/>
          <p:nvPr>
            <p:custDataLst>
              <p:tags r:id="rId17"/>
            </p:custDataLst>
          </p:nvPr>
        </p:nvSpPr>
        <p:spPr>
          <a:xfrm>
            <a:off x="1919826" y="3556000"/>
            <a:ext cx="736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6">
                <a:solidFill>
                  <a:schemeClr val="dk1"/>
                </a:solidFill>
                <a:latin typeface="Calibri" panose="020F0502020204030204" pitchFamily="34" charset="0"/>
              </a:rPr>
              <a:t>Aujourd'hui</a:t>
            </a:r>
            <a:endParaRPr lang="fr-FR" sz="12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TB_00000000000000000000000000000000_TimescaleInterval1"/>
          <p:cNvSpPr txBox="1"/>
          <p:nvPr>
            <p:custDataLst>
              <p:tags r:id="rId18"/>
            </p:custDataLst>
          </p:nvPr>
        </p:nvSpPr>
        <p:spPr>
          <a:xfrm>
            <a:off x="996865" y="3145473"/>
            <a:ext cx="647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0">
                <a:solidFill>
                  <a:schemeClr val="lt1"/>
                </a:solidFill>
                <a:latin typeface="Calibri" panose="020F0502020204030204" pitchFamily="34" charset="0"/>
              </a:rPr>
              <a:t>Semaine 1</a:t>
            </a:r>
            <a:endParaRPr lang="fr-FR" sz="1200" spc="-1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4" name="OTLSHAPE_TB_00000000000000000000000000000000_Separator1"/>
          <p:cNvCxnSpPr/>
          <p:nvPr>
            <p:custDataLst>
              <p:tags r:id="rId19"/>
            </p:custDataLst>
          </p:nvPr>
        </p:nvCxnSpPr>
        <p:spPr>
          <a:xfrm>
            <a:off x="2408402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TLSHAPE_TB_00000000000000000000000000000000_TimescaleInterval2"/>
          <p:cNvSpPr txBox="1"/>
          <p:nvPr>
            <p:custDataLst>
              <p:tags r:id="rId20"/>
            </p:custDataLst>
          </p:nvPr>
        </p:nvSpPr>
        <p:spPr>
          <a:xfrm>
            <a:off x="247190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6" name="OTLSHAPE_TB_00000000000000000000000000000000_Separator2"/>
          <p:cNvCxnSpPr/>
          <p:nvPr>
            <p:custDataLst>
              <p:tags r:id="rId21"/>
            </p:custDataLst>
          </p:nvPr>
        </p:nvCxnSpPr>
        <p:spPr>
          <a:xfrm>
            <a:off x="388344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TLSHAPE_TB_00000000000000000000000000000000_TimescaleInterval3"/>
          <p:cNvSpPr txBox="1"/>
          <p:nvPr>
            <p:custDataLst>
              <p:tags r:id="rId22"/>
            </p:custDataLst>
          </p:nvPr>
        </p:nvSpPr>
        <p:spPr>
          <a:xfrm>
            <a:off x="394694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" name="OTLSHAPE_TB_00000000000000000000000000000000_Separator3"/>
          <p:cNvCxnSpPr/>
          <p:nvPr>
            <p:custDataLst>
              <p:tags r:id="rId23"/>
            </p:custDataLst>
          </p:nvPr>
        </p:nvCxnSpPr>
        <p:spPr>
          <a:xfrm>
            <a:off x="535848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TLSHAPE_TB_00000000000000000000000000000000_TimescaleInterval4"/>
          <p:cNvSpPr txBox="1"/>
          <p:nvPr>
            <p:custDataLst>
              <p:tags r:id="rId24"/>
            </p:custDataLst>
          </p:nvPr>
        </p:nvSpPr>
        <p:spPr>
          <a:xfrm>
            <a:off x="542198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0" name="OTLSHAPE_TB_00000000000000000000000000000000_Separator4"/>
          <p:cNvCxnSpPr/>
          <p:nvPr>
            <p:custDataLst>
              <p:tags r:id="rId25"/>
            </p:custDataLst>
          </p:nvPr>
        </p:nvCxnSpPr>
        <p:spPr>
          <a:xfrm>
            <a:off x="6833519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TLSHAPE_TB_00000000000000000000000000000000_TimescaleInterval5"/>
          <p:cNvSpPr txBox="1"/>
          <p:nvPr>
            <p:custDataLst>
              <p:tags r:id="rId26"/>
            </p:custDataLst>
          </p:nvPr>
        </p:nvSpPr>
        <p:spPr>
          <a:xfrm>
            <a:off x="689702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2" name="OTLSHAPE_TB_00000000000000000000000000000000_Separator5"/>
          <p:cNvCxnSpPr/>
          <p:nvPr>
            <p:custDataLst>
              <p:tags r:id="rId27"/>
            </p:custDataLst>
          </p:nvPr>
        </p:nvCxnSpPr>
        <p:spPr>
          <a:xfrm>
            <a:off x="830855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837206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4" name="OTLSHAPE_TB_00000000000000000000000000000000_Separator6"/>
          <p:cNvCxnSpPr/>
          <p:nvPr>
            <p:custDataLst>
              <p:tags r:id="rId29"/>
            </p:custDataLst>
          </p:nvPr>
        </p:nvCxnSpPr>
        <p:spPr>
          <a:xfrm>
            <a:off x="9783596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TLSHAPE_TB_00000000000000000000000000000000_TimescaleInterval7"/>
          <p:cNvSpPr txBox="1"/>
          <p:nvPr>
            <p:custDataLst>
              <p:tags r:id="rId30"/>
            </p:custDataLst>
          </p:nvPr>
        </p:nvSpPr>
        <p:spPr>
          <a:xfrm>
            <a:off x="9847098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M_a19c5bf51c9e4549a3efa4cff3afbcae_Title"/>
          <p:cNvSpPr txBox="1"/>
          <p:nvPr>
            <p:custDataLst>
              <p:tags r:id="rId31"/>
            </p:custDataLst>
          </p:nvPr>
        </p:nvSpPr>
        <p:spPr>
          <a:xfrm>
            <a:off x="3690603" y="2493857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Lire et aggreger les différentes données. </a:t>
            </a:r>
            <a:endParaRPr lang="fr-FR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OTLSHAPE_M_a19c5bf51c9e4549a3efa4cff3afbcae_Date"/>
          <p:cNvSpPr txBox="1"/>
          <p:nvPr>
            <p:custDataLst>
              <p:tags r:id="rId32"/>
            </p:custDataLst>
          </p:nvPr>
        </p:nvSpPr>
        <p:spPr>
          <a:xfrm>
            <a:off x="3690603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1F497E"/>
                </a:solidFill>
                <a:latin typeface="Calibri" panose="020F0502020204030204" pitchFamily="34" charset="0"/>
              </a:rPr>
              <a:t>1/26/2017</a:t>
            </a:r>
            <a:endParaRPr lang="fr-FR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88" name="OTLSHAPE_M_a19c5bf51c9e4549a3efa4cff3afbcae_Shape"/>
          <p:cNvSpPr/>
          <p:nvPr>
            <p:custDataLst>
              <p:tags r:id="rId33"/>
            </p:custDataLst>
          </p:nvPr>
        </p:nvSpPr>
        <p:spPr>
          <a:xfrm rot="16200000">
            <a:off x="3493753" y="260582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OTLSHAPE_M_f1dd5c3f7a114b44a9e2d099bf632a46_Title"/>
          <p:cNvSpPr txBox="1"/>
          <p:nvPr>
            <p:custDataLst>
              <p:tags r:id="rId34"/>
            </p:custDataLst>
          </p:nvPr>
        </p:nvSpPr>
        <p:spPr>
          <a:xfrm>
            <a:off x="5165642" y="1870795"/>
            <a:ext cx="2451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coefficient de corrélation sur le 1er jeu de données</a:t>
            </a:r>
            <a:endParaRPr lang="fr-FR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0" name="OTLSHAPE_M_f1dd5c3f7a114b44a9e2d099bf632a46_Date"/>
          <p:cNvSpPr txBox="1"/>
          <p:nvPr>
            <p:custDataLst>
              <p:tags r:id="rId35"/>
            </p:custDataLst>
          </p:nvPr>
        </p:nvSpPr>
        <p:spPr>
          <a:xfrm>
            <a:off x="5165642" y="222453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1F497E"/>
                </a:solidFill>
                <a:latin typeface="Calibri" panose="020F0502020204030204" pitchFamily="34" charset="0"/>
              </a:rPr>
              <a:t>2/2/2017</a:t>
            </a:r>
            <a:endParaRPr lang="fr-FR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91" name="OTLSHAPE_M_f1dd5c3f7a114b44a9e2d099bf632a46_Shape"/>
          <p:cNvSpPr/>
          <p:nvPr>
            <p:custDataLst>
              <p:tags r:id="rId36"/>
            </p:custDataLst>
          </p:nvPr>
        </p:nvSpPr>
        <p:spPr>
          <a:xfrm rot="16200000">
            <a:off x="4968792" y="206802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OTLSHAPE_M_354cfcf56363456cb91d0fe6a7aa2f3a_Title"/>
          <p:cNvSpPr txBox="1"/>
          <p:nvPr>
            <p:custDataLst>
              <p:tags r:id="rId37"/>
            </p:custDataLst>
          </p:nvPr>
        </p:nvSpPr>
        <p:spPr>
          <a:xfrm>
            <a:off x="6640681" y="2493857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Regression linéaire</a:t>
            </a:r>
            <a:endParaRPr lang="fr-FR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M_354cfcf56363456cb91d0fe6a7aa2f3a_Date"/>
          <p:cNvSpPr txBox="1"/>
          <p:nvPr>
            <p:custDataLst>
              <p:tags r:id="rId38"/>
            </p:custDataLst>
          </p:nvPr>
        </p:nvSpPr>
        <p:spPr>
          <a:xfrm>
            <a:off x="6640681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1F497E"/>
                </a:solidFill>
                <a:latin typeface="Calibri" panose="020F0502020204030204" pitchFamily="34" charset="0"/>
              </a:rPr>
              <a:t>2/9/2017</a:t>
            </a:r>
            <a:endParaRPr lang="fr-FR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M_354cfcf56363456cb91d0fe6a7aa2f3a_Shape"/>
          <p:cNvSpPr/>
          <p:nvPr>
            <p:custDataLst>
              <p:tags r:id="rId39"/>
            </p:custDataLst>
          </p:nvPr>
        </p:nvSpPr>
        <p:spPr>
          <a:xfrm rot="16200000">
            <a:off x="6443831" y="2605828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OTLSHAPE_M_05b33898657548eebb3ddd1d2a9da8c3_Title"/>
          <p:cNvSpPr txBox="1"/>
          <p:nvPr>
            <p:custDataLst>
              <p:tags r:id="rId40"/>
            </p:custDataLst>
          </p:nvPr>
        </p:nvSpPr>
        <p:spPr>
          <a:xfrm>
            <a:off x="8115720" y="1870795"/>
            <a:ext cx="2286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Coefficient de corrélation et régression linéaire sur le 2ème jeu de données</a:t>
            </a:r>
            <a:endParaRPr lang="fr-FR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OTLSHAPE_M_05b33898657548eebb3ddd1d2a9da8c3_Date"/>
          <p:cNvSpPr txBox="1"/>
          <p:nvPr>
            <p:custDataLst>
              <p:tags r:id="rId41"/>
            </p:custDataLst>
          </p:nvPr>
        </p:nvSpPr>
        <p:spPr>
          <a:xfrm>
            <a:off x="8115720" y="22245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1F497E"/>
                </a:solidFill>
                <a:latin typeface="Calibri" panose="020F0502020204030204" pitchFamily="34" charset="0"/>
              </a:rPr>
              <a:t>2/16/2017</a:t>
            </a:r>
            <a:endParaRPr lang="fr-FR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M_05b33898657548eebb3ddd1d2a9da8c3_Shape"/>
          <p:cNvSpPr/>
          <p:nvPr>
            <p:custDataLst>
              <p:tags r:id="rId42"/>
            </p:custDataLst>
          </p:nvPr>
        </p:nvSpPr>
        <p:spPr>
          <a:xfrm rot="16200000">
            <a:off x="7918870" y="2068026"/>
            <a:ext cx="165100" cy="16510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OTLSHAPE_M_61389f5b35b343aaa5f616914a4067b0_Title"/>
          <p:cNvSpPr txBox="1"/>
          <p:nvPr>
            <p:custDataLst>
              <p:tags r:id="rId43"/>
            </p:custDataLst>
          </p:nvPr>
        </p:nvSpPr>
        <p:spPr>
          <a:xfrm>
            <a:off x="9590759" y="2493857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pareil pour l'éducation</a:t>
            </a:r>
            <a:endParaRPr lang="fr-FR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9" name="OTLSHAPE_M_61389f5b35b343aaa5f616914a4067b0_Date"/>
          <p:cNvSpPr txBox="1"/>
          <p:nvPr>
            <p:custDataLst>
              <p:tags r:id="rId44"/>
            </p:custDataLst>
          </p:nvPr>
        </p:nvSpPr>
        <p:spPr>
          <a:xfrm>
            <a:off x="9590759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1F497E"/>
                </a:solidFill>
                <a:latin typeface="Calibri" panose="020F0502020204030204" pitchFamily="34" charset="0"/>
              </a:rPr>
              <a:t>2/23/2017</a:t>
            </a:r>
            <a:endParaRPr lang="fr-FR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M_61389f5b35b343aaa5f616914a4067b0_Shape"/>
          <p:cNvSpPr/>
          <p:nvPr>
            <p:custDataLst>
              <p:tags r:id="rId45"/>
            </p:custDataLst>
          </p:nvPr>
        </p:nvSpPr>
        <p:spPr>
          <a:xfrm rot="16200000">
            <a:off x="9393909" y="2605828"/>
            <a:ext cx="165100" cy="165100"/>
          </a:xfrm>
          <a:prstGeom prst="flowChartMerg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OTLSHAPE_T_db597cc912f24b6eabbfea838f8807b7_Shape"/>
          <p:cNvSpPr/>
          <p:nvPr>
            <p:custDataLst>
              <p:tags r:id="rId46"/>
            </p:custDataLst>
          </p:nvPr>
        </p:nvSpPr>
        <p:spPr>
          <a:xfrm>
            <a:off x="1986965" y="3945255"/>
            <a:ext cx="23241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OTLSHAPE_T_db597cc912f24b6eabbfea838f8807b7_ShapePercentage" hidden="1"/>
          <p:cNvSpPr/>
          <p:nvPr>
            <p:custDataLst>
              <p:tags r:id="rId47"/>
            </p:custDataLst>
          </p:nvPr>
        </p:nvSpPr>
        <p:spPr>
          <a:xfrm>
            <a:off x="198696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OTLSHAPE_T_db597cc912f24b6eabbfea838f8807b7_Duration" hidden="1"/>
          <p:cNvSpPr txBox="1"/>
          <p:nvPr>
            <p:custDataLst>
              <p:tags r:id="rId48"/>
            </p:custDataLst>
          </p:nvPr>
        </p:nvSpPr>
        <p:spPr>
          <a:xfrm>
            <a:off x="0" y="39452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11 jours</a:t>
            </a:r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T_db597cc912f24b6eabbfea838f8807b7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OTLSHAPE_T_db597cc912f24b6eabbfea838f8807b7_StartDate" hidden="1"/>
          <p:cNvSpPr txBox="1"/>
          <p:nvPr>
            <p:custDataLst>
              <p:tags r:id="rId50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6" name="OTLSHAPE_T_db597cc912f24b6eabbfea838f8807b7_EndDate" hidden="1"/>
          <p:cNvSpPr txBox="1"/>
          <p:nvPr>
            <p:custDataLst>
              <p:tags r:id="rId51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7" name="OTLSHAPE_T_db597cc912f24b6eabbfea838f8807b7_JoinedDate"/>
          <p:cNvSpPr txBox="1"/>
          <p:nvPr>
            <p:custDataLst>
              <p:tags r:id="rId52"/>
            </p:custDataLst>
          </p:nvPr>
        </p:nvSpPr>
        <p:spPr>
          <a:xfrm>
            <a:off x="4355683" y="39693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1/20/2017 - 1/30/2017</a:t>
            </a:r>
            <a:endParaRPr lang="fr-FR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T_db597cc912f24b6eabbfea838f8807b7_Title"/>
          <p:cNvSpPr txBox="1"/>
          <p:nvPr>
            <p:custDataLst>
              <p:tags r:id="rId53"/>
            </p:custDataLst>
          </p:nvPr>
        </p:nvSpPr>
        <p:spPr>
          <a:xfrm>
            <a:off x="127000" y="3961596"/>
            <a:ext cx="344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Création du iPython Notebook et 1ère analyse des données</a:t>
            </a:r>
            <a:endParaRPr lang="fr-FR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T_95165ce96d724c39a18b4303569a4811_Shape"/>
          <p:cNvSpPr/>
          <p:nvPr>
            <p:custDataLst>
              <p:tags r:id="rId54"/>
            </p:custDataLst>
          </p:nvPr>
        </p:nvSpPr>
        <p:spPr>
          <a:xfrm>
            <a:off x="4304883" y="4211955"/>
            <a:ext cx="23241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OTLSHAPE_T_95165ce96d724c39a18b4303569a4811_ShapePercentage" hidden="1"/>
          <p:cNvSpPr/>
          <p:nvPr>
            <p:custDataLst>
              <p:tags r:id="rId55"/>
            </p:custDataLst>
          </p:nvPr>
        </p:nvSpPr>
        <p:spPr>
          <a:xfrm>
            <a:off x="4304883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OTLSHAPE_T_95165ce96d724c39a18b4303569a4811_Duration" hidden="1"/>
          <p:cNvSpPr txBox="1"/>
          <p:nvPr>
            <p:custDataLst>
              <p:tags r:id="rId56"/>
            </p:custDataLst>
          </p:nvPr>
        </p:nvSpPr>
        <p:spPr>
          <a:xfrm>
            <a:off x="0" y="42119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11 jours</a:t>
            </a:r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T_95165ce96d724c39a18b4303569a4811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T_95165ce96d724c39a18b4303569a4811_StartDate" hidden="1"/>
          <p:cNvSpPr txBox="1"/>
          <p:nvPr>
            <p:custDataLst>
              <p:tags r:id="rId58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4" name="OTLSHAPE_T_95165ce96d724c39a18b4303569a4811_EndDate" hidden="1"/>
          <p:cNvSpPr txBox="1"/>
          <p:nvPr>
            <p:custDataLst>
              <p:tags r:id="rId59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5" name="OTLSHAPE_T_95165ce96d724c39a18b4303569a4811_JoinedDate"/>
          <p:cNvSpPr txBox="1"/>
          <p:nvPr>
            <p:custDataLst>
              <p:tags r:id="rId60"/>
            </p:custDataLst>
          </p:nvPr>
        </p:nvSpPr>
        <p:spPr>
          <a:xfrm>
            <a:off x="6673601" y="42360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1/31/2017 - 2/10/2017</a:t>
            </a:r>
            <a:endParaRPr lang="fr-FR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T_95165ce96d724c39a18b4303569a4811_Title"/>
          <p:cNvSpPr txBox="1"/>
          <p:nvPr>
            <p:custDataLst>
              <p:tags r:id="rId61"/>
            </p:custDataLst>
          </p:nvPr>
        </p:nvSpPr>
        <p:spPr>
          <a:xfrm>
            <a:off x="127000" y="4228296"/>
            <a:ext cx="370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Finalisation de la 1ère partie avec calcul de la régression linéaire</a:t>
            </a:r>
            <a:endParaRPr lang="fr-FR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T_fbac9a43b55f469785cde806223acaa7_Shape"/>
          <p:cNvSpPr/>
          <p:nvPr>
            <p:custDataLst>
              <p:tags r:id="rId62"/>
            </p:custDataLst>
          </p:nvPr>
        </p:nvSpPr>
        <p:spPr>
          <a:xfrm>
            <a:off x="6622801" y="4478655"/>
            <a:ext cx="21082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OTLSHAPE_T_fbac9a43b55f469785cde806223acaa7_ShapePercentage" hidden="1"/>
          <p:cNvSpPr/>
          <p:nvPr>
            <p:custDataLst>
              <p:tags r:id="rId63"/>
            </p:custDataLst>
          </p:nvPr>
        </p:nvSpPr>
        <p:spPr>
          <a:xfrm>
            <a:off x="6622801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OTLSHAPE_T_fbac9a43b55f469785cde806223acaa7_Duration" hidden="1"/>
          <p:cNvSpPr txBox="1"/>
          <p:nvPr>
            <p:custDataLst>
              <p:tags r:id="rId64"/>
            </p:custDataLst>
          </p:nvPr>
        </p:nvSpPr>
        <p:spPr>
          <a:xfrm>
            <a:off x="0" y="44786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10 jours</a:t>
            </a:r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T_fbac9a43b55f469785cde806223acaa7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T_fbac9a43b55f469785cde806223acaa7_StartDate" hidden="1"/>
          <p:cNvSpPr txBox="1"/>
          <p:nvPr>
            <p:custDataLst>
              <p:tags r:id="rId66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2" name="OTLSHAPE_T_fbac9a43b55f469785cde806223acaa7_EndDate" hidden="1"/>
          <p:cNvSpPr txBox="1"/>
          <p:nvPr>
            <p:custDataLst>
              <p:tags r:id="rId67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T_fbac9a43b55f469785cde806223acaa7_JoinedDate"/>
          <p:cNvSpPr txBox="1"/>
          <p:nvPr>
            <p:custDataLst>
              <p:tags r:id="rId68"/>
            </p:custDataLst>
          </p:nvPr>
        </p:nvSpPr>
        <p:spPr>
          <a:xfrm>
            <a:off x="8780799" y="45027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2/11/2017 - 2/20/2017</a:t>
            </a:r>
            <a:endParaRPr lang="fr-FR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T_fbac9a43b55f469785cde806223acaa7_Title"/>
          <p:cNvSpPr txBox="1"/>
          <p:nvPr>
            <p:custDataLst>
              <p:tags r:id="rId69"/>
            </p:custDataLst>
          </p:nvPr>
        </p:nvSpPr>
        <p:spPr>
          <a:xfrm>
            <a:off x="127000" y="4494996"/>
            <a:ext cx="304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Ajout des données Interventions Travailleurs sociaux</a:t>
            </a:r>
            <a:endParaRPr lang="fr-FR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T_639eb425594949de89152d34c2f53fa5_Shape"/>
          <p:cNvSpPr/>
          <p:nvPr>
            <p:custDataLst>
              <p:tags r:id="rId70"/>
            </p:custDataLst>
          </p:nvPr>
        </p:nvSpPr>
        <p:spPr>
          <a:xfrm>
            <a:off x="8729999" y="4745355"/>
            <a:ext cx="19050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OTLSHAPE_T_639eb425594949de89152d34c2f53fa5_ShapePercentage" hidden="1"/>
          <p:cNvSpPr/>
          <p:nvPr>
            <p:custDataLst>
              <p:tags r:id="rId71"/>
            </p:custDataLst>
          </p:nvPr>
        </p:nvSpPr>
        <p:spPr>
          <a:xfrm>
            <a:off x="8729999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OTLSHAPE_T_639eb425594949de89152d34c2f53fa5_Duration" hidden="1"/>
          <p:cNvSpPr txBox="1"/>
          <p:nvPr>
            <p:custDataLst>
              <p:tags r:id="rId72"/>
            </p:custDataLst>
          </p:nvPr>
        </p:nvSpPr>
        <p:spPr>
          <a:xfrm>
            <a:off x="0" y="474535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9 jours</a:t>
            </a:r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OTLSHAPE_T_639eb425594949de89152d34c2f53fa5_TextPercentage" hidden="1"/>
          <p:cNvSpPr txBox="1"/>
          <p:nvPr>
            <p:custDataLst>
              <p:tags r:id="rId73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T_639eb425594949de89152d34c2f53fa5_StartDate" hidden="1"/>
          <p:cNvSpPr txBox="1"/>
          <p:nvPr>
            <p:custDataLst>
              <p:tags r:id="rId74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T_639eb425594949de89152d34c2f53fa5_EndDate" hidden="1"/>
          <p:cNvSpPr txBox="1"/>
          <p:nvPr>
            <p:custDataLst>
              <p:tags r:id="rId75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1" name="OTLSHAPE_T_639eb425594949de89152d34c2f53fa5_JoinedDate"/>
          <p:cNvSpPr txBox="1"/>
          <p:nvPr>
            <p:custDataLst>
              <p:tags r:id="rId76"/>
            </p:custDataLst>
          </p:nvPr>
        </p:nvSpPr>
        <p:spPr>
          <a:xfrm>
            <a:off x="10677278" y="47694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2/21/2017 - 3/1/2017</a:t>
            </a:r>
            <a:endParaRPr lang="fr-FR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2" name="OTLSHAPE_T_639eb425594949de89152d34c2f53fa5_Title"/>
          <p:cNvSpPr txBox="1"/>
          <p:nvPr>
            <p:custDataLst>
              <p:tags r:id="rId77"/>
            </p:custDataLst>
          </p:nvPr>
        </p:nvSpPr>
        <p:spPr>
          <a:xfrm>
            <a:off x="127000" y="4761696"/>
            <a:ext cx="218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Ajout des données de l'enseignement</a:t>
            </a:r>
            <a:endParaRPr lang="fr-FR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12757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nItRlIiLCJTdHlsZU5hbWUiOiJTdGFuZGFyZCIsIklzVGVtcGxhdGUiOmZhbHNlLCJWZXJzaW9uIjp7IiRpZCI6IjIiLCJWZXJzaW9uIjoiMy4wLjEiLCJPcmlnaW5hbEFzc2VtYmx5VmVyc2lvbiI6IjMuMDk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mZhbHNlfSwiU2NhbGUiOnsiJGlkIjoiMTIyIiwiU3RhcnREYXRlIjoiMjAxNy0wMS0yMFQwMDowMDowMFoiLCJFbmREYXRlIjoiMjAxNy0wMy0wMVQyMzo1OTo1OS45OTlaIiwiRm9ybWF0IjoidyIsIlR5cGUiOjEsIkF1dG9EYXRlUmFuZ2UiOnRydWUsIldvcmtpbmdEYXlzIjozMSwiVG9kYXlNYXJrZXJUZXh0IjoiQXVqb3VyZCdodWkiLCJBdXRvU2NhbGVUeXBlIjp0cnVlfSwiTWlsZXN0b25lcyI6W3siJGlkIjoiMTIzIiwiRGF0ZSI6IjIwMTctMDEtMjZ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x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E5YzViZjUtMWM5ZS00NTQ5LWEzZWYtYTRjZmYzYWZiY2FlIiwiSW1wb3J0SWQiOm51bGwsIlRpdGxlIjoiTGlyZSBldCBhZ2dyZWdlciBsZXMgZGlmZsOpcmVudGVzIGRvbm7DqWVzLiAiLCJOb3RlIjpudWxsLCJIeXBlcmxpbmsiOm51bGwsIklzQ2hhbmdlZCI6ZmFsc2UsIklzTmV3IjpmYWxzZX0seyIkaWQiOiIxMzgiLCJEYXRlIjoiMjAxNy0wMi0wMlQyMzo1OTo1OS45OTlaIiwiU3R5bGUiOnsiJGlkIjoiMTM5IiwiU2hhcGUiOjIsIkNvbm5lY3Rvck1hcmdpbiI6eyIkcmVmIjoiNTQifSwiQ29ubmVjdG9yU3R5bGUiOnsiJGlkIjoiMTQwIiwiTGluZUNvbG9yIjp7IiRpZCI6IjE0MSIsIiR0eXBlIjoiTkxSRS5Db21tb24uRG9tLlNvbGlkQ29sb3JCcnVzaCwgTkxSRS5Db21tb24iLCJDb2xvciI6eyIkaWQiOiIxNDIiLCJBIjoxMjcsIlIiOjIzNywiRyI6MTI1LCJCIjo0OX19LCJMaW5lV2VpZ2h0IjoxLjAsIkxpbmVUeXBlIjowLCJQYXJlbnRTdHlsZSI6eyIkcmVmIjoiNTUifX0sIklzQmVsb3dUaW1lYmFuZCI6ZmFsc2UsIkhpZGVEYXRlIjpmYWxzZSwiU2hhcGVTaXplIjoxLCJTcGFjaW5nIjoxLjAsIlBhZGRpbmciOnsiJHJlZiI6IjU4In0sIlNoYXBlU3R5bGUiOnsiJGlkIjoiMTQzIiwiTWFyZ2luIjp7IiRyZWYiOiI2MCJ9LCJQYWRkaW5nIjp7IiRyZWYiOiI2MSJ9LCJCYWNrZ3JvdW5kIjp7IiRpZCI6IjE0NCIsIkNvbG9yIjp7IiRpZCI6IjE0NSIsIkEiOjI1NSwiUiI6MjM3LCJHIjoxMjUsIkIiOjQ5fX0sIklzVmlzaWJsZSI6dHJ1ZSwiV2lkdGgiOjE4LjAsIkhlaWdodCI6MjAuMCwiQm9yZGVyU3R5bGUiOnsiJGlkIjoiMTQ2IiwiTGluZUNvbG9yIjp7IiRyZWYiOiI2MyJ9LCJMaW5lV2VpZ2h0IjowLjAsIkxpbmVUeXBlIjowLCJQYXJlbnRTdHlsZSI6eyIkcmVmIjoiNjIifX0sIlBhcmVudFN0eWxlIjp7IiRyZWYiOiI1OSJ9fSwiVGl0bGVTdHlsZSI6eyIkaWQiOiIxNDciLCJGb250U2V0dGluZ3MiOnsiJGlkIjoiMTQ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DkiLCJMaW5lQ29sb3IiOm51bGwsIkxpbmVXZWlnaHQiOjAuMCwiTGluZVR5cGUiOjAsIlBhcmVudFN0eWxlIjpudWxsfSwiUGFyZW50U3R5bGUiOnsiJHJlZiI6IjY1In19LCJEYXRlU3R5bGUiOnsiJGlkIjoiMTUwIiwiRm9udFNldHRpbmdzIjp7IiRpZCI6IjE1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YxZGQ1YzNmLTdhMTEtNGI0NC1hOWUyLWQwOTliZjYzMmE0NiIsIkltcG9ydElkIjpudWxsLCJUaXRsZSI6ImNvZWZmaWNpZW50IGRlIGNvcnLDqWxhdGlvbiBzdXIgbGUgMWVyIGpldSBkZSBkb25uw6llcyIsIk5vdGUiOm51bGwsIkh5cGVybGluayI6bnVsbCwiSXNDaGFuZ2VkIjpmYWxzZSwiSXNOZXciOmZhbHNlfSx7IiRpZCI6IjE1MyIsIkRhdGUiOiIyMDE3LTAyLTA5VDIzOjU5OjU5Ljk5OVoiLCJTdHlsZSI6eyIkaWQiOiIxNTQiLCJTaGFwZSI6MiwiQ29ubmVjdG9yTWFyZ2luIjp7IiRyZWYiOiI1NCJ9LCJDb25uZWN0b3JTdHlsZSI6eyIkaWQiOiIxNTUiLCJMaW5lQ29sb3IiOnsiJGlkIjoiMTU2IiwiJHR5cGUiOiJOTFJFLkNvbW1vbi5Eb20uU29saWRDb2xvckJydXNoLCBOTFJFLkNvbW1vbiIsIkNvbG9yIjp7IiRpZCI6IjE1NyIsIkEiOjEyNywiUiI6MTY1LCJHIjoxNjUsIkIiOjE2NX19LCJMaW5lV2VpZ2h0IjoxLjAsIkxpbmVUeXBlIjowLCJQYXJlbnRTdHlsZSI6eyIkcmVmIjoiNTUifX0sIklzQmVsb3dUaW1lYmFuZCI6ZmFsc2UsIkhpZGVEYXRlIjpmYWxzZSwiU2hhcGVTaXplIjoxLCJTcGFjaW5nIjoxLjAsIlBhZGRpbmciOnsiJHJlZiI6IjU4In0sIlNoYXBlU3R5bGUiOnsiJGlkIjoiMTU4IiwiTWFyZ2luIjp7IiRyZWYiOiI2MCJ9LCJQYWRkaW5nIjp7IiRyZWYiOiI2MSJ9LCJCYWNrZ3JvdW5kIjp7IiRpZCI6IjE1OSIsIkNvbG9yIjp7IiRpZCI6IjE2MCIsIkEiOjI1NSwiUiI6MTY1LCJHIjoxNjUsIkIiOjE2NX19LCJJc1Zpc2libGUiOnRydWUsIldpZHRoIjoxOC4wLCJIZWlnaHQiOjIwLjAsIkJvcmRlclN0eWxlIjp7IiRpZCI6IjE2MSIsIkxpbmVDb2xvciI6eyIkcmVmIjoiNjMifSwiTGluZVdlaWdodCI6MC4wLCJMaW5lVHlwZSI6MCwiUGFyZW50U3R5bGUiOnsiJHJlZiI6IjYyIn19LCJQYXJlbnRTdHlsZSI6eyIkcmVmIjoiNTkifX0sIlRpdGxlU3R5bGUiOnsiJGlkIjoiMTYyIiwiRm9udFNldHRpbmdzIjp7IiRpZCI6IjE2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zNTRjZmNmNS02MzYzLTQ1NmMtYjkxZC0wZmU2YTdhYTJmM2EiLCJJbXBvcnRJZCI6bnVsbCwiVGl0bGUiOiJSZWdyZXNzaW9uIGxpbsOpYWlyZSIsIk5vdGUiOm51bGwsIkh5cGVybGluayI6bnVsbCwiSXNDaGFuZ2VkIjpmYWxzZSwiSXNOZXciOmZhbHNlfSx7IiRpZCI6IjE2OCIsIkRhdGUiOiIyMDE3LTAyLTE2VDIzOjU5OjU5Ljk5OVoiLCJTdHlsZSI6eyIkaWQiOiIxNjkiLCJTaGFwZSI6MiwiQ29ubmVjdG9yTWFyZ2luIjp7IiRyZWYiOiI1NCJ9LCJDb25uZWN0b3JTdHlsZSI6eyIkaWQiOiIxNzAiLCJMaW5lQ29sb3IiOnsiJGlkIjoiMTcxIiwiJHR5cGUiOiJOTFJFLkNvbW1vbi5Eb20uU29saWRDb2xvckJydXNoLCBOTFJFLkNvbW1vbiIsIkNvbG9yIjp7IiRpZCI6IjE3MiIsIkEiOjEyNywiUiI6MjU1LCJHIjoxOTIsIkIiOjB9fSwiTGluZVdlaWdodCI6MS4wLCJMaW5lVHlwZSI6MCwiUGFyZW50U3R5bGUiOnsiJHJlZiI6IjU1In19LCJJc0JlbG93VGltZWJhbmQiOmZhbHNlLCJIaWRlRGF0ZSI6ZmFsc2UsIlNoYXBlU2l6ZSI6MSwiU3BhY2luZyI6MS4wLCJQYWRkaW5nIjp7IiRyZWYiOiI1OCJ9LCJTaGFwZVN0eWxlIjp7IiRpZCI6IjE3MyIsIk1hcmdpbiI6eyIkcmVmIjoiNjAifSwiUGFkZGluZyI6eyIkcmVmIjoiNjEifSwiQmFja2dyb3VuZCI6eyIkaWQiOiIxNzQiLCJDb2xvciI6eyIkaWQiOiIxNzUiLCJBIjoyNTUsIlIiOjI1NSwiRyI6MTkyLCJCIjowfX0sIklzVmlzaWJsZSI6dHJ1ZSwiV2lkdGgiOjE4LjAsIkhlaWdodCI6MjAuMCwiQm9yZGVyU3R5bGUiOnsiJGlkIjoiMTc2IiwiTGluZUNvbG9yIjp7IiRyZWYiOiI2MyJ9LCJMaW5lV2VpZ2h0IjowLjAsIkxpbmVUeXBlIjowLCJQYXJlbnRTdHlsZSI6eyIkcmVmIjoiNjIifX0sIlBhcmVudFN0eWxlIjp7IiRyZWYiOiI1OSJ9fSwiVGl0bGVTdHlsZSI6eyIkaWQiOiIxNzciLCJGb250U2V0dGluZ3MiOnsiJGlkIjoiMT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A1YjMzODk4LTY1NzUtNDhlZS1iYjNkLWRkMWQyYTlkYThjMyIsIkltcG9ydElkIjpudWxsLCJUaXRsZSI6IkNvZWZmaWNpZW50IGRlIGNvcnLDqWxhdGlvbiBldCByw6lncmVzc2lvbiBsaW7DqWFpcmUgc3VyIGxlIDLDqG1lIGpldSBkZSBkb25uw6llcyIsIk5vdGUiOm51bGwsIkh5cGVybGluayI6bnVsbCwiSXNDaGFuZ2VkIjpmYWxzZSwiSXNOZXciOmZhbHNlfSx7IiRpZCI6IjE4MyIsIkRhdGUiOiIyMDE3LTAyLTIzVDIzOjU5OjU5Ljk5OVoiLCJTdHlsZSI6eyIkaWQiOiIxODQiLCJTaGFwZSI6MiwiQ29ubmVjdG9yTWFyZ2luIjp7IiRyZWYiOiI1NCJ9LCJDb25uZWN0b3JTdHlsZSI6eyIkaWQiOiIxODUiLCJMaW5lQ29sb3IiOnsiJGlkIjoiMTg2IiwiJHR5cGUiOiJOTFJFLkNvbW1vbi5Eb20uU29saWRDb2xvckJydXNoLCBOTFJFLkNvbW1vbiIsIkNvbG9yIjp7IiRpZCI6IjE4NyIsIkEiOjEyNywiUiI6NjgsIkciOjExNCwiQiI6MTk2fX0sIkxpbmVXZWlnaHQiOjEuMCwiTGluZVR5cGUiOjAsIlBhcmVudFN0eWxlIjp7IiRyZWYiOiI1NSJ9fSwiSXNCZWxvd1RpbWViYW5kIjpmYWxzZSwiSGlkZURhdGUiOmZhbHNlLCJTaGFwZVNpemUiOjEsIlNwYWNpbmciOjEuMCwiUGFkZGluZyI6eyIkcmVmIjoiNTgifSwiU2hhcGVTdHlsZSI6eyIkaWQiOiIxODgiLCJNYXJnaW4iOnsiJHJlZiI6IjYwIn0sIlBhZGRpbmciOnsiJHJlZiI6IjYxIn0sIkJhY2tncm91bmQiOnsiJGlkIjoiMTg5IiwiQ29sb3IiOnsiJGlkIjoiMTkwIiwiQSI6MjU1LCJSIjo2OCwiRyI6MTE0LCJCIjoxOTZ9fSwiSXNWaXNpYmxlIjp0cnVlLCJXaWR0aCI6MTguMCwiSGVpZ2h0IjoyMC4wLCJCb3JkZXJTdHlsZSI6eyIkaWQiOiIxOTEiLCJMaW5lQ29sb3IiOnsiJHJlZiI6IjYzIn0sIkxpbmVXZWlnaHQiOjAuMCwiTGluZVR5cGUiOjAsIlBhcmVudFN0eWxlIjp7IiRyZWYiOiI2MiJ9fSwiUGFyZW50U3R5bGUiOnsiJHJlZiI6IjU5In19LCJUaXRsZVN0eWxlIjp7IiRpZCI6IjE5MiIsIkZvbnRTZXR0aW5ncyI6eyIkaWQiOiIxOT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NCIsIkxpbmVDb2xvciI6bnVsbCwiTGluZVdlaWdodCI6MC4wLCJMaW5lVHlwZSI6MCwiUGFyZW50U3R5bGUiOm51bGx9LCJQYXJlbnRTdHlsZSI6eyIkcmVmIjoiNjUifX0sIkRhdGVTdHlsZSI6eyIkaWQiOiIxOTUiLCJGb250U2V0dGluZ3MiOnsiJGlkIjoiMTk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k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NjEzODlmNWItMzViMy00M2FhLWE1ZjYtMTY5MTRhNDA2N2IwIiwiSW1wb3J0SWQiOm51bGwsIlRpdGxlIjoicGFyZWlsIHBvdXIgbCfDqWR1Y2F0aW9uIiwiTm90ZSI6bnVsbCwiSHlwZXJsaW5rIjpudWxsLCJJc0NoYW5nZWQiOmZhbHNlLCJJc05ldyI6ZmFsc2V9XSwiVGFza3MiOlt7IiRpZCI6IjE5OCIsIkdyb3VwTmFtZSI6bnVsbCwiU3RhcnREYXRlIjoiMjAxNy0wMS0yMFQwMDowMDowMFoiLCJFbmREYXRlIjoiMjAxNy0wMS0zMFQyMzo1OTo1OS45OTlaIiwiUGVyY2VudGFnZUNvbXBsZXRlIjpudWxsLCJTdHlsZSI6eyIkaWQiOiIxOTkiLCJTaGFwZSI6MCwiU2hhcGVUaGlja25lc3MiOjEsIkR1cmF0aW9uRm9ybWF0IjowLCJJbmNsdWRlTm9uV29ya2luZ0RheXNJbkR1cmF0aW9uIjp0cnVlLCJQZXJjZW50YWdlQ29tcGxldGVTdHlsZSI6eyIkaWQiOiIyMDAiLCJGb250U2V0dGluZ3MiOnsiJGlkIjoiMjA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yIiwiTGluZUNvbG9yIjpudWxsLCJMaW5lV2VpZ2h0IjowLjAsIkxpbmVUeXBlIjowLCJQYXJlbnRTdHlsZSI6bnVsbH0sIlBhcmVudFN0eWxlIjp7IiRyZWYiOiI4MSJ9fSwiRHVyYXRpb25TdHlsZSI6eyIkaWQiOiIyMDMiLCJGb250U2V0dGluZ3MiOnsiJGlkIjoiMjA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A1IiwiTGluZUNvbG9yIjpudWxsLCJMaW5lV2VpZ2h0IjowLjAsIkxpbmVUeXBlIjowLCJQYXJlbnRTdHlsZSI6bnVsbH0sIlBhcmVudFN0eWxlIjp7IiRyZWYiOiI4OCJ9fSwiSG9yaXpvbnRhbENvbm5lY3RvclN0eWxlIjp7IiRpZCI6IjIwNiIsIkxpbmVDb2xvciI6eyIkcmVmIjoiOTYifSwiTGluZVdlaWdodCI6MS4wLCJMaW5lVHlwZSI6MCwiUGFyZW50U3R5bGUiOnsiJHJlZiI6Ijk1In19LCJWZXJ0aWNhbENvbm5lY3RvclN0eWxlIjp7IiRpZCI6IjIwNy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wOCIsIk1hcmdpbiI6eyIkcmVmIjoiMTAyIn0sIlBhZGRpbmciOnsiJHJlZiI6IjEwMyJ9LCJCYWNrZ3JvdW5kIjp7IiRpZCI6IjIwOSIsIkNvbG9yIjp7IiRpZCI6IjIxMCIsIkEiOjI1NSwiUiI6MCwiRyI6MTE0LCJCIjoxODh9fSwiSXNWaXNpYmxlIjp0cnVlLCJXaWR0aCI6MC4wLCJIZWlnaHQiOjE2LjAsIkJvcmRlclN0eWxlIjp7IiRpZCI6IjIxMSIsIkxpbmVDb2xvciI6eyIkcmVmIjoiMTA1In0sIkxpbmVXZWlnaHQiOjAuMCwiTGluZVR5cGUiOjAsIlBhcmVudFN0eWxlIjp7IiRyZWYiOiIxMDQifX0sIlBhcmVudFN0eWxlIjp7IiRyZWYiOiIxMDEifX0sIlRpdGxlU3R5bGUiOnsiJGlkIjoiMjEyIiwiRm9udFNldHRpbmdzIjp7IiRpZCI6IjIxMy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TQiLCJMaW5lQ29sb3IiOm51bGwsIkxpbmVXZWlnaHQiOjAuMCwiTGluZVR5cGUiOjAsIlBhcmVudFN0eWxlIjpudWxsfSwiUGFyZW50U3R5bGUiOnsiJHJlZiI6IjEwNyJ9fSwiRGF0ZVN0eWxlIjp7IiRpZCI6IjIxNSIsIkZvbnRTZXR0aW5ncyI6eyIkaWQiOiIyMT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xNyIsIkxpbmVDb2xvciI6bnVsbCwiTGluZVdlaWdodCI6MC4wLCJMaW5lVHlwZSI6MCwiUGFyZW50U3R5bGUiOm51bGx9LCJQYXJlbnRTdHlsZSI6eyIkcmVmIjoiMTE0In19LCJEYXRlRm9ybWF0Ijp7IiRyZWYiOiIxMjEifSwiSXNWaXNpYmxlIjp0cnVlLCJQYXJlbnRTdHlsZSI6eyIkcmVmIjoiODAifX0sIkluZGV4IjoxLCJJZCI6ImRiNTk3Y2M5LTEyZjItNGI2ZS1hYmJmLWVhODM4Zjg4MDdiNyIsIkltcG9ydElkIjpudWxsLCJUaXRsZSI6IkNyw6lhdGlvbiBkdSBpUHl0aG9uIE5vdGVib29rIGV0IDHDqHJlIGFuYWx5c2UgZGVzIGRvbm7DqWVzIiwiTm90ZSI6bnVsbCwiSHlwZXJsaW5rIjpudWxsLCJJc0NoYW5nZWQiOmZhbHNlLCJJc05ldyI6ZmFsc2V9LHsiJGlkIjoiMjE4IiwiR3JvdXBOYW1lIjpudWxsLCJTdGFydERhdGUiOiIyMDE3LTAxLTMxVDAwOjAwOjAwWiIsIkVuZERhdGUiOiIyMDE3LTAyLTEwVDIzOjU5OjU5Ljk5OVoiLCJQZXJjZW50YWdlQ29tcGxldGUiOm51bGwsIlN0eWxlIjp7IiRpZCI6IjIxOSIsIlNoYXBlIjowLCJTaGFwZVRoaWNrbmVzcyI6MSwiRHVyYXRpb25Gb3JtYXQiOjAsIkluY2x1ZGVOb25Xb3JraW5nRGF5c0luRHVyYXRpb24iOnRydWUsIlBlcmNlbnRhZ2VDb21wbGV0ZVN0eWxlIjp7IiRpZCI6IjIyMCIsIkZvbnRTZXR0aW5ncyI6eyIkaWQiOiIyM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IiLCJMaW5lQ29sb3IiOm51bGwsIkxpbmVXZWlnaHQiOjAuMCwiTGluZVR5cGUiOjAsIlBhcmVudFN0eWxlIjpudWxsfSwiUGFyZW50U3R5bGUiOnsiJHJlZiI6IjgxIn19LCJEdXJhdGlvblN0eWxlIjp7IiRpZCI6IjIyMyIsIkZvbnRTZXR0aW5ncyI6eyIkaWQiOiIyMj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UiLCJMaW5lQ29sb3IiOm51bGwsIkxpbmVXZWlnaHQiOjAuMCwiTGluZVR5cGUiOjAsIlBhcmVudFN0eWxlIjpudWxsfSwiUGFyZW50U3R5bGUiOnsiJHJlZiI6Ijg4In19LCJIb3Jpem9udGFsQ29ubmVjdG9yU3R5bGUiOnsiJGlkIjoiMjI2IiwiTGluZUNvbG9yIjp7IiRyZWYiOiI5NiJ9LCJMaW5lV2VpZ2h0IjoxLjAsIkxpbmVUeXBlIjowLCJQYXJlbnRTdHlsZSI6eyIkcmVmIjoiOTUifX0sIlZlcnRpY2FsQ29ubmVjdG9yU3R5bGUiOnsiJGlkIjoiMjI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I4IiwiTWFyZ2luIjp7IiRyZWYiOiIxMDIifSwiUGFkZGluZyI6eyIkcmVmIjoiMTAzIn0sIkJhY2tncm91bmQiOnsiJGlkIjoiMjI5IiwiQ29sb3IiOnsiJGlkIjoiMjMwIiwiQSI6MjU1LCJSIjo5MSwiRyI6MTU1LCJCIjoyMTN9fSwiSXNWaXNpYmxlIjp0cnVlLCJXaWR0aCI6MC4wLCJIZWlnaHQiOjE2LjAsIkJvcmRlclN0eWxlIjp7IiRpZCI6IjIzMSIsIkxpbmVDb2xvciI6eyIkcmVmIjoiMTA1In0sIkxpbmVXZWlnaHQiOjAuMCwiTGluZVR5cGUiOjAsIlBhcmVudFN0eWxlIjp7IiRyZWYiOiIxMDQifX0sIlBhcmVudFN0eWxlIjp7IiRyZWYiOiIxMDEifX0sIlRpdGxlU3R5bGUiOnsiJGlkIjoiMjMyIiwiRm9udFNldHRpbmdzIjp7IiRpZCI6IjIzMy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QiLCJMaW5lQ29sb3IiOm51bGwsIkxpbmVXZWlnaHQiOjAuMCwiTGluZVR5cGUiOjAsIlBhcmVudFN0eWxlIjpudWxsfSwiUGFyZW50U3R5bGUiOnsiJHJlZiI6IjEwNyJ9fSwiRGF0ZVN0eWxlIjp7IiRpZCI6IjIzNSIsIkZvbnRTZXR0aW5ncyI6eyIkaWQiOiIyMz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zNyIsIkxpbmVDb2xvciI6bnVsbCwiTGluZVdlaWdodCI6MC4wLCJMaW5lVHlwZSI6MCwiUGFyZW50U3R5bGUiOm51bGx9LCJQYXJlbnRTdHlsZSI6eyIkcmVmIjoiMTE0In19LCJEYXRlRm9ybWF0Ijp7IiRyZWYiOiIxMjEifSwiSXNWaXNpYmxlIjp0cnVlLCJQYXJlbnRTdHlsZSI6eyIkcmVmIjoiODAifX0sIkluZGV4IjoyLCJJZCI6Ijk1MTY1Y2U5LTZkNzItNGMzOS1hMThiLTQzMDM1NjlhNDgxMSIsIkltcG9ydElkIjpudWxsLCJUaXRsZSI6IkZpbmFsaXNhdGlvbiBkZSBsYSAxw6hyZSBwYXJ0aWUgYXZlYyBjYWxjdWwgZGUgbGEgcsOpZ3Jlc3Npb24gbGluw6lhaXJlIiwiTm90ZSI6bnVsbCwiSHlwZXJsaW5rIjpudWxsLCJJc0NoYW5nZWQiOmZhbHNlLCJJc05ldyI6ZmFsc2V9LHsiJGlkIjoiMjM4IiwiR3JvdXBOYW1lIjpudWxsLCJTdGFydERhdGUiOiIyMDE3LTAyLTExVDAwOjAwOjAwWiIsIkVuZERhdGUiOiIyMDE3LTAyLTIwVDIzOjU5OjU5Ljk5OVoiLCJQZXJjZW50YWdlQ29tcGxldGUiOm51bGwsIlN0eWxlIjp7IiRpZCI6IjIzOSIsIlNoYXBlIjowLCJTaGFwZVRoaWNrbmVzcyI6MSwiRHVyYXRpb25Gb3JtYXQiOjAsIkluY2x1ZGVOb25Xb3JraW5nRGF5c0luRHVyYXRpb24iOnRydWUsIlBlcmNlbnRhZ2VDb21wbGV0ZVN0eWxlIjp7IiRpZCI6IjI0MCIsIkZvbnRTZXR0aW5ncyI6eyIkaWQiOiIy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IiLCJMaW5lQ29sb3IiOm51bGwsIkxpbmVXZWlnaHQiOjAuMCwiTGluZVR5cGUiOjAsIlBhcmVudFN0eWxlIjpudWxsfSwiUGFyZW50U3R5bGUiOnsiJHJlZiI6IjgxIn19LCJEdXJhdGlvblN0eWxlIjp7IiRpZCI6IjI0MyIsIkZvbnRTZXR0aW5ncyI6eyIkaWQiOiIy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UiLCJMaW5lQ29sb3IiOm51bGwsIkxpbmVXZWlnaHQiOjAuMCwiTGluZVR5cGUiOjAsIlBhcmVudFN0eWxlIjpudWxsfSwiUGFyZW50U3R5bGUiOnsiJHJlZiI6Ijg4In19LCJIb3Jpem9udGFsQ29ubmVjdG9yU3R5bGUiOnsiJGlkIjoiMjQ2IiwiTGluZUNvbG9yIjp7IiRyZWYiOiI5NiJ9LCJMaW5lV2VpZ2h0IjoxLjAsIkxpbmVUeXBlIjowLCJQYXJlbnRTdHlsZSI6eyIkcmVmIjoiOTUifX0sIlZlcnRpY2FsQ29ubmVjdG9yU3R5bGUiOnsiJGlkIjoiMjQ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Q4IiwiTWFyZ2luIjp7IiRyZWYiOiIxMDIifSwiUGFkZGluZyI6eyIkcmVmIjoiMTAzIn0sIkJhY2tncm91bmQiOnsiJGlkIjoiMjQ5IiwiQ29sb3IiOnsiJGlkIjoiMjUwIiwiQSI6MjU1LCJSIjoyMzcsIkciOjEyNSwiQiI6NDl9fSwiSXNWaXNpYmxlIjp0cnVlLCJXaWR0aCI6MC4wLCJIZWlnaHQiOjE2LjAsIkJvcmRlclN0eWxlIjp7IiRpZCI6IjI1MSIsIkxpbmVDb2xvciI6eyIkcmVmIjoiMTA1In0sIkxpbmVXZWlnaHQiOjAuMCwiTGluZVR5cGUiOjAsIlBhcmVudFN0eWxlIjp7IiRyZWYiOiIxMDQifX0sIlBhcmVudFN0eWxlIjp7IiRyZWYiOiIxMDEifX0sIlRpdGxlU3R5bGUiOnsiJGlkIjoiMjUyIiwiRm9udFNldHRpbmdzIjp7IiRpZCI6IjI1My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QiLCJMaW5lQ29sb3IiOm51bGwsIkxpbmVXZWlnaHQiOjAuMCwiTGluZVR5cGUiOjAsIlBhcmVudFN0eWxlIjpudWxsfSwiUGFyZW50U3R5bGUiOnsiJHJlZiI6IjEwNyJ9fSwiRGF0ZVN0eWxlIjp7IiRpZCI6IjI1NSIsIkZvbnRTZXR0aW5ncyI6eyIkaWQiOiIyNT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1NyIsIkxpbmVDb2xvciI6bnVsbCwiTGluZVdlaWdodCI6MC4wLCJMaW5lVHlwZSI6MCwiUGFyZW50U3R5bGUiOm51bGx9LCJQYXJlbnRTdHlsZSI6eyIkcmVmIjoiMTE0In19LCJEYXRlRm9ybWF0Ijp7IiRyZWYiOiIxMjEifSwiSXNWaXNpYmxlIjp0cnVlLCJQYXJlbnRTdHlsZSI6eyIkcmVmIjoiODAifX0sIkluZGV4IjozLCJJZCI6ImZiYWM5YTQzLWI1NWYtNDY5Ny04NWNkLWU4MDYyMjNhY2FhNyIsIkltcG9ydElkIjpudWxsLCJUaXRsZSI6IkFqb3V0IGRlcyBkb25uw6llcyBJbnRlcnZlbnRpb25zIFRyYXZhaWxsZXVycyBzb2NpYXV4IiwiTm90ZSI6bnVsbCwiSHlwZXJsaW5rIjpudWxsLCJJc0NoYW5nZWQiOmZhbHNlLCJJc05ldyI6ZmFsc2V9LHsiJGlkIjoiMjU4IiwiR3JvdXBOYW1lIjpudWxsLCJTdGFydERhdGUiOiIyMDE3LTAyLTIxVDAwOjAwOjAwWiIsIkVuZERhdGUiOiIyMDE3LTAzLTAxVDIzOjU5OjU5Ljk5OVoiLCJQZXJjZW50YWdlQ29tcGxldGUiOm51bGwsIlN0eWxlIjp7IiRpZCI6IjI1OSIsIlNoYXBlIjowLCJTaGFwZVRoaWNrbmVzcyI6MSwiRHVyYXRpb25Gb3JtYXQiOjAsIkluY2x1ZGVOb25Xb3JraW5nRGF5c0luRHVyYXRpb24iOnRydWUsIlBlcmNlbnRhZ2VDb21wbGV0ZVN0eWxlIjp7IiRpZCI6IjI2MCIsIkZvbnRTZXR0aW5ncyI6eyIkaWQiOiIyN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IiLCJMaW5lQ29sb3IiOm51bGwsIkxpbmVXZWlnaHQiOjAuMCwiTGluZVR5cGUiOjAsIlBhcmVudFN0eWxlIjpudWxsfSwiUGFyZW50U3R5bGUiOnsiJHJlZiI6IjgxIn19LCJEdXJhdGlvblN0eWxlIjp7IiRpZCI6IjI2MyIsIkZvbnRTZXR0aW5ncyI6eyIkaWQiOiIyNj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UiLCJMaW5lQ29sb3IiOm51bGwsIkxpbmVXZWlnaHQiOjAuMCwiTGluZVR5cGUiOjAsIlBhcmVudFN0eWxlIjpudWxsfSwiUGFyZW50U3R5bGUiOnsiJHJlZiI6Ijg4In19LCJIb3Jpem9udGFsQ29ubmVjdG9yU3R5bGUiOnsiJGlkIjoiMjY2IiwiTGluZUNvbG9yIjp7IiRyZWYiOiI5NiJ9LCJMaW5lV2VpZ2h0IjoxLjAsIkxpbmVUeXBlIjowLCJQYXJlbnRTdHlsZSI6eyIkcmVmIjoiOTUifX0sIlZlcnRpY2FsQ29ubmVjdG9yU3R5bGUiOnsiJGlkIjoiMjY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Y4IiwiTWFyZ2luIjp7IiRyZWYiOiIxMDIifSwiUGFkZGluZyI6eyIkcmVmIjoiMTAzIn0sIkJhY2tncm91bmQiOnsiJGlkIjoiMjY5IiwiQ29sb3IiOnsiJGlkIjoiMjcwIiwiQSI6MjU1LCJSIjoxNjUsIkciOjE2NSwiQiI6MTY1fX0sIklzVmlzaWJsZSI6dHJ1ZSwiV2lkdGgiOjAuMCwiSGVpZ2h0IjoxNi4wLCJCb3JkZXJTdHlsZSI6eyIkaWQiOiIyNzEiLCJMaW5lQ29sb3IiOnsiJHJlZiI6IjEwNSJ9LCJMaW5lV2VpZ2h0IjowLjAsIkxpbmVUeXBlIjowLCJQYXJlbnRTdHlsZSI6eyIkcmVmIjoiMTA0In19LCJQYXJlbnRTdHlsZSI6eyIkcmVmIjoiMTAxIn19LCJUaXRsZVN0eWxlIjp7IiRpZCI6IjI3MiIsIkZvbnRTZXR0aW5ncyI6eyIkaWQiOiIyNzM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0IiwiTGluZUNvbG9yIjpudWxsLCJMaW5lV2VpZ2h0IjowLjAsIkxpbmVUeXBlIjowLCJQYXJlbnRTdHlsZSI6bnVsbH0sIlBhcmVudFN0eWxlIjp7IiRyZWYiOiIxMDcifX0sIkRhdGVTdHlsZSI6eyIkaWQiOiIyNzUiLCJGb250U2V0dGluZ3MiOnsiJGlkIjoiMjc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zciLCJMaW5lQ29sb3IiOm51bGwsIkxpbmVXZWlnaHQiOjAuMCwiTGluZVR5cGUiOjAsIlBhcmVudFN0eWxlIjpudWxsfSwiUGFyZW50U3R5bGUiOnsiJHJlZiI6IjExNCJ9fSwiRGF0ZUZvcm1hdCI6eyIkcmVmIjoiMTIxIn0sIklzVmlzaWJsZSI6dHJ1ZSwiUGFyZW50U3R5bGUiOnsiJHJlZiI6IjgwIn19LCJJbmRleCI6NCwiSWQiOiI2MzllYjQyNS01OTQ5LTQ5ZGUtODkxNS0yZDM0YzJmNTNmYTUiLCJJbXBvcnRJZCI6bnVsbCwiVGl0bGUiOiJBam91dCBkZXMgZG9ubsOpZXMgZGUgbCdlbnNlaWduZW1lbnQiLCJOb3RlIjpudWxsLCJIeXBlcmxpbmsiOm51bGwsIklzQ2hhbmdlZCI6ZmFsc2UsIklzTmV3IjpmYWxzZX1dLCJNc1Byb2plY3RJdGVtc1RyZWUiOnsiJGlkIjoiMjc4IiwiUm9vdCI6eyJJbXBvcnRJZCI6bnVsbCwiSXNJbXBvcnRlZCI6ZmFsc2UsIkNoaWxkcmVuIjpbXX19LCJNZXRhZGF0YSI6eyIkaWQiOiIyNzkifSwiU2V0dGluZ3MiOnsiJGlkIjoiMjgwIiwiSW1wYU9wdGlvbnMiOnsiJGlkIjoiMjgx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105</Words>
  <Application>Microsoft Office PowerPoint</Application>
  <PresentationFormat>Grand écran</PresentationFormat>
  <Paragraphs>34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Emploi du temps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Hellebois Annette</dc:creator>
  <cp:lastModifiedBy>Hellebois Annette</cp:lastModifiedBy>
  <cp:revision>6</cp:revision>
  <dcterms:created xsi:type="dcterms:W3CDTF">2017-01-19T16:35:48Z</dcterms:created>
  <dcterms:modified xsi:type="dcterms:W3CDTF">2017-01-21T08:39:30Z</dcterms:modified>
</cp:coreProperties>
</file>