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Données Sociales </a:t>
            </a:r>
            <a:br>
              <a:rPr lang="fr-FR" dirty="0"/>
            </a:br>
            <a:r>
              <a:rPr lang="fr-FR" dirty="0"/>
              <a:t>Nantes Métropole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Annette Hellebois – Machine </a:t>
            </a:r>
            <a:r>
              <a:rPr lang="fr-FR" dirty="0" err="1"/>
              <a:t>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9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Analyser les données sociales de l’Open Data de Nantes</a:t>
            </a:r>
          </a:p>
          <a:p>
            <a:r>
              <a:rPr lang="fr-FR" dirty="0"/>
              <a:t>Etudier le lien entre le nombre de bénéficiaires du RSA et le nombre de bénéficiaire du FSL</a:t>
            </a:r>
          </a:p>
          <a:p>
            <a:r>
              <a:rPr lang="fr-FR" dirty="0"/>
              <a:t>Etudier le lien entre le nombre de bénéficiaires de fond de solidarité et le nombre de travailleur sociaux</a:t>
            </a:r>
          </a:p>
          <a:p>
            <a:r>
              <a:rPr lang="fr-FR" dirty="0"/>
              <a:t>Etudier le lien avec le niveau de vie et d’éducation</a:t>
            </a:r>
          </a:p>
        </p:txBody>
      </p:sp>
      <p:sp>
        <p:nvSpPr>
          <p:cNvPr id="4" name="AutoShape 2" descr="Résultat de recherche d'images pour &quot;nantes open data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nantes open data&quot;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Résultat de recherche d'images pour &quot;nantes open data&quot;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Résultat de recherche d'images pour &quot;nantes open dat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47" y="4902667"/>
            <a:ext cx="4201605" cy="166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67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des données</a:t>
            </a:r>
          </a:p>
          <a:p>
            <a:r>
              <a:rPr lang="fr-FR" dirty="0"/>
              <a:t>Observation</a:t>
            </a:r>
          </a:p>
          <a:p>
            <a:r>
              <a:rPr lang="fr-FR" dirty="0"/>
              <a:t>Analyse</a:t>
            </a:r>
          </a:p>
          <a:p>
            <a:r>
              <a:rPr lang="fr-FR" dirty="0"/>
              <a:t>Assemblage des données</a:t>
            </a:r>
          </a:p>
          <a:p>
            <a:r>
              <a:rPr lang="fr-FR" dirty="0"/>
              <a:t>Nettoyage</a:t>
            </a:r>
          </a:p>
          <a:p>
            <a:r>
              <a:rPr lang="fr-FR" dirty="0"/>
              <a:t>Prédiction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333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Professionnelles 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Programmation : Python</a:t>
            </a:r>
          </a:p>
          <a:p>
            <a:pPr lvl="1"/>
            <a:r>
              <a:rPr lang="fr-FR" dirty="0"/>
              <a:t>Anglais</a:t>
            </a:r>
          </a:p>
          <a:p>
            <a:pPr lvl="1"/>
            <a:r>
              <a:rPr lang="fr-FR" dirty="0"/>
              <a:t>Maths</a:t>
            </a:r>
          </a:p>
          <a:p>
            <a:r>
              <a:rPr lang="fr-FR" dirty="0"/>
              <a:t>Personnelles</a:t>
            </a:r>
          </a:p>
        </p:txBody>
      </p:sp>
      <p:pic>
        <p:nvPicPr>
          <p:cNvPr id="1026" name="Picture 2" descr="Résultat de recherche d'images pour &quot;bu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75" y="2339644"/>
            <a:ext cx="1558925" cy="15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solutions apportées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Professionnelles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 err="1"/>
              <a:t>GitKraken</a:t>
            </a:r>
            <a:endParaRPr lang="fr-FR" dirty="0"/>
          </a:p>
          <a:p>
            <a:pPr lvl="1"/>
            <a:r>
              <a:rPr lang="fr-FR" dirty="0"/>
              <a:t>Python / Programmation : Recherche et suivi de tutos en français</a:t>
            </a:r>
          </a:p>
          <a:p>
            <a:pPr lvl="1"/>
            <a:r>
              <a:rPr lang="fr-FR" dirty="0"/>
              <a:t>Anglais : Suivi de tutos en Anglais</a:t>
            </a:r>
          </a:p>
          <a:p>
            <a:pPr lvl="1"/>
            <a:r>
              <a:rPr lang="fr-FR" dirty="0"/>
              <a:t>Maths : Module de base en statistiques</a:t>
            </a:r>
          </a:p>
          <a:p>
            <a:r>
              <a:rPr lang="fr-FR" dirty="0"/>
              <a:t>Personnelles </a:t>
            </a:r>
          </a:p>
          <a:p>
            <a:pPr lvl="1"/>
            <a:r>
              <a:rPr lang="fr-FR" dirty="0"/>
              <a:t>Communiquer</a:t>
            </a:r>
          </a:p>
          <a:p>
            <a:pPr lvl="1"/>
            <a:r>
              <a:rPr lang="fr-FR" dirty="0"/>
              <a:t>Relativiser</a:t>
            </a:r>
          </a:p>
          <a:p>
            <a:pPr lvl="1"/>
            <a:r>
              <a:rPr lang="fr-FR" dirty="0"/>
              <a:t>S’accrocher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1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des données </a:t>
            </a:r>
            <a:r>
              <a:rPr lang="fr-FR" dirty="0">
                <a:solidFill>
                  <a:srgbClr val="92D050"/>
                </a:solidFill>
                <a:sym typeface="Wingdings 2" panose="05020102010507070707" pitchFamily="18" charset="2"/>
              </a:rPr>
              <a:t></a:t>
            </a:r>
          </a:p>
          <a:p>
            <a:r>
              <a:rPr lang="fr-FR" dirty="0">
                <a:sym typeface="Wingdings 2" panose="05020102010507070707" pitchFamily="18" charset="2"/>
              </a:rPr>
              <a:t>Observation</a:t>
            </a:r>
            <a:r>
              <a:rPr lang="fr-FR" dirty="0">
                <a:solidFill>
                  <a:srgbClr val="92D050"/>
                </a:solidFill>
                <a:sym typeface="Wingdings 2" panose="05020102010507070707" pitchFamily="18" charset="2"/>
              </a:rPr>
              <a:t> </a:t>
            </a:r>
          </a:p>
          <a:p>
            <a:r>
              <a:rPr lang="fr-FR" dirty="0">
                <a:sym typeface="Wingdings 2" panose="05020102010507070707" pitchFamily="18" charset="2"/>
              </a:rPr>
              <a:t>Assemblage des données </a:t>
            </a:r>
            <a:r>
              <a:rPr lang="fr-FR" dirty="0">
                <a:solidFill>
                  <a:srgbClr val="92D050"/>
                </a:solidFill>
                <a:sym typeface="Wingdings 2" panose="05020102010507070707" pitchFamily="18" charset="2"/>
              </a:rPr>
              <a:t></a:t>
            </a:r>
          </a:p>
          <a:p>
            <a:r>
              <a:rPr lang="fr-FR" dirty="0">
                <a:sym typeface="Wingdings 2" panose="05020102010507070707" pitchFamily="18" charset="2"/>
              </a:rPr>
              <a:t>Analyse ≈</a:t>
            </a:r>
            <a:endParaRPr lang="fr-FR" dirty="0">
              <a:solidFill>
                <a:srgbClr val="FF0000"/>
              </a:solidFill>
              <a:sym typeface="Wingdings 2" panose="05020102010507070707" pitchFamily="18" charset="2"/>
            </a:endParaRPr>
          </a:p>
          <a:p>
            <a:r>
              <a:rPr lang="fr-FR" dirty="0">
                <a:sym typeface="Wingdings 2" panose="05020102010507070707" pitchFamily="18" charset="2"/>
              </a:rPr>
              <a:t>Nettoyage </a:t>
            </a:r>
            <a:r>
              <a:rPr lang="fr-FR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</a:p>
          <a:p>
            <a:r>
              <a:rPr lang="fr-FR" dirty="0">
                <a:sym typeface="Wingdings 2" panose="05020102010507070707" pitchFamily="18" charset="2"/>
              </a:rPr>
              <a:t>Prédiction </a:t>
            </a:r>
            <a:r>
              <a:rPr lang="fr-FR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</a:p>
          <a:p>
            <a:r>
              <a:rPr lang="fr-FR" dirty="0">
                <a:sym typeface="Wingdings 2" panose="05020102010507070707" pitchFamily="18" charset="2"/>
              </a:rPr>
              <a:t>Conclusion </a:t>
            </a:r>
            <a:r>
              <a:rPr lang="fr-FR" sz="2400" dirty="0">
                <a:sym typeface="Wingdings 2" panose="05020102010507070707" pitchFamily="18" charset="2"/>
              </a:rPr>
              <a:t></a:t>
            </a: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6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Import de librairie </a:t>
            </a:r>
            <a:r>
              <a:rPr lang="fr-FR" dirty="0"/>
              <a:t>: import pandas as </a:t>
            </a:r>
            <a:r>
              <a:rPr lang="fr-FR" dirty="0" err="1"/>
              <a:t>pd</a:t>
            </a:r>
            <a:endParaRPr lang="fr-FR" dirty="0"/>
          </a:p>
          <a:p>
            <a:r>
              <a:rPr lang="fr-FR" b="1" dirty="0"/>
              <a:t>Import des données </a:t>
            </a:r>
            <a:r>
              <a:rPr lang="fr-FR" dirty="0"/>
              <a:t>: </a:t>
            </a:r>
            <a:r>
              <a:rPr lang="fr-FR" dirty="0" err="1"/>
              <a:t>dfRSA</a:t>
            </a:r>
            <a:r>
              <a:rPr lang="fr-FR" dirty="0"/>
              <a:t> = </a:t>
            </a:r>
            <a:r>
              <a:rPr lang="fr-FR" dirty="0" err="1"/>
              <a:t>pd.read_csv</a:t>
            </a:r>
            <a:r>
              <a:rPr lang="fr-FR" dirty="0"/>
              <a:t>('</a:t>
            </a:r>
            <a:r>
              <a:rPr lang="fr-FR" dirty="0" err="1"/>
              <a:t>donnees</a:t>
            </a:r>
            <a:r>
              <a:rPr lang="fr-FR" dirty="0"/>
              <a:t>/Beneficiaires_RSA_Commune.csv', header = 0)</a:t>
            </a:r>
          </a:p>
          <a:p>
            <a:r>
              <a:rPr lang="fr-FR" b="1" dirty="0"/>
              <a:t>Lecture des données </a:t>
            </a:r>
            <a:r>
              <a:rPr lang="fr-FR" dirty="0"/>
              <a:t>: </a:t>
            </a:r>
            <a:r>
              <a:rPr lang="fr-FR" dirty="0" err="1"/>
              <a:t>dfRSA.head</a:t>
            </a:r>
            <a:r>
              <a:rPr lang="fr-FR" dirty="0"/>
              <a:t>(20)</a:t>
            </a:r>
          </a:p>
          <a:p>
            <a:r>
              <a:rPr lang="fr-FR" b="1" dirty="0"/>
              <a:t>Regroupement des données </a:t>
            </a:r>
            <a:r>
              <a:rPr lang="fr-FR" dirty="0"/>
              <a:t>: </a:t>
            </a:r>
            <a:r>
              <a:rPr lang="fr-FR" dirty="0" err="1"/>
              <a:t>df_Social</a:t>
            </a:r>
            <a:r>
              <a:rPr lang="fr-FR" dirty="0"/>
              <a:t> = </a:t>
            </a:r>
            <a:r>
              <a:rPr lang="fr-FR" dirty="0" err="1"/>
              <a:t>pd.concat</a:t>
            </a:r>
            <a:r>
              <a:rPr lang="fr-FR" dirty="0"/>
              <a:t>([</a:t>
            </a:r>
            <a:r>
              <a:rPr lang="fr-FR" dirty="0" err="1"/>
              <a:t>dfRSA</a:t>
            </a:r>
            <a:r>
              <a:rPr lang="fr-FR" dirty="0"/>
              <a:t>, </a:t>
            </a:r>
            <a:r>
              <a:rPr lang="fr-FR" dirty="0" err="1"/>
              <a:t>dfFSL</a:t>
            </a:r>
            <a:r>
              <a:rPr lang="fr-FR" dirty="0"/>
              <a:t>, </a:t>
            </a:r>
            <a:r>
              <a:rPr lang="fr-FR" dirty="0" err="1"/>
              <a:t>dfTS</a:t>
            </a:r>
            <a:r>
              <a:rPr lang="fr-FR" dirty="0"/>
              <a:t>])</a:t>
            </a:r>
          </a:p>
          <a:p>
            <a:pPr marL="0" indent="0">
              <a:buNone/>
            </a:pPr>
            <a:r>
              <a:rPr lang="fr-FR" dirty="0" err="1"/>
              <a:t>df_Social.head</a:t>
            </a:r>
            <a:r>
              <a:rPr lang="fr-FR" dirty="0"/>
              <a:t>(20)</a:t>
            </a:r>
          </a:p>
          <a:p>
            <a:r>
              <a:rPr lang="fr-FR" b="1" dirty="0"/>
              <a:t>Nettoyage des données </a:t>
            </a:r>
            <a:r>
              <a:rPr lang="fr-FR" dirty="0"/>
              <a:t>: </a:t>
            </a:r>
            <a:r>
              <a:rPr lang="fr-FR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73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6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6672" y="1543578"/>
            <a:ext cx="3956871" cy="39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Grosses difficultés liées à des lacunes antécédentes</a:t>
            </a:r>
          </a:p>
          <a:p>
            <a:r>
              <a:rPr lang="fr-FR" dirty="0">
                <a:solidFill>
                  <a:srgbClr val="FFFFFF"/>
                </a:solidFill>
              </a:rPr>
              <a:t>Des progrès en programmation, </a:t>
            </a:r>
            <a:r>
              <a:rPr lang="fr-FR" dirty="0" err="1">
                <a:solidFill>
                  <a:srgbClr val="FFFFFF"/>
                </a:solidFill>
              </a:rPr>
              <a:t>Github</a:t>
            </a:r>
            <a:r>
              <a:rPr lang="fr-FR" dirty="0">
                <a:solidFill>
                  <a:srgbClr val="FFFFFF"/>
                </a:solidFill>
              </a:rPr>
              <a:t>, Python, </a:t>
            </a:r>
            <a:r>
              <a:rPr lang="fr-FR" dirty="0" err="1">
                <a:solidFill>
                  <a:srgbClr val="FFFFFF"/>
                </a:solidFill>
              </a:rPr>
              <a:t>anglais,maths</a:t>
            </a:r>
            <a:r>
              <a:rPr lang="fr-FR" dirty="0">
                <a:solidFill>
                  <a:srgbClr val="FFFFFF"/>
                </a:solidFill>
              </a:rPr>
              <a:t> : persévérer</a:t>
            </a:r>
          </a:p>
          <a:p>
            <a:r>
              <a:rPr lang="fr-FR" dirty="0">
                <a:solidFill>
                  <a:srgbClr val="FFFFFF"/>
                </a:solidFill>
              </a:rPr>
              <a:t>Développement personnel : Des progrès restent à faire</a:t>
            </a:r>
          </a:p>
          <a:p>
            <a:r>
              <a:rPr lang="fr-FR" dirty="0">
                <a:solidFill>
                  <a:srgbClr val="FFFFFF"/>
                </a:solidFill>
              </a:rPr>
              <a:t>Objectif : </a:t>
            </a:r>
            <a:r>
              <a:rPr lang="fr-FR" strike="sngStrike" dirty="0" err="1">
                <a:solidFill>
                  <a:srgbClr val="FFFFFF"/>
                </a:solidFill>
              </a:rPr>
              <a:t>datascientist</a:t>
            </a:r>
            <a:r>
              <a:rPr lang="fr-FR" dirty="0">
                <a:solidFill>
                  <a:srgbClr val="FFFFFF"/>
                </a:solidFill>
              </a:rPr>
              <a:t> ?</a:t>
            </a:r>
          </a:p>
          <a:p>
            <a:r>
              <a:rPr lang="fr-FR" dirty="0">
                <a:solidFill>
                  <a:srgbClr val="FFFFFF"/>
                </a:solidFill>
              </a:rPr>
              <a:t>Quid de l’éthique ?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5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912</TotalTime>
  <Words>227</Words>
  <Application>Microsoft Office PowerPoint</Application>
  <PresentationFormat>Grand écran</PresentationFormat>
  <Paragraphs>57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2</vt:lpstr>
      <vt:lpstr>Wingdings 3</vt:lpstr>
      <vt:lpstr>Salle d’ions</vt:lpstr>
      <vt:lpstr>Données Sociales  Nantes Métropole</vt:lpstr>
      <vt:lpstr>Objectifs</vt:lpstr>
      <vt:lpstr>La démarche</vt:lpstr>
      <vt:lpstr>Les difficultés rencontrées</vt:lpstr>
      <vt:lpstr>Les solutions apportées</vt:lpstr>
      <vt:lpstr>Résultats</vt:lpstr>
      <vt:lpstr>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Sociales  Nantes Métropole</dc:title>
  <dc:creator>Hellebois Annette</dc:creator>
  <cp:lastModifiedBy>Hellebois Annette</cp:lastModifiedBy>
  <cp:revision>12</cp:revision>
  <dcterms:created xsi:type="dcterms:W3CDTF">2017-03-06T16:25:34Z</dcterms:created>
  <dcterms:modified xsi:type="dcterms:W3CDTF">2017-03-09T19:50:56Z</dcterms:modified>
</cp:coreProperties>
</file>