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6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116DF0-D37F-4CE9-884E-FEA63E704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307E962-A87B-451E-9B87-CE277C6750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AFD14C-8EEB-41FC-95AD-CF9ED9460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74DDB-F14A-4C01-954F-F93237D5E3A6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27615B-E48E-4213-BFBC-88A83F8DA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89848F-5031-4150-A78F-325AE66BB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D0F2-7E33-442D-9FF1-CC8EB59F42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460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32580A-0A9C-4FA3-BB6B-947B3967A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D57675-4ECA-4F0B-BC90-1EC4780C67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65F0B5-8AFD-4E3A-9C62-716CB9F84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74DDB-F14A-4C01-954F-F93237D5E3A6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8AB9B4-474B-4478-8EE3-1665C5C1D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F4B7F9-43A2-4E88-A6C5-503B697AE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D0F2-7E33-442D-9FF1-CC8EB59F42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73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41E040-088B-4EA4-AE01-6F1AD234ED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84B230-486D-49AF-BE4C-3636BEFC3D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F3394B-FA21-47FF-89A5-27ED98CE6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74DDB-F14A-4C01-954F-F93237D5E3A6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5D3BED-AA15-485B-8226-CFD626AF6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BF07BA-5F11-4542-A48B-E5FCB2C6B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D0F2-7E33-442D-9FF1-CC8EB59F42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231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745967-AB66-4465-95EC-81E42B654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E85CFE-5CEF-43B0-A98A-5C797AB89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B9AA75-30CD-4E15-80AC-AC812A5AF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74DDB-F14A-4C01-954F-F93237D5E3A6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C06161-0C77-4047-BC6B-D3BD43E51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4C44CF-A954-4173-BC66-0DD305C61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D0F2-7E33-442D-9FF1-CC8EB59F42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093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8CE0E-4A49-4808-823D-1D3E3530D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F81674-DF2D-460D-A7CF-98EE5A003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E405CE-B549-4A09-82DD-87DB79F85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74DDB-F14A-4C01-954F-F93237D5E3A6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623526-7693-427E-A720-2E6B897FA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A589A6-F9C0-46A0-8690-0462AF60C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D0F2-7E33-442D-9FF1-CC8EB59F42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028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6BDC5A-1EFC-4B76-AEB9-96456296F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970AC4-E484-411B-AB00-179FE370B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F2B33D-BDA8-4BE7-BEB3-7A13E52C9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00D0C1-A4E0-4A86-968E-B07EDB698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74DDB-F14A-4C01-954F-F93237D5E3A6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8869D8-F1BB-4673-9991-AC234C1BE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0E1732-E487-4740-B3E4-A5CF544CD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D0F2-7E33-442D-9FF1-CC8EB59F42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982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1CD95-6683-41AE-B4F2-BE1E2A52C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4CACFE-2E3D-4B14-843E-F3BE22676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5303DB-D1D0-41F2-98A3-A9A7CB299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EC074BC-240B-43F7-87A7-1285814F0D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4D00E1-0D17-4476-9D9D-BFCA46872E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6B60FE7-3D5F-4EC5-B557-7E6144ED7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74DDB-F14A-4C01-954F-F93237D5E3A6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D39853-E729-4BFA-98D7-6EDD287F8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ADF7E9D-15D1-42AA-94E9-20EA2A764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D0F2-7E33-442D-9FF1-CC8EB59F42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196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45A470-C6CC-4818-A28C-087B99A50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48B0A36-2C69-4070-95FA-7995EE862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74DDB-F14A-4C01-954F-F93237D5E3A6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140E460-0765-4AB9-863B-C2889AAA5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4F3D38-E342-427B-AF41-64E918F5E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D0F2-7E33-442D-9FF1-CC8EB59F42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711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CF0D19-A69B-48DF-8D9D-CEF4611DA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74DDB-F14A-4C01-954F-F93237D5E3A6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ED5B0E-3084-4074-948B-0B8A8C38D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90FDDF-5B75-4769-9F7E-55B3D75DD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D0F2-7E33-442D-9FF1-CC8EB59F42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278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98C85E-71B7-4276-A018-E93C59012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368DBD-8A8A-49AF-B104-AE72B5EDC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A479F9-9011-429F-8F35-85846D206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3E971D-8BDA-4804-9A25-6D9FC41BD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74DDB-F14A-4C01-954F-F93237D5E3A6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7D2B1A-B48C-4E6B-B89C-4777BC903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2F122F-5CED-44D1-B189-97B2B6C7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D0F2-7E33-442D-9FF1-CC8EB59F42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46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493316-48AD-4CF3-B1D5-0A2391E11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B7C439E-02C2-40ED-87D8-E88529AA09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28826B-C445-4EC1-8B3C-8533B568D6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3A1FC0-8115-4053-9616-4E3BE5A5A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74DDB-F14A-4C01-954F-F93237D5E3A6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75968B-FBA6-4333-A5CB-74AB45DC7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413726-3173-4600-9E86-41BA26571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D0F2-7E33-442D-9FF1-CC8EB59F42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270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154D0E7-8DCE-4A23-8D41-7178AFBF1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DF5C49-25D3-4E28-8D6F-36C60D962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95084B-31D6-4927-AF9C-69E3FEC659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74DDB-F14A-4C01-954F-F93237D5E3A6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96824C-5715-4665-8477-638E1C88E3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F6B374-FFEE-497E-87F2-E3EE3B760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FD0F2-7E33-442D-9FF1-CC8EB59F42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63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100D9F8-9BBF-443A-8315-A11EA8F46B4D}"/>
              </a:ext>
            </a:extLst>
          </p:cNvPr>
          <p:cNvCxnSpPr/>
          <p:nvPr/>
        </p:nvCxnSpPr>
        <p:spPr>
          <a:xfrm>
            <a:off x="3145872" y="3707934"/>
            <a:ext cx="75836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3F9CF4A-5D9A-4790-A53C-235111DEFCB2}"/>
              </a:ext>
            </a:extLst>
          </p:cNvPr>
          <p:cNvCxnSpPr/>
          <p:nvPr/>
        </p:nvCxnSpPr>
        <p:spPr>
          <a:xfrm>
            <a:off x="5998128" y="604007"/>
            <a:ext cx="0" cy="5964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69F2E7D-7ADA-4CF3-B1CC-F356442B6537}"/>
              </a:ext>
            </a:extLst>
          </p:cNvPr>
          <p:cNvSpPr txBox="1"/>
          <p:nvPr/>
        </p:nvSpPr>
        <p:spPr>
          <a:xfrm>
            <a:off x="5629012" y="3707934"/>
            <a:ext cx="73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4163CF-7A6C-41BF-A78E-1F6E776932A2}"/>
              </a:ext>
            </a:extLst>
          </p:cNvPr>
          <p:cNvSpPr txBox="1"/>
          <p:nvPr/>
        </p:nvSpPr>
        <p:spPr>
          <a:xfrm>
            <a:off x="10360403" y="3707934"/>
            <a:ext cx="73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100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B37604-EAFF-4612-AAD4-67059ACB96D5}"/>
              </a:ext>
            </a:extLst>
          </p:cNvPr>
          <p:cNvSpPr txBox="1"/>
          <p:nvPr/>
        </p:nvSpPr>
        <p:spPr>
          <a:xfrm>
            <a:off x="2894201" y="3707934"/>
            <a:ext cx="73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-100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051C87-9512-4B08-AE93-FBB2229E3CA3}"/>
              </a:ext>
            </a:extLst>
          </p:cNvPr>
          <p:cNvSpPr txBox="1"/>
          <p:nvPr/>
        </p:nvSpPr>
        <p:spPr>
          <a:xfrm>
            <a:off x="5433272" y="604006"/>
            <a:ext cx="73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100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D6472F-245B-4A28-A17E-40EEF8FDFA38}"/>
              </a:ext>
            </a:extLst>
          </p:cNvPr>
          <p:cNvSpPr txBox="1"/>
          <p:nvPr/>
        </p:nvSpPr>
        <p:spPr>
          <a:xfrm>
            <a:off x="5363361" y="6199248"/>
            <a:ext cx="73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-100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40D7E6-59D0-4F83-BF79-219E24B83FA3}"/>
              </a:ext>
            </a:extLst>
          </p:cNvPr>
          <p:cNvSpPr txBox="1"/>
          <p:nvPr/>
        </p:nvSpPr>
        <p:spPr>
          <a:xfrm>
            <a:off x="8724552" y="721886"/>
            <a:ext cx="2832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데카르트 좌표계</a:t>
            </a:r>
          </a:p>
        </p:txBody>
      </p:sp>
    </p:spTree>
    <p:extLst>
      <p:ext uri="{BB962C8B-B14F-4D97-AF65-F5344CB8AC3E}">
        <p14:creationId xmlns:p14="http://schemas.microsoft.com/office/powerpoint/2010/main" val="3665487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100D9F8-9BBF-443A-8315-A11EA8F46B4D}"/>
              </a:ext>
            </a:extLst>
          </p:cNvPr>
          <p:cNvCxnSpPr/>
          <p:nvPr/>
        </p:nvCxnSpPr>
        <p:spPr>
          <a:xfrm>
            <a:off x="2172749" y="1510018"/>
            <a:ext cx="75836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3F9CF4A-5D9A-4790-A53C-235111DEFCB2}"/>
              </a:ext>
            </a:extLst>
          </p:cNvPr>
          <p:cNvCxnSpPr/>
          <p:nvPr/>
        </p:nvCxnSpPr>
        <p:spPr>
          <a:xfrm>
            <a:off x="2172749" y="1510018"/>
            <a:ext cx="0" cy="5964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69F2E7D-7ADA-4CF3-B1CC-F356442B6537}"/>
              </a:ext>
            </a:extLst>
          </p:cNvPr>
          <p:cNvSpPr txBox="1"/>
          <p:nvPr/>
        </p:nvSpPr>
        <p:spPr>
          <a:xfrm>
            <a:off x="1879133" y="1157679"/>
            <a:ext cx="73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0, 0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4163CF-7A6C-41BF-A78E-1F6E776932A2}"/>
              </a:ext>
            </a:extLst>
          </p:cNvPr>
          <p:cNvSpPr txBox="1"/>
          <p:nvPr/>
        </p:nvSpPr>
        <p:spPr>
          <a:xfrm>
            <a:off x="9219499" y="1123694"/>
            <a:ext cx="100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100, 0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B37604-EAFF-4612-AAD4-67059ACB96D5}"/>
              </a:ext>
            </a:extLst>
          </p:cNvPr>
          <p:cNvSpPr txBox="1"/>
          <p:nvPr/>
        </p:nvSpPr>
        <p:spPr>
          <a:xfrm>
            <a:off x="-738232" y="1157679"/>
            <a:ext cx="73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-100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051C87-9512-4B08-AE93-FBB2229E3CA3}"/>
              </a:ext>
            </a:extLst>
          </p:cNvPr>
          <p:cNvSpPr txBox="1"/>
          <p:nvPr/>
        </p:nvSpPr>
        <p:spPr>
          <a:xfrm>
            <a:off x="1510016" y="6488668"/>
            <a:ext cx="925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0, 100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D6472F-245B-4A28-A17E-40EEF8FDFA38}"/>
              </a:ext>
            </a:extLst>
          </p:cNvPr>
          <p:cNvSpPr txBox="1"/>
          <p:nvPr/>
        </p:nvSpPr>
        <p:spPr>
          <a:xfrm>
            <a:off x="1291902" y="-98679"/>
            <a:ext cx="73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-100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40D7E6-59D0-4F83-BF79-219E24B83FA3}"/>
              </a:ext>
            </a:extLst>
          </p:cNvPr>
          <p:cNvSpPr txBox="1"/>
          <p:nvPr/>
        </p:nvSpPr>
        <p:spPr>
          <a:xfrm>
            <a:off x="8724552" y="721886"/>
            <a:ext cx="2832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화면 좌표계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5110B9C-420C-40E5-8511-877BED780397}"/>
              </a:ext>
            </a:extLst>
          </p:cNvPr>
          <p:cNvCxnSpPr/>
          <p:nvPr/>
        </p:nvCxnSpPr>
        <p:spPr>
          <a:xfrm>
            <a:off x="2172749" y="6698501"/>
            <a:ext cx="75836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9403EDD-D483-443C-A08D-A95CA998F62F}"/>
              </a:ext>
            </a:extLst>
          </p:cNvPr>
          <p:cNvCxnSpPr/>
          <p:nvPr/>
        </p:nvCxnSpPr>
        <p:spPr>
          <a:xfrm>
            <a:off x="9756396" y="1510018"/>
            <a:ext cx="0" cy="5964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1FC631D-6D61-4A25-ACA5-0049BE4D4EE5}"/>
              </a:ext>
            </a:extLst>
          </p:cNvPr>
          <p:cNvSpPr txBox="1"/>
          <p:nvPr/>
        </p:nvSpPr>
        <p:spPr>
          <a:xfrm>
            <a:off x="9722838" y="6329169"/>
            <a:ext cx="1201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100, 100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807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29</Words>
  <Application>Microsoft Office PowerPoint</Application>
  <PresentationFormat>와이드스크린</PresentationFormat>
  <Paragraphs>13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EZEN</dc:creator>
  <cp:lastModifiedBy>EZEN</cp:lastModifiedBy>
  <cp:revision>1</cp:revision>
  <dcterms:created xsi:type="dcterms:W3CDTF">2023-08-31T05:17:02Z</dcterms:created>
  <dcterms:modified xsi:type="dcterms:W3CDTF">2023-08-31T08:40:06Z</dcterms:modified>
</cp:coreProperties>
</file>