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AD547-4BBC-483A-9D24-164CEA23A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4668A6-D37D-4A18-BD44-F6E220E2A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4B408-8D7F-4D3C-9089-D999E44F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CCE-2555-4D17-A199-BBB1607F3C3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59674-1E99-4CCF-8455-23EFAEC1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451E8-660B-4EE1-9618-08694F47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4E1-1E5B-44AD-8667-9A84E25A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7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FA1FD-6E93-46B2-963A-9A3AF0F9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2FB83F-C450-4315-A160-5F549DDB8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64D23-5270-4326-9667-A4F1FEF9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CCE-2555-4D17-A199-BBB1607F3C3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CE006-2A0E-4417-9D43-A2E0C3A8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DD994-9EB3-4C5B-99A7-5856F216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4E1-1E5B-44AD-8667-9A84E25A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22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FFE93F-8258-479E-BC19-7843C5C5E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7E962C-245F-4DCF-A869-6FD63992E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B651A-AF80-4AE1-8B99-2AE4D00E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CCE-2555-4D17-A199-BBB1607F3C3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1D454-2C54-49D5-8F5D-EA387D63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BC9F6-FF32-49C2-B865-FDE9AE4B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4E1-1E5B-44AD-8667-9A84E25A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50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37B0B-421F-4928-8BF1-F574969E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847F3-17A7-4854-993E-2C032261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E0FBC-E126-4FB3-AE4D-F24CB19B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CCE-2555-4D17-A199-BBB1607F3C3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FECEE-1E67-4F22-BD10-F7FEA7AD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9B3EC-8162-4F96-AB30-6B66770B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4E1-1E5B-44AD-8667-9A84E25A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5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B628F-1097-4A6F-8714-5614482B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4C02FB-EE96-41B7-B0D3-36BCC8F64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645CE-1857-4978-A04E-AB84A1EC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CCE-2555-4D17-A199-BBB1607F3C3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588FA-5D66-4117-9136-2E138E3C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D504E-F46A-4DDA-9883-626A6217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4E1-1E5B-44AD-8667-9A84E25A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86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E4481-5C6C-43F5-B9A7-C8917675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735F7-641E-4A35-9F53-29DB3AE6F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FCFC6-7F46-4DFA-BC41-E7F1CF27F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629D6-332F-4DEF-B173-FE35042A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CCE-2555-4D17-A199-BBB1607F3C3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A97FB3-7B5A-4758-8A6D-ADC718FD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015DC6-4BF7-4036-9ED2-E67BEFB2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4E1-1E5B-44AD-8667-9A84E25A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7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5F131-73B4-4052-9549-4AA7C60E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4109B2-AD74-4686-B582-AF6038793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42E6FD-8EF5-4FBD-8282-FFCA710ED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543C8E-34CE-4E09-A377-B4FE6B349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41831B-EE2F-41E4-87F8-7F3E9CD0E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1A871-B07B-4C21-ADAE-FE824EC8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CCE-2555-4D17-A199-BBB1607F3C3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8698CB-6311-4774-823F-FFF28A61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2E2074-1FA3-4D24-A360-115AAC43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4E1-1E5B-44AD-8667-9A84E25A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21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67743-5D60-4026-8FC5-DC43A934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EC4F9F-A0C5-4F50-9846-D4BBD678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CCE-2555-4D17-A199-BBB1607F3C3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EA25B9-6162-4621-BBF1-7597477F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07CDA-61DB-4723-BD6C-7A1158EF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4E1-1E5B-44AD-8667-9A84E25A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7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6CCAD6-E15B-4EB9-AC0D-54EA4562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CCE-2555-4D17-A199-BBB1607F3C3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5352E-CF0D-4681-8344-15188DDA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30DA4-A8A9-4EBD-BF57-3F835938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4E1-1E5B-44AD-8667-9A84E25A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88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02120-FA67-45DC-A999-DA10BC0B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B4BF9-E665-4838-A350-5D1A1322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C02BC1-FA2B-48ED-B5C9-46788CA81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05FDD9-0880-405A-8A92-79A07AC0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CCE-2555-4D17-A199-BBB1607F3C3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A45200-0A22-4FE9-B49D-73FAC36F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323E8B-B97D-46F2-AEFA-236E06CA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4E1-1E5B-44AD-8667-9A84E25A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70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1A872-79C3-4E22-9BC0-EC585EF7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B3090A-369F-4D84-BA28-A11D9E4E0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52598B-0ED4-43E9-A6E1-7995A35F2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C1A63D-D421-43D2-B81B-2E836825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CCE-2555-4D17-A199-BBB1607F3C3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1CC1E4-3DC4-40E5-B1FB-776349DA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BE04C1-A353-4CA3-B437-9916EB21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4E1-1E5B-44AD-8667-9A84E25A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6A69A4-6540-495C-B881-78CB9EFB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5A8F2D-BF49-401B-9CA1-27F1385A0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4BFAB-AC74-4DB2-AC5D-9E026C1E9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9CCE-2555-4D17-A199-BBB1607F3C3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79AFC-B2C2-48A4-B18F-56DE7BF10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A6B59-54AC-49E5-8C53-D3EADC49B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B4E1-1E5B-44AD-8667-9A84E25A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8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DBB93-5D77-445B-9320-C1CD6FA80497}"/>
              </a:ext>
            </a:extLst>
          </p:cNvPr>
          <p:cNvSpPr txBox="1"/>
          <p:nvPr/>
        </p:nvSpPr>
        <p:spPr>
          <a:xfrm>
            <a:off x="2346120" y="662730"/>
            <a:ext cx="4865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0000"/>
                </a:solidFill>
              </a:rPr>
              <a:t>div</a:t>
            </a:r>
            <a:endParaRPr lang="ko-KR" alt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9293F-590B-40C6-A7B9-902FABE16752}"/>
              </a:ext>
            </a:extLst>
          </p:cNvPr>
          <p:cNvSpPr txBox="1"/>
          <p:nvPr/>
        </p:nvSpPr>
        <p:spPr>
          <a:xfrm>
            <a:off x="3730303" y="2030136"/>
            <a:ext cx="4865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0000"/>
                </a:solidFill>
              </a:rPr>
              <a:t>div</a:t>
            </a:r>
            <a:endParaRPr lang="ko-KR" altLang="en-US" sz="60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C5CE3-F6AE-42F8-8CBC-48FE78E31F3F}"/>
              </a:ext>
            </a:extLst>
          </p:cNvPr>
          <p:cNvSpPr txBox="1"/>
          <p:nvPr/>
        </p:nvSpPr>
        <p:spPr>
          <a:xfrm>
            <a:off x="970326" y="2030136"/>
            <a:ext cx="4865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0000"/>
                </a:solidFill>
              </a:rPr>
              <a:t>div</a:t>
            </a:r>
            <a:endParaRPr lang="ko-KR" altLang="en-US" sz="6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5FB51-22F7-4D59-93F1-9DE271AA02AE}"/>
              </a:ext>
            </a:extLst>
          </p:cNvPr>
          <p:cNvSpPr txBox="1"/>
          <p:nvPr/>
        </p:nvSpPr>
        <p:spPr>
          <a:xfrm>
            <a:off x="1633056" y="3398137"/>
            <a:ext cx="1496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0000"/>
                </a:solidFill>
              </a:rPr>
              <a:t>h1 </a:t>
            </a:r>
            <a:endParaRPr lang="ko-KR" altLang="en-US" sz="6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22AB3-FC4E-425E-B760-75BC0D07E71D}"/>
              </a:ext>
            </a:extLst>
          </p:cNvPr>
          <p:cNvSpPr txBox="1"/>
          <p:nvPr/>
        </p:nvSpPr>
        <p:spPr>
          <a:xfrm>
            <a:off x="3645014" y="3398137"/>
            <a:ext cx="1496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0000"/>
                </a:solidFill>
              </a:rPr>
              <a:t>p</a:t>
            </a:r>
            <a:endParaRPr lang="ko-KR" altLang="en-US" sz="60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342B2-44A0-448D-A4CB-AA2F3D6D4D7C}"/>
              </a:ext>
            </a:extLst>
          </p:cNvPr>
          <p:cNvSpPr txBox="1"/>
          <p:nvPr/>
        </p:nvSpPr>
        <p:spPr>
          <a:xfrm>
            <a:off x="6817451" y="2344806"/>
            <a:ext cx="4608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자손태그 </a:t>
            </a:r>
            <a:r>
              <a:rPr lang="en-US" altLang="ko-KR" sz="3200" b="1" dirty="0">
                <a:solidFill>
                  <a:srgbClr val="FF0000"/>
                </a:solidFill>
              </a:rPr>
              <a:t>= </a:t>
            </a:r>
            <a:r>
              <a:rPr lang="ko-KR" altLang="en-US" sz="3200" b="1" dirty="0">
                <a:solidFill>
                  <a:srgbClr val="FF0000"/>
                </a:solidFill>
              </a:rPr>
              <a:t>자식태그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FDC77-3CB9-4974-BB02-49EEC6CC731A}"/>
              </a:ext>
            </a:extLst>
          </p:cNvPr>
          <p:cNvSpPr txBox="1"/>
          <p:nvPr/>
        </p:nvSpPr>
        <p:spPr>
          <a:xfrm>
            <a:off x="5047374" y="3613580"/>
            <a:ext cx="2704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rgbClr val="FF0000"/>
                </a:solidFill>
              </a:rPr>
              <a:t>후손태그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73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</cp:revision>
  <dcterms:created xsi:type="dcterms:W3CDTF">2023-09-01T02:39:37Z</dcterms:created>
  <dcterms:modified xsi:type="dcterms:W3CDTF">2023-09-01T04:29:16Z</dcterms:modified>
</cp:coreProperties>
</file>