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ZEN" initials="E" lastIdx="1" clrIdx="0">
    <p:extLst>
      <p:ext uri="{19B8F6BF-5375-455C-9EA6-DF929625EA0E}">
        <p15:presenceInfo xmlns:p15="http://schemas.microsoft.com/office/powerpoint/2012/main" userId="EZ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0352D-679F-4C2F-AABE-1F4A5395A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88263B-947C-4463-A1B7-085EAC7C8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4655A-E3D0-4CA3-81D0-55518E9A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10DC-BB9D-4976-8A6C-14A0D02B1BF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82653-2D4A-40BA-87F9-3747FF6C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5D739E-CE0B-4640-8718-1320ADB1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C89F-5F56-438D-8D1C-D16351DF3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36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9D7BA-D4F1-4C84-85EE-6D988D3D5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27493B-B077-47C7-99C9-B65C6C446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5F4CB-82AF-4347-BF51-94B86664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10DC-BB9D-4976-8A6C-14A0D02B1BF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8B4DDC-B6ED-4AEC-8D71-0C177BAB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F04DA-BA0E-43C0-B201-165CB4A5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C89F-5F56-438D-8D1C-D16351DF3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56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16E70D-F4BB-4920-8F68-758600AAE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84644F-D1F9-4A4A-A050-8C0CC26BF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E4387-87FE-4B3D-8E04-8E9839B3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10DC-BB9D-4976-8A6C-14A0D02B1BF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B0E5D-6AC4-4BCF-94F2-497ABF71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E9782-6596-4461-9A99-CBA30023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C89F-5F56-438D-8D1C-D16351DF3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22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09B56-90C2-4211-B379-D5D20381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603002-3DAB-4B38-A531-A37B64E1E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D1B8E-9D6C-4048-B464-FF3845B8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10DC-BB9D-4976-8A6C-14A0D02B1BF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D24856-72C2-4BFC-90A5-9CC78706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727EB-4C7E-49C1-A9E0-E5A3DFF6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C89F-5F56-438D-8D1C-D16351DF3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8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DDBC3-A357-447C-9200-09B00D29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FBDFEC-8E9F-466C-86BC-073DA8E79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8A235-3949-405F-95AE-298EA3FB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10DC-BB9D-4976-8A6C-14A0D02B1BF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6F6324-0405-4471-963E-3A1452AC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0116E-E902-4B3A-B314-2F9AFA32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C89F-5F56-438D-8D1C-D16351DF3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74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EA0A0-61B1-404C-BDF1-4F6A0378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B12A67-34D9-4888-9CDD-573657752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719D26-F647-4119-BA68-09A109AC6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352423-5E9B-4EFC-9B56-91B97EC4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10DC-BB9D-4976-8A6C-14A0D02B1BF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F1AB38-4E09-43D6-BB04-687CA412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5DDC5E-4BBE-4F8F-ADA8-3F231B9D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C89F-5F56-438D-8D1C-D16351DF3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32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0D1D4-DF6E-4A92-A690-0AE723F5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23FDA9-B553-4D5C-8999-457DE12F1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7F1839-85D3-4012-BE98-036E5DB26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D94570-378C-4FD8-90EF-4E4E98824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BE08B2-1838-4E0B-B475-7F0A1544A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78EE08-576E-429C-B4FF-AF823464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10DC-BB9D-4976-8A6C-14A0D02B1BF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00A130-E784-46FA-865D-FC4FD6FD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B326F6-DA3D-48D1-8AD7-B02642BF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C89F-5F56-438D-8D1C-D16351DF3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0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64ECB-3F5E-4221-850B-CE26A03D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7916B0-1940-47CA-A9A9-EEA62D3C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10DC-BB9D-4976-8A6C-14A0D02B1BF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6632C8-D6C6-487B-AA73-CDEC280A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C78FFC-4778-435E-8A33-BF4B22DF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C89F-5F56-438D-8D1C-D16351DF3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73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824BFB-E090-4A3E-9847-1878AA67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10DC-BB9D-4976-8A6C-14A0D02B1BF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8EE7A1-38BD-4751-8AD1-28714734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8B66BE-C899-49A5-B41F-D0B82187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C89F-5F56-438D-8D1C-D16351DF3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6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E04D2-DE01-4BCA-A3AD-0AA87EF8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FA9B65-992A-4744-B808-E44166206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E38E70-7765-4ECC-96CB-03344E37E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44B515-223B-44C7-9096-3A531571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10DC-BB9D-4976-8A6C-14A0D02B1BF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B45B39-8F50-4ACC-988F-C4D3AF65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F4E747-CFB6-4E60-9FF1-D5222F11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C89F-5F56-438D-8D1C-D16351DF3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4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0D115-BBEC-4B7A-A910-B847997D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7EEB4-BA95-4731-9F3B-34B29766F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641DC1-0FAA-4B80-ACBE-0B0598632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401207-80AE-4FC8-9FBF-B61CFA4B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10DC-BB9D-4976-8A6C-14A0D02B1BF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2CDF6F-D1C6-4B07-998A-6C733A22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4A2BD8-9C71-4FB7-B85D-19CC7C6E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C89F-5F56-438D-8D1C-D16351DF3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2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A70168-8DE5-4674-BE52-824461A7B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0DAC99-25A6-4F5A-A9FC-EA762F857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DF719-9D32-4536-BA11-9C7C3394D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010DC-BB9D-4976-8A6C-14A0D02B1BF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E63AD-404B-46B6-B6C4-7689DDFDC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5E197-9B10-4DA2-B392-1488B4D85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4C89F-5F56-438D-8D1C-D16351DF3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18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19C97ED9-F0DA-420A-8D1C-CCD60895A098}"/>
              </a:ext>
            </a:extLst>
          </p:cNvPr>
          <p:cNvSpPr/>
          <p:nvPr/>
        </p:nvSpPr>
        <p:spPr>
          <a:xfrm>
            <a:off x="1445622" y="376645"/>
            <a:ext cx="9300755" cy="6104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DA73D-341F-4089-8BB2-4D988AD294D1}"/>
              </a:ext>
            </a:extLst>
          </p:cNvPr>
          <p:cNvSpPr txBox="1"/>
          <p:nvPr/>
        </p:nvSpPr>
        <p:spPr>
          <a:xfrm>
            <a:off x="714105" y="191979"/>
            <a:ext cx="380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이터러블</a:t>
            </a:r>
            <a:r>
              <a:rPr lang="ko-KR" altLang="en-US" b="1" dirty="0">
                <a:solidFill>
                  <a:srgbClr val="FF0000"/>
                </a:solidFill>
              </a:rPr>
              <a:t> 객체 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배열 </a:t>
            </a:r>
            <a:r>
              <a:rPr lang="en-US" altLang="ko-KR" b="1" dirty="0">
                <a:solidFill>
                  <a:srgbClr val="FF0000"/>
                </a:solidFill>
              </a:rPr>
              <a:t>&amp; </a:t>
            </a:r>
            <a:r>
              <a:rPr lang="ko-KR" altLang="en-US" b="1" dirty="0">
                <a:solidFill>
                  <a:srgbClr val="FF0000"/>
                </a:solidFill>
              </a:rPr>
              <a:t>문자열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491F0-4978-4648-96E8-7F0ABC15DD9F}"/>
              </a:ext>
            </a:extLst>
          </p:cNvPr>
          <p:cNvSpPr txBox="1"/>
          <p:nvPr/>
        </p:nvSpPr>
        <p:spPr>
          <a:xfrm>
            <a:off x="870859" y="486907"/>
            <a:ext cx="1776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1.For of 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전개연산자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구조분해할당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326F7BD-3DC3-4FD6-9C13-9FE385770148}"/>
              </a:ext>
            </a:extLst>
          </p:cNvPr>
          <p:cNvSpPr/>
          <p:nvPr/>
        </p:nvSpPr>
        <p:spPr>
          <a:xfrm>
            <a:off x="2625633" y="1151165"/>
            <a:ext cx="6940732" cy="45556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BA76A4-B4A1-4697-B198-7061135F873D}"/>
              </a:ext>
            </a:extLst>
          </p:cNvPr>
          <p:cNvSpPr txBox="1"/>
          <p:nvPr/>
        </p:nvSpPr>
        <p:spPr>
          <a:xfrm>
            <a:off x="4972596" y="2125282"/>
            <a:ext cx="295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이터레이터</a:t>
            </a:r>
            <a:r>
              <a:rPr lang="ko-KR" altLang="en-US" b="1" dirty="0">
                <a:solidFill>
                  <a:srgbClr val="FF0000"/>
                </a:solidFill>
              </a:rPr>
              <a:t> 객체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9335B6-B11E-4EE9-BDB1-235018EE7836}"/>
              </a:ext>
            </a:extLst>
          </p:cNvPr>
          <p:cNvSpPr txBox="1"/>
          <p:nvPr/>
        </p:nvSpPr>
        <p:spPr>
          <a:xfrm>
            <a:off x="5129350" y="2455046"/>
            <a:ext cx="246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Symbol </a:t>
            </a:r>
            <a:r>
              <a:rPr lang="ko-KR" altLang="en-US" dirty="0"/>
              <a:t>키로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BEFFAE-BE65-46C3-81C0-409A32EEA12D}"/>
              </a:ext>
            </a:extLst>
          </p:cNvPr>
          <p:cNvSpPr txBox="1"/>
          <p:nvPr/>
        </p:nvSpPr>
        <p:spPr>
          <a:xfrm>
            <a:off x="5129350" y="2789540"/>
            <a:ext cx="246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Array</a:t>
            </a:r>
            <a:r>
              <a:rPr lang="ko-KR" altLang="en-US" dirty="0"/>
              <a:t> </a:t>
            </a:r>
            <a:r>
              <a:rPr lang="en-US" altLang="ko-KR" dirty="0"/>
              <a:t>iterator { }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0F714-405E-41DE-955F-86B0BC195C97}"/>
              </a:ext>
            </a:extLst>
          </p:cNvPr>
          <p:cNvSpPr txBox="1"/>
          <p:nvPr/>
        </p:nvSpPr>
        <p:spPr>
          <a:xfrm>
            <a:off x="5129350" y="3572125"/>
            <a:ext cx="246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next( 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522EE-2473-4D43-AC65-48E35BB6B88F}"/>
              </a:ext>
            </a:extLst>
          </p:cNvPr>
          <p:cNvSpPr txBox="1"/>
          <p:nvPr/>
        </p:nvSpPr>
        <p:spPr>
          <a:xfrm>
            <a:off x="5129350" y="4267265"/>
            <a:ext cx="2464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</a:t>
            </a:r>
            <a:r>
              <a:rPr lang="ko-KR" altLang="en-US" dirty="0"/>
              <a:t>의 한계점</a:t>
            </a:r>
            <a:r>
              <a:rPr lang="en-US" altLang="ko-KR" dirty="0"/>
              <a:t>, </a:t>
            </a:r>
            <a:r>
              <a:rPr lang="ko-KR" altLang="en-US" dirty="0"/>
              <a:t>동기처리방식을 완화시켜주는 </a:t>
            </a:r>
            <a:r>
              <a:rPr lang="ko-KR" altLang="en-US" dirty="0" err="1"/>
              <a:t>역할하더라</a:t>
            </a:r>
            <a:r>
              <a:rPr lang="en-US" altLang="ko-KR" dirty="0"/>
              <a:t>~!!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92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37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1</cp:revision>
  <dcterms:created xsi:type="dcterms:W3CDTF">2023-11-01T03:35:39Z</dcterms:created>
  <dcterms:modified xsi:type="dcterms:W3CDTF">2023-11-01T03:53:47Z</dcterms:modified>
</cp:coreProperties>
</file>