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5586F-9F73-485A-B427-8B2FE163B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7C3E38-995D-4D2B-A9E7-28D0A0454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4BA0EE-4581-41AB-89B2-EAAAD7918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C4506-0DCE-4B7B-9F4B-401B7A0D1429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A30DCC-3BC4-4A50-B730-23578764B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6A6ABA-084C-4001-9537-987D7495A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F950-A1E3-402D-AD75-6BC6B6D249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092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C53552-8163-4789-91EC-E15483579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16760B-4002-4AC5-941D-C071F556C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4A192-FF62-4F12-AB01-F91E0061B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C4506-0DCE-4B7B-9F4B-401B7A0D1429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948502-2596-4A0A-907F-BC370F5B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3D1D4E-1BA6-457A-BECE-0FF5E4691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F950-A1E3-402D-AD75-6BC6B6D249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04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B161BF-3D4D-484C-892B-36C97EB9FA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A1F589-137A-4049-A51E-C8B3507F2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01581B-F909-4BE2-B0BC-07FF6EADB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C4506-0DCE-4B7B-9F4B-401B7A0D1429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E60901-D6A5-401B-B0B7-7F1DBFE97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9215CD-8586-44EF-9FF4-08B9B1889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F950-A1E3-402D-AD75-6BC6B6D249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170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C510B-00B9-415F-BDBA-C507771EF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FB0CD6-94CB-46AE-A3BC-DB046C276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744971-56ED-4636-ADA8-5E02E2B2B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C4506-0DCE-4B7B-9F4B-401B7A0D1429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50AD96-5BB1-427E-93CB-A5C0CB1BA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27B70-3CAA-43F0-AD5E-68109C9EB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F950-A1E3-402D-AD75-6BC6B6D249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697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A6A339-B3E6-4BD4-A27C-6048B7745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005A69-BAED-491A-8246-388E6AEAF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A8B8D7-33D9-4DB0-A285-5FEE7ADF0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C4506-0DCE-4B7B-9F4B-401B7A0D1429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C76851-B48C-4BC2-967F-9EFE722A0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798E40-6BBC-42B6-AD36-D99FCB54F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F950-A1E3-402D-AD75-6BC6B6D249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34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76717-2C3D-45FE-9628-6F157A5B7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B101B1-DE99-44DA-88AD-91038F065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FEF506-EC56-4C18-88E7-AC1514F82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9C32D1-65C0-4971-A5AE-A47EBFA7C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C4506-0DCE-4B7B-9F4B-401B7A0D1429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E514EA-7861-41B1-BF88-5D2446E30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DD2EE1-9389-4ED1-A483-F22E58DB6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F950-A1E3-402D-AD75-6BC6B6D249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343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33912-B2B3-4170-901A-2F18A886A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3ABA5F-4F5B-44BD-89DA-1DF1BA1F3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B41B3B-86A2-4E1B-AE3E-8A8071296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1B3A76-B115-4FB0-BDE9-DE7239951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4AA310-78EF-4469-BD3E-70A6065812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9B655E3-E129-44C2-AA70-3EA05E3BD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C4506-0DCE-4B7B-9F4B-401B7A0D1429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CFC563-34FC-4E41-9A2A-36D72C122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92E6274-E126-44AF-9DDF-B78264355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F950-A1E3-402D-AD75-6BC6B6D249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35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97AF0-6972-43BD-A7F4-78C164B15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67FA27-7676-4CB0-B3CC-0B141CC6E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C4506-0DCE-4B7B-9F4B-401B7A0D1429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55A78F-013F-46BA-9C73-8DDE01FE9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AE3FC3-84E0-42C7-B1C1-B62E619AA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F950-A1E3-402D-AD75-6BC6B6D249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74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8E4B48-05AD-4CB3-9F65-6816BDFE9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C4506-0DCE-4B7B-9F4B-401B7A0D1429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F5D982-970D-449F-8227-AF3E447C9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4F7197-1A2F-475A-B29F-820A39085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F950-A1E3-402D-AD75-6BC6B6D249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502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F3DD7B-C954-42B1-87B8-DB6AE812D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639DFD-D00B-42A2-8FB4-71B6DAFB9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E29DFF-D8C3-4D00-AC47-0195E730D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853305-D3B5-4CD6-A11E-1F10EA359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C4506-0DCE-4B7B-9F4B-401B7A0D1429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E24746-7AF6-4124-9532-BDF534644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3C55DB-334A-407F-AC8F-FE43E5BA9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F950-A1E3-402D-AD75-6BC6B6D249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035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EA1D27-F1B6-4ED6-BEE7-2239A3E68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1BC29E-16C5-4493-8E7E-1EA6B02AD9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60A8FE-8A9E-429E-97B6-7F64351F3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D0CA97-6E95-49C8-BC4B-BC777949C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C4506-0DCE-4B7B-9F4B-401B7A0D1429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575366-5844-455B-ABF0-4A7CB97D3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46354F-B9B3-48E4-8B10-7C17C20F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F950-A1E3-402D-AD75-6BC6B6D249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40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8047D3-0C60-47E2-8686-41A011DC2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8C5F51-E07C-479E-BE72-9F445AAB6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F704E6-8BBD-4DC2-9C61-460C76A472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C4506-0DCE-4B7B-9F4B-401B7A0D1429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C9F2AF-8D9F-4AD6-B327-B9BECA607F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731E11-0B70-414D-9674-546BA32A86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FF950-A1E3-402D-AD75-6BC6B6D249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071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1EE9703B-3D85-43E9-B13F-D1096B5F2A75}"/>
              </a:ext>
            </a:extLst>
          </p:cNvPr>
          <p:cNvGrpSpPr/>
          <p:nvPr/>
        </p:nvGrpSpPr>
        <p:grpSpPr>
          <a:xfrm>
            <a:off x="3024594" y="2031275"/>
            <a:ext cx="10589624" cy="1652451"/>
            <a:chOff x="1767840" y="1776549"/>
            <a:chExt cx="10589624" cy="165245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D669162-1272-4667-9CEB-84DA97E25501}"/>
                </a:ext>
              </a:extLst>
            </p:cNvPr>
            <p:cNvSpPr/>
            <p:nvPr/>
          </p:nvSpPr>
          <p:spPr>
            <a:xfrm>
              <a:off x="1767840" y="1776549"/>
              <a:ext cx="2647406" cy="16524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FBAF471-77A3-4926-BDF5-4B19525CD3AD}"/>
                </a:ext>
              </a:extLst>
            </p:cNvPr>
            <p:cNvSpPr/>
            <p:nvPr/>
          </p:nvSpPr>
          <p:spPr>
            <a:xfrm>
              <a:off x="4415246" y="1776549"/>
              <a:ext cx="2647406" cy="16524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6C58BFF-0286-4FC5-8B26-8633C48C5AD4}"/>
                </a:ext>
              </a:extLst>
            </p:cNvPr>
            <p:cNvSpPr/>
            <p:nvPr/>
          </p:nvSpPr>
          <p:spPr>
            <a:xfrm>
              <a:off x="7062652" y="1776549"/>
              <a:ext cx="2647406" cy="16524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71B69A9-B6A2-4AEF-80A3-18C2B4397449}"/>
                </a:ext>
              </a:extLst>
            </p:cNvPr>
            <p:cNvSpPr/>
            <p:nvPr/>
          </p:nvSpPr>
          <p:spPr>
            <a:xfrm>
              <a:off x="9710058" y="1776549"/>
              <a:ext cx="2647406" cy="16524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A193C3-0E77-4E51-B00E-6EBAC86E675B}"/>
              </a:ext>
            </a:extLst>
          </p:cNvPr>
          <p:cNvSpPr/>
          <p:nvPr/>
        </p:nvSpPr>
        <p:spPr>
          <a:xfrm>
            <a:off x="2841714" y="1633673"/>
            <a:ext cx="3120469" cy="20500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C3025F0-7650-4FD7-9C08-C24862C95BF4}"/>
              </a:ext>
            </a:extLst>
          </p:cNvPr>
          <p:cNvSpPr/>
          <p:nvPr/>
        </p:nvSpPr>
        <p:spPr>
          <a:xfrm>
            <a:off x="2658834" y="3840480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441B7A0-C2D9-4CD0-BD30-0BE971ADDCDB}"/>
              </a:ext>
            </a:extLst>
          </p:cNvPr>
          <p:cNvSpPr/>
          <p:nvPr/>
        </p:nvSpPr>
        <p:spPr>
          <a:xfrm>
            <a:off x="5779303" y="3840480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213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</dc:creator>
  <cp:lastModifiedBy>EZEN</cp:lastModifiedBy>
  <cp:revision>1</cp:revision>
  <dcterms:created xsi:type="dcterms:W3CDTF">2023-11-09T00:15:57Z</dcterms:created>
  <dcterms:modified xsi:type="dcterms:W3CDTF">2023-11-09T06:59:27Z</dcterms:modified>
</cp:coreProperties>
</file>