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>
        <p:scale>
          <a:sx n="100" d="100"/>
          <a:sy n="100" d="100"/>
        </p:scale>
        <p:origin x="9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2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3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9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2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8E13-DF02-4A4D-8DBB-CC81C346BF38}" type="datetimeFigureOut">
              <a:rPr lang="zh-CN" altLang="en-US" smtClean="0"/>
              <a:t>2018/7/17/Tue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EDAA-A5C7-4531-85D3-F01FFA223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42998"/>
            <a:ext cx="12192000" cy="1430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09008" y="1835333"/>
            <a:ext cx="3653246" cy="6335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3"/>
            <a:ext cx="12192000" cy="862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Nginx</a:t>
            </a:r>
          </a:p>
          <a:p>
            <a:pPr algn="ctr"/>
            <a:r>
              <a:rPr lang="zh-CN" altLang="en-US" sz="1100" dirty="0"/>
              <a:t>负载</a:t>
            </a:r>
            <a:r>
              <a:rPr lang="zh-CN" altLang="en-US" sz="1100" dirty="0" smtClean="0"/>
              <a:t>均衡、反向代理、静态资源（</a:t>
            </a:r>
            <a:r>
              <a:rPr lang="en-US" altLang="zh-CN" sz="1100" dirty="0" smtClean="0"/>
              <a:t>Html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css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js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image</a:t>
            </a:r>
            <a:r>
              <a:rPr lang="zh-CN" altLang="en-US" sz="1100" dirty="0" smtClean="0"/>
              <a:t>等）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365762" y="1959423"/>
            <a:ext cx="1554480" cy="387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接口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137956" y="1959422"/>
            <a:ext cx="1554480" cy="391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接口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302039" y="1835333"/>
            <a:ext cx="3653246" cy="6335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58793" y="1959423"/>
            <a:ext cx="1554480" cy="387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站点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6230987" y="1959422"/>
            <a:ext cx="1554480" cy="387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站点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8303627" y="1835333"/>
            <a:ext cx="3653246" cy="6335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60381" y="1959423"/>
            <a:ext cx="1554480" cy="387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站点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0232575" y="1959422"/>
            <a:ext cx="1554480" cy="3918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站点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0" y="2965264"/>
            <a:ext cx="12192000" cy="666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12579" y="3142211"/>
            <a:ext cx="1759126" cy="3740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ActiveMQ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5018327" y="3142211"/>
            <a:ext cx="1759126" cy="3740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Redis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7489383" y="3148740"/>
            <a:ext cx="1759126" cy="3740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Zookeeper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0" y="3955870"/>
            <a:ext cx="12192000" cy="1382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9008" y="4598126"/>
            <a:ext cx="3653246" cy="609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5762" y="4699273"/>
            <a:ext cx="1554480" cy="40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2137956" y="4701174"/>
            <a:ext cx="1554480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302039" y="4598126"/>
            <a:ext cx="3653246" cy="609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58793" y="4699273"/>
            <a:ext cx="1554480" cy="40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6230987" y="4701174"/>
            <a:ext cx="1554480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8303627" y="4598126"/>
            <a:ext cx="3653246" cy="609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460381" y="4699273"/>
            <a:ext cx="1554480" cy="40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10232575" y="4701174"/>
            <a:ext cx="1554480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1" name="流程图: 磁盘 30"/>
          <p:cNvSpPr/>
          <p:nvPr/>
        </p:nvSpPr>
        <p:spPr>
          <a:xfrm>
            <a:off x="522518" y="5551714"/>
            <a:ext cx="2024743" cy="114953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DB1</a:t>
            </a:r>
            <a:endParaRPr lang="zh-CN" altLang="en-US" sz="1100" b="1" dirty="0"/>
          </a:p>
        </p:txBody>
      </p:sp>
      <p:sp>
        <p:nvSpPr>
          <p:cNvPr id="32" name="流程图: 磁盘 31"/>
          <p:cNvSpPr/>
          <p:nvPr/>
        </p:nvSpPr>
        <p:spPr>
          <a:xfrm>
            <a:off x="3461662" y="5551714"/>
            <a:ext cx="2024743" cy="114953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DB2</a:t>
            </a:r>
            <a:endParaRPr lang="zh-CN" altLang="en-US" sz="1100" b="1" dirty="0"/>
          </a:p>
        </p:txBody>
      </p:sp>
      <p:sp>
        <p:nvSpPr>
          <p:cNvPr id="33" name="流程图: 磁盘 32"/>
          <p:cNvSpPr/>
          <p:nvPr/>
        </p:nvSpPr>
        <p:spPr>
          <a:xfrm>
            <a:off x="6400806" y="5551714"/>
            <a:ext cx="2024743" cy="114953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DB3</a:t>
            </a:r>
            <a:endParaRPr lang="zh-CN" altLang="en-US" sz="1100" b="1" dirty="0"/>
          </a:p>
        </p:txBody>
      </p:sp>
      <p:sp>
        <p:nvSpPr>
          <p:cNvPr id="34" name="流程图: 磁盘 33"/>
          <p:cNvSpPr/>
          <p:nvPr/>
        </p:nvSpPr>
        <p:spPr>
          <a:xfrm>
            <a:off x="9339950" y="5551714"/>
            <a:ext cx="2024743" cy="114953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DB4</a:t>
            </a:r>
            <a:endParaRPr lang="zh-CN" altLang="en-US" sz="1100" b="1" dirty="0"/>
          </a:p>
        </p:txBody>
      </p:sp>
      <p:sp>
        <p:nvSpPr>
          <p:cNvPr id="36" name="单圆角矩形 35"/>
          <p:cNvSpPr/>
          <p:nvPr/>
        </p:nvSpPr>
        <p:spPr>
          <a:xfrm>
            <a:off x="0" y="1151311"/>
            <a:ext cx="12192000" cy="437608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技术框架：</a:t>
            </a:r>
            <a:r>
              <a:rPr lang="en-US" altLang="zh-CN" sz="1100" dirty="0" err="1" smtClean="0"/>
              <a:t>Dubbo</a:t>
            </a:r>
            <a:r>
              <a:rPr lang="en-US" altLang="zh-CN" sz="1100" dirty="0" smtClean="0"/>
              <a:t> Consumer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Spring boot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SpringMVC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Spring Session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VUE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Requirejs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Jsonp</a:t>
            </a:r>
            <a:endParaRPr lang="zh-CN" altLang="en-US" sz="1100" dirty="0"/>
          </a:p>
        </p:txBody>
      </p:sp>
      <p:sp>
        <p:nvSpPr>
          <p:cNvPr id="37" name="单圆角矩形 36"/>
          <p:cNvSpPr/>
          <p:nvPr/>
        </p:nvSpPr>
        <p:spPr>
          <a:xfrm>
            <a:off x="0" y="3956619"/>
            <a:ext cx="12192000" cy="437608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技术框架： </a:t>
            </a:r>
            <a:r>
              <a:rPr lang="en-US" altLang="zh-CN" sz="1100" dirty="0" err="1" smtClean="0"/>
              <a:t>Dubbo</a:t>
            </a:r>
            <a:r>
              <a:rPr lang="en-US" altLang="zh-CN" sz="1100" dirty="0" smtClean="0"/>
              <a:t> Provider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Spring boot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Mybatis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82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79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能顺</dc:creator>
  <cp:lastModifiedBy>余 能顺</cp:lastModifiedBy>
  <cp:revision>14</cp:revision>
  <dcterms:created xsi:type="dcterms:W3CDTF">2018-07-17T13:57:14Z</dcterms:created>
  <dcterms:modified xsi:type="dcterms:W3CDTF">2018-07-18T07:03:48Z</dcterms:modified>
</cp:coreProperties>
</file>