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5" r:id="rId11"/>
    <p:sldId id="566" r:id="rId12"/>
    <p:sldId id="567" r:id="rId13"/>
    <p:sldId id="568" r:id="rId14"/>
    <p:sldId id="569" r:id="rId15"/>
    <p:sldId id="570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 CSS </a:t>
            </a:r>
            <a:r>
              <a:rPr lang="ko-KR" altLang="en-US" b="1" dirty="0"/>
              <a:t>박스모델과 응용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858" y="1398478"/>
            <a:ext cx="11068739" cy="7234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p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9332" y="2776326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56276" y="1800876"/>
          <a:ext cx="10110727" cy="240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4782"/>
                <a:gridCol w="8555945"/>
              </a:tblGrid>
              <a:tr h="481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마진을 계산한다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px, pt, cm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단위로 지정할 수 있다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디폴트는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요소 폭의 퍼센트로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마진이 부모 요소로부터 상속된다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554200" y="2307774"/>
            <a:ext cx="8456364" cy="552109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직사각형 8"/>
          <p:cNvSpPr/>
          <p:nvPr/>
        </p:nvSpPr>
        <p:spPr bwMode="auto">
          <a:xfrm>
            <a:off x="2602510" y="3111476"/>
            <a:ext cx="6359749" cy="39136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99895" y="3829680"/>
            <a:ext cx="4764979" cy="2477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algn="ctr" defTabSz="1188134"/>
            <a:r>
              <a:rPr lang="ko-KR" altLang="en-US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(contents)</a:t>
            </a:r>
            <a:endParaRPr lang="ko-KR" altLang="en-US" sz="25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599" dirty="0"/>
              <a:t>padding</a:t>
            </a:r>
            <a:endParaRPr lang="ko-KR" altLang="en-US" sz="2599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endParaRPr lang="ko-KR" altLang="en-US" sz="2599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border</a:t>
            </a:r>
            <a:endParaRPr lang="ko-KR" altLang="en-US" sz="25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765" y="9061969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9864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4218" y="1410854"/>
            <a:ext cx="11081376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    body {   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    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p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#target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20px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 id="target"&gt;margin: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20px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6376" y="1410854"/>
            <a:ext cx="5799220" cy="23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4339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div.test</a:t>
            </a:r>
            <a:r>
              <a:rPr lang="en-US" altLang="ko-KR" sz="2339" dirty="0"/>
              <a:t> { background-color: yellow;</a:t>
            </a:r>
          </a:p>
          <a:p>
            <a:r>
              <a:rPr lang="en-US" altLang="ko-KR" sz="2339" dirty="0"/>
              <a:t>            width: 200px; padding: 10px;</a:t>
            </a:r>
          </a:p>
          <a:p>
            <a:r>
              <a:rPr lang="en-US" altLang="ko-KR" sz="2339" dirty="0"/>
              <a:t>            border: 5px solid red; margin: 20px;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class="test"&gt;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 </a:t>
            </a:r>
            <a:r>
              <a:rPr lang="ko-KR" altLang="en-US" sz="2339" dirty="0"/>
              <a:t>요소로서 전체 폭은 </a:t>
            </a:r>
            <a:r>
              <a:rPr lang="en-US" altLang="ko-KR" sz="2339" dirty="0"/>
              <a:t>270</a:t>
            </a:r>
            <a:r>
              <a:rPr lang="ko-KR" altLang="en-US" sz="2339" dirty="0"/>
              <a:t>픽셀이다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5505" y="155111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91022" y="1658374"/>
          <a:ext cx="11167263" cy="409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8629"/>
                <a:gridCol w="7428634"/>
              </a:tblGrid>
              <a:tr h="5846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배경 속성을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스크롤되는지를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시작위치를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1021" y="5881444"/>
            <a:ext cx="11156950" cy="20899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 background-color: red; } 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(255,0,0); }/*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#</a:t>
            </a:r>
            <a:r>
              <a:rPr lang="en-US" altLang="ko-KR" sz="2339" dirty="0" err="1"/>
              <a:t>ff0000</a:t>
            </a:r>
            <a:r>
              <a:rPr lang="en-US" altLang="ko-KR" sz="2339" dirty="0"/>
              <a:t>; }	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2" y="1410854"/>
            <a:ext cx="11131934" cy="67540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('</a:t>
            </a:r>
            <a:r>
              <a:rPr lang="en-US" altLang="ko-KR" sz="2339" dirty="0" err="1"/>
              <a:t>back1.jpg</a:t>
            </a:r>
            <a:r>
              <a:rPr lang="en-US" altLang="ko-KR" sz="2339" dirty="0"/>
              <a:t>')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삶이 그대를 속일지라도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 </a:t>
            </a:r>
            <a:r>
              <a:rPr lang="ko-KR" altLang="en-US" sz="2339" dirty="0"/>
              <a:t>삶이 그대를 속일지라도</a:t>
            </a:r>
          </a:p>
          <a:p>
            <a:r>
              <a:rPr lang="ko-KR" altLang="en-US" sz="2339" dirty="0"/>
              <a:t>	슬퍼하거나 노하지 말아라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지나가 버린 것 그리움이 되리니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9921" y="521138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1631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022" y="1410855"/>
            <a:ext cx="11144574" cy="64886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 smtClean="0"/>
              <a:t>(‘images/back1.jpg</a:t>
            </a:r>
            <a:r>
              <a:rPr lang="en-US" altLang="ko-KR" sz="2339" dirty="0"/>
              <a:t>');</a:t>
            </a:r>
          </a:p>
          <a:p>
            <a:r>
              <a:rPr lang="en-US" altLang="ko-KR" sz="2339" dirty="0"/>
              <a:t>            background-repeat: no-repeat;</a:t>
            </a:r>
          </a:p>
          <a:p>
            <a:r>
              <a:rPr lang="en-US" altLang="ko-KR" sz="2339" dirty="0"/>
              <a:t>            background-attachment: fixed</a:t>
            </a:r>
            <a:r>
              <a:rPr lang="en-US" altLang="ko-KR" sz="2339" dirty="0" smtClean="0"/>
              <a:t>;  </a:t>
            </a:r>
          </a:p>
          <a:p>
            <a:r>
              <a:rPr lang="en-US" altLang="ko-KR" sz="2339" dirty="0"/>
              <a:t> </a:t>
            </a:r>
            <a:r>
              <a:rPr lang="en-US" altLang="ko-KR" sz="2339" dirty="0" smtClean="0"/>
              <a:t>            //</a:t>
            </a:r>
            <a:r>
              <a:rPr lang="en-US" altLang="ko-KR" sz="2339" dirty="0" err="1" smtClean="0"/>
              <a:t>scroll:default</a:t>
            </a:r>
            <a:r>
              <a:rPr lang="en-US" altLang="ko-KR" sz="2339" dirty="0" smtClean="0"/>
              <a:t> //local , initial-&gt; </a:t>
            </a:r>
            <a:r>
              <a:rPr lang="ko-KR" altLang="en-US" sz="2339" dirty="0" smtClean="0"/>
              <a:t>같은 의미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이미지는 한번만 표시되고 위치가 고정되어 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327" y="6112354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748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7" y="1549703"/>
            <a:ext cx="11056099" cy="685536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div {width: 500px; height: 100px;</a:t>
            </a:r>
          </a:p>
          <a:p>
            <a:r>
              <a:rPr lang="en-US" altLang="ko-KR" sz="2339" dirty="0"/>
              <a:t>        background: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(back.jpg</a:t>
            </a:r>
            <a:r>
              <a:rPr lang="en-US" altLang="ko-KR" sz="2339" dirty="0" smtClean="0"/>
              <a:t>);</a:t>
            </a:r>
          </a:p>
          <a:p>
            <a:r>
              <a:rPr lang="en-US" altLang="ko-KR" sz="2339"/>
              <a:t> </a:t>
            </a:r>
            <a:r>
              <a:rPr lang="en-US" altLang="ko-KR" sz="2339" smtClean="0"/>
              <a:t>       background-size</a:t>
            </a:r>
            <a:r>
              <a:rPr lang="en-US" altLang="ko-KR" sz="2339" dirty="0"/>
              <a:t>: 100px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    background-repeat: no-repeat;</a:t>
            </a:r>
          </a:p>
          <a:p>
            <a:r>
              <a:rPr lang="en-US" altLang="ko-KR" sz="2339" dirty="0" smtClean="0"/>
              <a:t>}</a:t>
            </a:r>
            <a:endParaRPr lang="en-US" altLang="ko-KR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&lt;div&gt;</a:t>
            </a:r>
          </a:p>
          <a:p>
            <a:r>
              <a:rPr lang="ko-KR" altLang="en-US" sz="2339" dirty="0"/>
              <a:t>지금 그 사람의 이름은 잊었지만 그의 눈동자 입술은  내 가슴에 있네</a:t>
            </a:r>
            <a:r>
              <a:rPr lang="en-US" altLang="ko-KR" sz="2339" dirty="0"/>
              <a:t>...</a:t>
            </a:r>
            <a:r>
              <a:rPr lang="ko-KR" altLang="en-US" sz="2339" dirty="0"/>
              <a:t> 내 가슴에 있네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3383" y="1549702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551113"/>
            <a:ext cx="11157212" cy="68286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a:link { color: red; } 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a:visited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color:green</a:t>
            </a:r>
            <a:r>
              <a:rPr lang="en-US" altLang="ko-KR" sz="2339" dirty="0"/>
              <a:t>; }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a:hover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color:blue</a:t>
            </a:r>
            <a:r>
              <a:rPr lang="en-US" altLang="ko-KR" sz="2339" dirty="0"/>
              <a:t>; }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a:active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color:yellow</a:t>
            </a:r>
            <a:r>
              <a:rPr lang="en-US" altLang="ko-KR" sz="2339" dirty="0"/>
              <a:t>; }  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&lt;p&gt;&lt;a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="" target="_blank"&gt;</a:t>
            </a:r>
          </a:p>
          <a:p>
            <a:r>
              <a:rPr lang="ko-KR" altLang="en-US" sz="2339" dirty="0"/>
              <a:t>    여기가 링크입니다</a:t>
            </a:r>
            <a:r>
              <a:rPr lang="en-US" altLang="ko-KR" sz="2339" dirty="0"/>
              <a:t>.&lt;/a&gt;</a:t>
            </a:r>
          </a:p>
          <a:p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4400" y="2866335"/>
            <a:ext cx="4751160" cy="10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214" y="4393824"/>
            <a:ext cx="4739449" cy="10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209" y="5936017"/>
            <a:ext cx="4720454" cy="102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22529" idx="1"/>
          </p:cNvCxnSpPr>
          <p:nvPr/>
        </p:nvCxnSpPr>
        <p:spPr bwMode="auto">
          <a:xfrm flipV="1">
            <a:off x="3906571" y="3381997"/>
            <a:ext cx="2507829" cy="11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>
            <a:endCxn id="22531" idx="1"/>
          </p:cNvCxnSpPr>
          <p:nvPr/>
        </p:nvCxnSpPr>
        <p:spPr bwMode="auto">
          <a:xfrm>
            <a:off x="4681994" y="3860168"/>
            <a:ext cx="1900219" cy="10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4207396" y="4393824"/>
            <a:ext cx="2659236" cy="2133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551113"/>
            <a:ext cx="11106656" cy="676548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a.style1:link {color: #ff0000; }</a:t>
            </a:r>
          </a:p>
          <a:p>
            <a:r>
              <a:rPr lang="en-US" altLang="ko-KR" sz="2339" dirty="0"/>
              <a:t>        a.style1:visited {color: #0000ff; }</a:t>
            </a:r>
          </a:p>
          <a:p>
            <a:r>
              <a:rPr lang="en-US" altLang="ko-KR" sz="2339" dirty="0"/>
              <a:t>        a.style1:hover {font-size: 150%; }</a:t>
            </a:r>
          </a:p>
          <a:p>
            <a:r>
              <a:rPr lang="en-US" altLang="ko-KR" sz="2339" dirty="0"/>
              <a:t>        a.style2:link {color: #ff0000; }</a:t>
            </a:r>
          </a:p>
          <a:p>
            <a:r>
              <a:rPr lang="en-US" altLang="ko-KR" sz="2339" dirty="0"/>
              <a:t>        a.style2:visited {color: #0000ff; }</a:t>
            </a:r>
          </a:p>
          <a:p>
            <a:r>
              <a:rPr lang="en-US" altLang="ko-KR" sz="2339" dirty="0"/>
              <a:t>        a.style2:hover {background: #66ff66;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마우스를 </a:t>
            </a:r>
            <a:r>
              <a:rPr lang="ko-KR" altLang="en-US" sz="2339" dirty="0" err="1"/>
              <a:t>올려놓으면</a:t>
            </a:r>
            <a:r>
              <a:rPr lang="ko-KR" altLang="en-US" sz="2339" dirty="0"/>
              <a:t> 스타일이 변경됩니다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style1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폰트크기를</a:t>
            </a:r>
            <a:r>
              <a:rPr lang="ko-KR" altLang="en-US" sz="2339" dirty="0"/>
              <a:t>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style2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배경색을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2471" y="1798520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2471" y="3762796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58437" y="163729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/>
                <a:gridCol w="7970337"/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한줄로 설정한다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마커를 이미지로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마커의 위치를 안쪽인지 바깥쪽인지를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410854"/>
            <a:ext cx="11065859" cy="69057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/>
              <a:t>&lt;style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{ 	</a:t>
            </a:r>
          </a:p>
          <a:p>
            <a:r>
              <a:rPr lang="en-US" altLang="ko-KR" sz="2000" dirty="0"/>
              <a:t>    </a:t>
            </a:r>
            <a:r>
              <a:rPr lang="en-US" altLang="ko-KR" sz="2400" dirty="0" err="1"/>
              <a:t>list-style:none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text-align:center</a:t>
            </a:r>
            <a:r>
              <a:rPr lang="en-US" altLang="ko-KR" sz="2400" dirty="0"/>
              <a:t>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border-top:1px </a:t>
            </a:r>
            <a:r>
              <a:rPr lang="en-US" altLang="ko-KR" sz="2400" dirty="0"/>
              <a:t>solid red;</a:t>
            </a:r>
          </a:p>
          <a:p>
            <a:r>
              <a:rPr lang="en-US" altLang="ko-KR" sz="2400" dirty="0"/>
              <a:t>    border-bottom:1px solid red; padding:10px 0;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{ 	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display:inline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padding:0 10px; letter-spacing:10px;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 { </a:t>
            </a:r>
            <a:r>
              <a:rPr lang="en-US" altLang="ko-KR" sz="2339" dirty="0" err="1"/>
              <a:t>text-decoration:none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color:black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a:hover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</a:t>
            </a:r>
            <a:r>
              <a:rPr lang="en-US" altLang="ko-KR" sz="2339" dirty="0" smtClean="0"/>
              <a:t>&gt;</a:t>
            </a:r>
            <a:endParaRPr lang="en-US" altLang="ko-KR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0" y="1410852"/>
            <a:ext cx="11124676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="#"&gt;Home&lt;/a&gt;&lt;/li&gt;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="#"&gt;Blog&lt;/a&gt;&lt;/li&gt;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="#"&gt;About&lt;/a&gt;&lt;/li&gt;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="#"&gt;Contact&lt;/a&gt;&lt;/li&gt;</a:t>
            </a:r>
          </a:p>
          <a:p>
            <a:r>
              <a:rPr lang="en-US" altLang="ko-KR" sz="2339" dirty="0"/>
              <a:t>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1904" y="4284545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6615212"/>
              </p:ext>
            </p:extLst>
          </p:nvPr>
        </p:nvGraphicFramePr>
        <p:xfrm>
          <a:off x="693238" y="1675831"/>
          <a:ext cx="10562423" cy="48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/>
                <a:gridCol w="8273655"/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39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separate|collapse|initial|inherit</a:t>
                      </a:r>
                      <a:r>
                        <a:rPr lang="en-US" altLang="ko-KR" sz="2339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table-align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319412"/>
            <a:ext cx="11065859" cy="65410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5147" y="3601263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3" y="3908574"/>
            <a:ext cx="11089386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table {border-collapse: collapse;}</a:t>
            </a:r>
          </a:p>
          <a:p>
            <a:r>
              <a:rPr lang="en-US" altLang="ko-KR" sz="2339" dirty="0"/>
              <a:t>    table,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, td {border: 1px solid blue;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6746" y="3388808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973" y="1551112"/>
            <a:ext cx="11077623" cy="66243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color: white; background-color: green;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629" y="4055310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3867" y="1551112"/>
            <a:ext cx="11171730" cy="41187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green;}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{background-color: green; color: white;}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9731" y="5045275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5630" y="1435114"/>
            <a:ext cx="11250722" cy="68814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 }</a:t>
            </a:r>
          </a:p>
          <a:p>
            <a:r>
              <a:rPr lang="en-US" altLang="ko-KR" sz="2339" dirty="0"/>
              <a:t>table { width: 100%; }</a:t>
            </a:r>
          </a:p>
          <a:p>
            <a:r>
              <a:rPr lang="en-US" altLang="ko-KR" sz="2339" dirty="0"/>
              <a:t>td { text-align: center;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244" y="3998850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6" y="1551112"/>
            <a:ext cx="11171730" cy="66234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caption { </a:t>
            </a:r>
            <a:r>
              <a:rPr lang="en-US" altLang="ko-KR" sz="2339" dirty="0" err="1"/>
              <a:t>caption-side:bottom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border="1"&gt;</a:t>
            </a:r>
          </a:p>
          <a:p>
            <a:r>
              <a:rPr lang="en-US" altLang="ko-KR" sz="2339" dirty="0"/>
              <a:t>        &lt;caption&gt;VIP </a:t>
            </a:r>
            <a:r>
              <a:rPr lang="ko-KR" altLang="en-US" sz="2339" dirty="0"/>
              <a:t>고객 리스트</a:t>
            </a:r>
            <a:r>
              <a:rPr lang="en-US" altLang="ko-KR" sz="2339" dirty="0"/>
              <a:t>&lt;/caption&gt;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9329" y="4146885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017" y="1904910"/>
            <a:ext cx="10670077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#list {font-family: "Trebuchet </a:t>
            </a:r>
            <a:r>
              <a:rPr lang="en-US" altLang="ko-KR" sz="2339" dirty="0" err="1"/>
              <a:t>MS",sans</a:t>
            </a:r>
            <a:r>
              <a:rPr lang="en-US" altLang="ko-KR" sz="2339" dirty="0"/>
              <a:t>-serif; width: 100%; }</a:t>
            </a:r>
          </a:p>
          <a:p>
            <a:r>
              <a:rPr lang="en-US" altLang="ko-KR" sz="2339" dirty="0"/>
              <a:t>        #list td,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border: 1px dotted gray;</a:t>
            </a:r>
          </a:p>
          <a:p>
            <a:r>
              <a:rPr lang="en-US" altLang="ko-KR" sz="2339" dirty="0"/>
              <a:t>            text-align: center;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{color: white; background-color: blue;}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tr.alt</a:t>
            </a:r>
            <a:r>
              <a:rPr lang="en-US" altLang="ko-KR" sz="2339" dirty="0"/>
              <a:t> td {background-color: yellow;}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7" y="1728461"/>
            <a:ext cx="1114820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id="list"&gt;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/>
              <a:t>홍길동</a:t>
            </a:r>
            <a:r>
              <a:rPr lang="en-US" altLang="ko-KR" sz="2339" dirty="0"/>
              <a:t>&lt;/td&gt;&lt;td&gt;hong@google.com&lt;/td&gt;&lt;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김수진</a:t>
            </a:r>
            <a:r>
              <a:rPr lang="en-US" altLang="ko-KR" sz="2339" dirty="0"/>
              <a:t>&lt;/td&gt;&lt;td&gt;sujin@google.com&lt;/td&gt;&lt;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6440" y="5028184"/>
            <a:ext cx="4830371" cy="25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1956" y="2844392"/>
            <a:ext cx="5631347" cy="5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398475"/>
            <a:ext cx="11106656" cy="62374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style="border-style: none;"&gt;none.&lt;/p&gt;</a:t>
            </a:r>
          </a:p>
          <a:p>
            <a:r>
              <a:rPr lang="en-US" altLang="ko-KR" sz="2339" dirty="0"/>
              <a:t>    &lt;p style="border-style: dotted;"&gt;dotted&lt;/p&gt;</a:t>
            </a:r>
          </a:p>
          <a:p>
            <a:r>
              <a:rPr lang="en-US" altLang="ko-KR" sz="2339" dirty="0"/>
              <a:t>    &lt;p style="border-style: dashed;"&gt;dashed&lt;/p&gt;</a:t>
            </a:r>
          </a:p>
          <a:p>
            <a:r>
              <a:rPr lang="en-US" altLang="ko-KR" sz="2339" dirty="0"/>
              <a:t>    &lt;p style="border-style: solid;"&gt;solid&lt;/p&gt;</a:t>
            </a:r>
          </a:p>
          <a:p>
            <a:r>
              <a:rPr lang="en-US" altLang="ko-KR" sz="2339" dirty="0"/>
              <a:t>    &lt;p style="border-style: double;"&gt;double&lt;/p&gt;</a:t>
            </a:r>
          </a:p>
          <a:p>
            <a:r>
              <a:rPr lang="en-US" altLang="ko-KR" sz="2339" dirty="0"/>
              <a:t>    &lt;p style="border-style: groove;"&gt;groove&lt;/p&gt;</a:t>
            </a:r>
          </a:p>
          <a:p>
            <a:r>
              <a:rPr lang="en-US" altLang="ko-KR" sz="2339" dirty="0"/>
              <a:t>    &lt;p style="border-style: ridge;"&gt;ridge&lt;/p&gt;</a:t>
            </a:r>
          </a:p>
          <a:p>
            <a:r>
              <a:rPr lang="en-US" altLang="ko-KR" sz="2339" dirty="0"/>
              <a:t>    &lt;p style="border-style: inset;"&gt;inset&lt;/p&gt;</a:t>
            </a:r>
          </a:p>
          <a:p>
            <a:r>
              <a:rPr lang="en-US" altLang="ko-KR" sz="2339" dirty="0"/>
              <a:t>    &lt;p style="border-style: outset;"&gt;outset&lt;/p&gt;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7315" y="561042"/>
            <a:ext cx="2321049" cy="78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1551113"/>
            <a:ext cx="11094016" cy="60071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p.thick</a:t>
            </a:r>
            <a:r>
              <a:rPr lang="en-US" altLang="ko-KR" sz="2339" dirty="0"/>
              <a:t> {border-style: solid; border-width: thick;}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p.medium</a:t>
            </a:r>
            <a:r>
              <a:rPr lang="en-US" altLang="ko-KR" sz="2339" dirty="0"/>
              <a:t> {border-style: solid; border-width: medium;}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p.thin</a:t>
            </a:r>
            <a:r>
              <a:rPr lang="en-US" altLang="ko-KR" sz="2339" dirty="0"/>
              <a:t> {border-style: solid; border-width: 1px;}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class="thick"&gt;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thick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class="medium"&gt;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medium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class="thin"&gt;</a:t>
            </a:r>
            <a:r>
              <a:rPr lang="ko-KR" altLang="en-US" sz="2339" dirty="0"/>
              <a:t>경계선이 </a:t>
            </a:r>
            <a:r>
              <a:rPr lang="en-US" altLang="ko-KR" sz="2339" dirty="0" err="1"/>
              <a:t>1px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9425" y="561040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1716125"/>
            <a:ext cx="11140921" cy="59053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p.green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border-style: solid;</a:t>
            </a:r>
          </a:p>
          <a:p>
            <a:r>
              <a:rPr lang="en-US" altLang="ko-KR" sz="2339" dirty="0"/>
              <a:t>            border-color: green;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</a:t>
            </a:r>
            <a:r>
              <a:rPr lang="en-US" altLang="ko-KR" sz="2339" b="0" dirty="0"/>
              <a:t>&lt;p class="green"&gt;</a:t>
            </a:r>
            <a:r>
              <a:rPr lang="ko-KR" altLang="en-US" sz="2339" b="0" dirty="0"/>
              <a:t>경계선의 색상</a:t>
            </a:r>
            <a:r>
              <a:rPr lang="en-US" altLang="ko-KR" sz="2339" b="0" dirty="0"/>
              <a:t>: green&lt;/p&gt;</a:t>
            </a:r>
          </a:p>
          <a:p>
            <a:r>
              <a:rPr lang="en-US" altLang="ko-KR" sz="2339" b="0" dirty="0"/>
              <a:t>&lt;/body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1779" y="188043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1744211"/>
            <a:ext cx="10985100" cy="62184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2px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    border-radius: </a:t>
            </a:r>
            <a:r>
              <a:rPr lang="en-US" altLang="ko-KR" sz="2339" dirty="0" err="1"/>
              <a:t>25px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&lt;div&gt;border-radius </a:t>
            </a:r>
            <a:r>
              <a:rPr lang="ko-KR" altLang="en-US" sz="2339" dirty="0"/>
              <a:t>속성을 사용하면 둥근 경계선을 만들 수 있습니다</a:t>
            </a:r>
            <a:r>
              <a:rPr lang="en-US" altLang="ko-KR" sz="2339" dirty="0"/>
              <a:t>.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4370" y="1917651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551112"/>
            <a:ext cx="11144574" cy="67746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300px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green;</a:t>
            </a:r>
          </a:p>
          <a:p>
            <a:r>
              <a:rPr lang="en-US" altLang="ko-KR" sz="2339" dirty="0"/>
              <a:t>            box-shadow: 20px 10px 5px #666666</a:t>
            </a:r>
            <a:r>
              <a:rPr lang="en-US" altLang="ko-KR" sz="2339" dirty="0" smtClean="0"/>
              <a:t>;  //</a:t>
            </a:r>
            <a:r>
              <a:rPr lang="ko-KR" altLang="en-US" sz="2339" dirty="0" err="1" smtClean="0"/>
              <a:t>퍼짐정도</a:t>
            </a:r>
            <a:r>
              <a:rPr lang="en-US" altLang="ko-KR" sz="2339" dirty="0" smtClean="0"/>
              <a:t>:</a:t>
            </a:r>
            <a:r>
              <a:rPr lang="ko-KR" altLang="en-US" sz="2339" dirty="0" err="1" smtClean="0"/>
              <a:t>흐리고진하고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6669" y="6039435"/>
            <a:ext cx="6043312" cy="185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13339</TotalTime>
  <Words>2245</Words>
  <Application>Microsoft Office PowerPoint</Application>
  <PresentationFormat>사용자 지정</PresentationFormat>
  <Paragraphs>481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1_Crayons</vt:lpstr>
      <vt:lpstr>05 CSS 박스모델과 응용 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요소 크기 설정</vt:lpstr>
      <vt:lpstr>마진과 패딩 설정하기</vt:lpstr>
      <vt:lpstr>마진과 패딩</vt:lpstr>
      <vt:lpstr>마진과 패딩 예제</vt:lpstr>
      <vt:lpstr>박스의 크기 계산</vt:lpstr>
      <vt:lpstr>예제</vt:lpstr>
      <vt:lpstr>배경 설정하기 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1077</cp:revision>
  <cp:lastPrinted>2015-02-24T08:02:21Z</cp:lastPrinted>
  <dcterms:created xsi:type="dcterms:W3CDTF">2007-06-29T06:43:39Z</dcterms:created>
  <dcterms:modified xsi:type="dcterms:W3CDTF">2020-02-12T02:25:30Z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