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500" y="62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 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8604" y="1626202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9383" y="5622424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3382" y="3279695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155" y="580993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2101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038" y="3202818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037" y="5814847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9896" y="4729656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9733" y="2058798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0808" y="45707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3"/>
            <a:ext cx="10670077" cy="6871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&lt;title&gt;My Blog Page&lt;/title&gt;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#header {</a:t>
            </a:r>
          </a:p>
          <a:p>
            <a:r>
              <a:rPr lang="en-US" altLang="ko-KR" sz="2339" dirty="0"/>
              <a:t>    background-color: yellow;</a:t>
            </a:r>
          </a:p>
          <a:p>
            <a:r>
              <a:rPr lang="en-US" altLang="ko-KR" sz="2339" dirty="0"/>
              <a:t>    width: 100%;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#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width: 30%;</a:t>
            </a:r>
          </a:p>
          <a:p>
            <a:r>
              <a:rPr lang="en-US" altLang="ko-KR" sz="2339" dirty="0"/>
              <a:t>    background-color: red;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float: left;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1503216"/>
              </p:ext>
            </p:extLst>
          </p:nvPr>
        </p:nvGraphicFramePr>
        <p:xfrm>
          <a:off x="542692" y="1745684"/>
          <a:ext cx="10768600" cy="5208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276" y="1602889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5" y="4131341"/>
            <a:ext cx="11089387" cy="42596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h1</a:t>
            </a:r>
            <a:r>
              <a:rPr lang="ko-KR" altLang="en-US" sz="2339" dirty="0"/>
              <a:t>으로 정의된 부분입니다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&lt;div style="background-color: aqua"&gt;div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    &lt;p style="background-color: yellow"&gt;p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&lt;pre style="background-color: green"&gt;pre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.&lt;/pre&gt;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0079" y="3598180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</a:t>
            </a:r>
            <a:r>
              <a:rPr lang="en-US" altLang="ko-KR" dirty="0" smtClean="0"/>
              <a:t>&lt;</a:t>
            </a:r>
            <a:r>
              <a:rPr lang="en-US" altLang="ko-KR" dirty="0"/>
              <a:t>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789" y="3119703"/>
            <a:ext cx="10882215" cy="27266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&lt;span style="background-color: aqua"&gt;span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&lt;/span&gt;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width="60" height="60" /&gt;</a:t>
            </a:r>
          </a:p>
          <a:p>
            <a:r>
              <a:rPr lang="en-US" altLang="ko-KR" sz="2339" dirty="0"/>
              <a:t>    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="http://</a:t>
            </a:r>
            <a:r>
              <a:rPr lang="en-US" altLang="ko-KR" sz="2339" dirty="0" err="1"/>
              <a:t>www.w3c.org</a:t>
            </a:r>
            <a:r>
              <a:rPr lang="en-US" altLang="ko-KR" sz="2339" dirty="0"/>
              <a:t>"&gt;a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&lt;/a&gt;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0081" y="6056187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30807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블록 요소와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요소의 혼합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6" y="1779676"/>
            <a:ext cx="11089386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p,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, strong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err="1"/>
              <a:t>3px</a:t>
            </a:r>
            <a:r>
              <a:rPr lang="en-US" altLang="ko-KR" sz="2339" dirty="0"/>
              <a:t>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body </a:t>
            </a:r>
            <a:r>
              <a:rPr lang="ko-KR" altLang="en-US" sz="2339" dirty="0"/>
              <a:t>안에 </a:t>
            </a:r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강조 문자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와 </a:t>
            </a:r>
            <a:r>
              <a:rPr lang="en-US" altLang="ko-KR" sz="2339" dirty="0"/>
              <a:t>&lt;strong&gt;</a:t>
            </a:r>
            <a:r>
              <a:rPr lang="ko-KR" altLang="en-US" sz="2339" dirty="0"/>
              <a:t>강한 문자</a:t>
            </a:r>
            <a:r>
              <a:rPr lang="en-US" altLang="ko-KR" sz="2339" dirty="0"/>
              <a:t>&lt;/strong&gt;</a:t>
            </a:r>
            <a:r>
              <a:rPr lang="ko-KR" altLang="en-US" sz="2339" dirty="0"/>
              <a:t>를 가지고 있습니다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여기는 다른 단락입니다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6524" y="1889651"/>
            <a:ext cx="5629546" cy="16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</a:t>
            </a:r>
            <a:r>
              <a:rPr lang="ko-KR" altLang="en-US" dirty="0" smtClean="0"/>
              <a:t>간주됨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나타나지 않음 </a:t>
            </a:r>
            <a:endParaRPr lang="ko-KR" altLang="en-US" dirty="0"/>
          </a:p>
          <a:p>
            <a:pPr lvl="1"/>
            <a:r>
              <a:rPr lang="en-US" altLang="ko-KR" dirty="0" smtClean="0"/>
              <a:t>display: inline-block :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531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421" y="1314445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7662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13532</TotalTime>
  <Words>2022</Words>
  <Application>Microsoft Office PowerPoint</Application>
  <PresentationFormat>사용자 지정</PresentationFormat>
  <Paragraphs>340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1093</cp:revision>
  <cp:lastPrinted>2015-02-24T08:02:21Z</cp:lastPrinted>
  <dcterms:created xsi:type="dcterms:W3CDTF">2007-06-29T06:43:39Z</dcterms:created>
  <dcterms:modified xsi:type="dcterms:W3CDTF">2020-11-03T03:39:22Z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