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646" r:id="rId2"/>
    <p:sldId id="648" r:id="rId3"/>
    <p:sldId id="649" r:id="rId4"/>
    <p:sldId id="650" r:id="rId5"/>
    <p:sldId id="883" r:id="rId6"/>
    <p:sldId id="948" r:id="rId7"/>
    <p:sldId id="955" r:id="rId8"/>
    <p:sldId id="936" r:id="rId9"/>
    <p:sldId id="937" r:id="rId10"/>
    <p:sldId id="954" r:id="rId11"/>
    <p:sldId id="938" r:id="rId12"/>
    <p:sldId id="939" r:id="rId13"/>
    <p:sldId id="940" r:id="rId14"/>
    <p:sldId id="942" r:id="rId15"/>
    <p:sldId id="941" r:id="rId16"/>
    <p:sldId id="950" r:id="rId17"/>
    <p:sldId id="943" r:id="rId18"/>
    <p:sldId id="944" r:id="rId19"/>
    <p:sldId id="945" r:id="rId20"/>
    <p:sldId id="946" r:id="rId21"/>
    <p:sldId id="947" r:id="rId22"/>
    <p:sldId id="953" r:id="rId2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37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 HTML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웹사이트 </a:t>
            </a:r>
            <a:r>
              <a:rPr lang="ko-KR" altLang="en-US" dirty="0"/>
              <a:t>만들기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142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smtClean="0"/>
              <a:t>왼쪽 </a:t>
            </a:r>
            <a:r>
              <a:rPr lang="en-US" altLang="ko-KR" b="1" i="1" dirty="0" smtClean="0"/>
              <a:t>aside</a:t>
            </a:r>
            <a:r>
              <a:rPr lang="ko-KR" altLang="en-US" b="1" i="1" dirty="0" smtClean="0"/>
              <a:t>메뉴</a:t>
            </a:r>
            <a:endParaRPr lang="ko-KR" altLang="en-US" b="1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 bwMode="auto">
          <a:xfrm>
            <a:off x="296983" y="1732624"/>
            <a:ext cx="11262614" cy="6183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3200" dirty="0" smtClean="0">
                <a:solidFill>
                  <a:srgbClr val="000000"/>
                </a:solidFill>
              </a:rPr>
              <a:t>aside  id=“left”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&gt;</a:t>
            </a:r>
            <a:endParaRPr lang="en-US" altLang="ko-KR" sz="3200" kern="0" dirty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3200" kern="0" dirty="0" err="1">
                <a:solidFill>
                  <a:srgbClr val="000000"/>
                </a:solidFill>
              </a:rPr>
              <a:t>ul</a:t>
            </a:r>
            <a:r>
              <a:rPr lang="en-US" altLang="ko-KR" sz="32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    &lt;</a:t>
            </a:r>
            <a:r>
              <a:rPr lang="en-US" altLang="ko-KR" sz="3200" kern="0" dirty="0" err="1">
                <a:solidFill>
                  <a:srgbClr val="000000"/>
                </a:solidFill>
              </a:rPr>
              <a:t>li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dirty="0" smtClean="0">
                <a:solidFill>
                  <a:srgbClr val="000000"/>
                </a:solidFill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</a:rPr>
              <a:t>       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3200" kern="0" dirty="0">
                <a:solidFill>
                  <a:srgbClr val="000000"/>
                </a:solidFill>
              </a:rPr>
              <a:t>a </a:t>
            </a:r>
            <a:r>
              <a:rPr lang="en-US" altLang="ko-KR" sz="32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=“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computer.html“target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=“”&gt; &gt;</a:t>
            </a:r>
            <a:r>
              <a:rPr lang="ko-KR" altLang="en-US" sz="3200" kern="0" dirty="0" smtClean="0">
                <a:solidFill>
                  <a:srgbClr val="000000"/>
                </a:solidFill>
              </a:rPr>
              <a:t>컴퓨터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>
                <a:solidFill>
                  <a:srgbClr val="000000"/>
                </a:solidFill>
              </a:rPr>
              <a:t>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    &lt;</a:t>
            </a:r>
            <a:r>
              <a:rPr lang="en-US" altLang="ko-KR" sz="3200" kern="0" dirty="0">
                <a:solidFill>
                  <a:srgbClr val="000000"/>
                </a:solidFill>
              </a:rPr>
              <a:t>li&gt;&lt;a </a:t>
            </a:r>
            <a:r>
              <a:rPr lang="en-US" altLang="ko-KR" sz="32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=““ target=“”&gt;</a:t>
            </a:r>
            <a:r>
              <a:rPr lang="ko-KR" altLang="en-US" sz="3200" kern="0" dirty="0" smtClean="0">
                <a:solidFill>
                  <a:srgbClr val="000000"/>
                </a:solidFill>
              </a:rPr>
              <a:t>의류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>
                <a:solidFill>
                  <a:srgbClr val="000000"/>
                </a:solidFill>
              </a:rPr>
              <a:t>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    &lt;</a:t>
            </a:r>
            <a:r>
              <a:rPr lang="en-US" altLang="ko-KR" sz="3200" kern="0" dirty="0">
                <a:solidFill>
                  <a:srgbClr val="000000"/>
                </a:solidFill>
              </a:rPr>
              <a:t>li&gt;&lt;a </a:t>
            </a:r>
            <a:r>
              <a:rPr lang="en-US" altLang="ko-KR" sz="32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=““ target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=“”&gt; &gt;</a:t>
            </a:r>
            <a:r>
              <a:rPr lang="ko-KR" altLang="en-US" sz="3200" kern="0" dirty="0" smtClean="0">
                <a:solidFill>
                  <a:srgbClr val="000000"/>
                </a:solidFill>
              </a:rPr>
              <a:t>음악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>
                <a:solidFill>
                  <a:srgbClr val="000000"/>
                </a:solidFill>
              </a:rPr>
              <a:t>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    &lt;</a:t>
            </a:r>
            <a:r>
              <a:rPr lang="en-US" altLang="ko-KR" sz="3200" kern="0" dirty="0">
                <a:solidFill>
                  <a:srgbClr val="000000"/>
                </a:solidFill>
              </a:rPr>
              <a:t>li&gt;&lt;a </a:t>
            </a:r>
            <a:r>
              <a:rPr lang="en-US" altLang="ko-KR" sz="32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=““ target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=“”&gt; &gt;</a:t>
            </a:r>
            <a:r>
              <a:rPr lang="ko-KR" altLang="en-US" sz="3200" kern="0" dirty="0" smtClean="0">
                <a:solidFill>
                  <a:srgbClr val="000000"/>
                </a:solidFill>
              </a:rPr>
              <a:t>영화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>
                <a:solidFill>
                  <a:srgbClr val="000000"/>
                </a:solidFill>
              </a:rPr>
              <a:t>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    &lt;</a:t>
            </a:r>
            <a:r>
              <a:rPr lang="en-US" altLang="ko-KR" sz="3200" kern="0" dirty="0">
                <a:solidFill>
                  <a:srgbClr val="000000"/>
                </a:solidFill>
              </a:rPr>
              <a:t>li&gt;&lt;a </a:t>
            </a:r>
            <a:r>
              <a:rPr lang="en-US" altLang="ko-KR" sz="32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=““ target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=“”&gt; &gt;</a:t>
            </a:r>
            <a:r>
              <a:rPr lang="ko-KR" altLang="en-US" sz="3200" kern="0" dirty="0" smtClean="0">
                <a:solidFill>
                  <a:srgbClr val="000000"/>
                </a:solidFill>
              </a:rPr>
              <a:t>스포츠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/</a:t>
            </a:r>
            <a:r>
              <a:rPr lang="ko-KR" altLang="en-US" sz="3200" kern="0" dirty="0" err="1" smtClean="0">
                <a:solidFill>
                  <a:srgbClr val="000000"/>
                </a:solidFill>
              </a:rPr>
              <a:t>레져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>
                <a:solidFill>
                  <a:srgbClr val="000000"/>
                </a:solidFill>
              </a:rPr>
              <a:t>a&gt;&lt;/</a:t>
            </a:r>
            <a:r>
              <a:rPr lang="en-US" altLang="ko-KR" sz="3200" kern="0" dirty="0" err="1">
                <a:solidFill>
                  <a:srgbClr val="000000"/>
                </a:solidFill>
              </a:rPr>
              <a:t>li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dirty="0" smtClean="0">
                <a:solidFill>
                  <a:srgbClr val="000000"/>
                </a:solidFill>
              </a:rPr>
              <a:t>    &lt;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li</a:t>
            </a:r>
            <a:r>
              <a:rPr lang="en-US" altLang="ko-KR" sz="3200" dirty="0" smtClean="0">
                <a:solidFill>
                  <a:srgbClr val="000000"/>
                </a:solidFill>
              </a:rPr>
              <a:t>&gt;&lt;a 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href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=““ </a:t>
            </a:r>
            <a:r>
              <a:rPr lang="en-US" altLang="ko-KR" sz="3200" dirty="0" smtClean="0">
                <a:solidFill>
                  <a:srgbClr val="000000"/>
                </a:solidFill>
              </a:rPr>
              <a:t>target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=“”&gt; </a:t>
            </a:r>
            <a:r>
              <a:rPr lang="en-US" altLang="ko-KR" sz="3200" dirty="0" smtClean="0">
                <a:solidFill>
                  <a:srgbClr val="000000"/>
                </a:solidFill>
              </a:rPr>
              <a:t>&gt;</a:t>
            </a:r>
            <a:r>
              <a:rPr lang="ko-KR" altLang="en-US" sz="3200" dirty="0" smtClean="0">
                <a:solidFill>
                  <a:srgbClr val="000000"/>
                </a:solidFill>
              </a:rPr>
              <a:t>가구</a:t>
            </a:r>
            <a:r>
              <a:rPr lang="en-US" altLang="ko-KR" sz="3200" dirty="0" smtClean="0">
                <a:solidFill>
                  <a:srgbClr val="000000"/>
                </a:solidFill>
              </a:rPr>
              <a:t>/</a:t>
            </a:r>
            <a:r>
              <a:rPr lang="ko-KR" altLang="en-US" sz="3200" dirty="0" smtClean="0">
                <a:solidFill>
                  <a:srgbClr val="000000"/>
                </a:solidFill>
              </a:rPr>
              <a:t>인테리어</a:t>
            </a:r>
            <a:r>
              <a:rPr lang="en-US" altLang="ko-KR" sz="3200" dirty="0" smtClean="0">
                <a:solidFill>
                  <a:srgbClr val="000000"/>
                </a:solidFill>
              </a:rPr>
              <a:t>&lt;/a&gt;&lt;/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li</a:t>
            </a:r>
            <a:r>
              <a:rPr lang="en-US" altLang="ko-KR" sz="320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dirty="0" smtClean="0">
                <a:solidFill>
                  <a:srgbClr val="000000"/>
                </a:solidFill>
              </a:rPr>
              <a:t>	</a:t>
            </a:r>
            <a:r>
              <a:rPr lang="en-US" altLang="ko-KR" sz="3200" dirty="0" smtClean="0">
                <a:solidFill>
                  <a:srgbClr val="000000"/>
                </a:solidFill>
              </a:rPr>
              <a:t>  &lt;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li</a:t>
            </a:r>
            <a:r>
              <a:rPr lang="en-US" altLang="ko-KR" sz="3200" dirty="0" smtClean="0">
                <a:solidFill>
                  <a:srgbClr val="000000"/>
                </a:solidFill>
              </a:rPr>
              <a:t>&gt;&lt;a 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href</a:t>
            </a:r>
            <a:r>
              <a:rPr lang="en-US" altLang="ko-KR" sz="3200" dirty="0" smtClean="0">
                <a:solidFill>
                  <a:srgbClr val="000000"/>
                </a:solidFill>
              </a:rPr>
              <a:t>=“ “</a:t>
            </a:r>
            <a:r>
              <a:rPr lang="en-US" altLang="ko-KR" sz="3200" dirty="0" smtClean="0">
                <a:solidFill>
                  <a:srgbClr val="000000"/>
                </a:solidFill>
              </a:rPr>
              <a:t>target=“”&gt; </a:t>
            </a:r>
            <a:r>
              <a:rPr lang="en-US" altLang="ko-KR" sz="3200" dirty="0" smtClean="0">
                <a:solidFill>
                  <a:srgbClr val="000000"/>
                </a:solidFill>
              </a:rPr>
              <a:t>&gt;</a:t>
            </a:r>
            <a:r>
              <a:rPr lang="ko-KR" altLang="en-US" sz="3200" dirty="0" smtClean="0">
                <a:solidFill>
                  <a:srgbClr val="000000"/>
                </a:solidFill>
              </a:rPr>
              <a:t>식품</a:t>
            </a:r>
            <a:r>
              <a:rPr lang="en-US" altLang="ko-KR" sz="3200" dirty="0" smtClean="0">
                <a:solidFill>
                  <a:srgbClr val="000000"/>
                </a:solidFill>
              </a:rPr>
              <a:t>&lt;/a&gt;&lt;/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li</a:t>
            </a:r>
            <a:r>
              <a:rPr lang="en-US" altLang="ko-KR" sz="3200" dirty="0" smtClean="0">
                <a:solidFill>
                  <a:srgbClr val="000000"/>
                </a:solidFill>
              </a:rPr>
              <a:t>&gt;</a:t>
            </a:r>
            <a:endParaRPr lang="en-US" altLang="ko-KR" sz="32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 err="1">
                <a:solidFill>
                  <a:srgbClr val="000000"/>
                </a:solidFill>
              </a:rPr>
              <a:t>ul</a:t>
            </a:r>
            <a:r>
              <a:rPr lang="en-US" altLang="ko-KR" sz="32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aside&gt;</a:t>
            </a:r>
            <a:endParaRPr lang="en-US" altLang="ko-KR" sz="32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1"/>
            <a:ext cx="10668651" cy="29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</a:rPr>
              <a:t>&lt;section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iframe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src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=“computer.html” name=“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”&gt;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&lt;/section&gt;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971" y="4754880"/>
            <a:ext cx="9836332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="" xmlns:p14="http://schemas.microsoft.com/office/powerpoint/2010/main" val="22376112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</a:t>
            </a:r>
            <a:r>
              <a:rPr lang="en-US" altLang="ko-KR" b="1" i="1" dirty="0" smtClean="0"/>
              <a:t>aside</a:t>
            </a:r>
            <a:r>
              <a:rPr lang="ko-KR" altLang="en-US" b="1" i="1" dirty="0" smtClean="0"/>
              <a:t> </a:t>
            </a:r>
            <a:r>
              <a:rPr lang="ko-KR" altLang="en-US" b="1" i="1" dirty="0"/>
              <a:t>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007" y="1717766"/>
            <a:ext cx="10668651" cy="6577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&lt;aside id="right"&gt;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24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div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4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400" kern="0" dirty="0">
                <a:solidFill>
                  <a:srgbClr val="000000"/>
                </a:solidFill>
              </a:rPr>
              <a:t>&lt;div id="login"&gt;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&gt;Log In&lt;/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&lt;form action="#"&gt;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   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form&gt;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&lt;/aside&gt;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63535"/>
            <a:ext cx="4958217" cy="50210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5333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register.html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880" y="1606732"/>
            <a:ext cx="11376717" cy="6577854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914" y="1959429"/>
            <a:ext cx="8778240" cy="62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58185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shopcart.html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731" y="2194560"/>
            <a:ext cx="8595359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840147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computer.html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551405"/>
          </a:xfrm>
        </p:spPr>
        <p:txBody>
          <a:bodyPr/>
          <a:lstStyle/>
          <a:p>
            <a:r>
              <a:rPr lang="en-US" altLang="ko-KR" dirty="0" smtClean="0"/>
              <a:t>computer.html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96932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1" y="2491421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228" y="2042324"/>
            <a:ext cx="7302138" cy="40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04" y="2132489"/>
            <a:ext cx="759072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스프츠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레저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6969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가구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인테리어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식품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857" y="2608875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76549"/>
            <a:ext cx="11879263" cy="666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5" y="3523006"/>
            <a:ext cx="10705140" cy="311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7565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66237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8" y="1573603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7153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2211918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863" y="2076841"/>
            <a:ext cx="11263312" cy="64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3111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endParaRPr lang="en-US" altLang="ko-KR" sz="21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</a:rPr>
              <a:t>header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</a:rPr>
              <a:t>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img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arc=“ ”&gt;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</a:t>
            </a:r>
            <a:r>
              <a:rPr lang="en-US" altLang="ko-KR" sz="2800" kern="0" dirty="0">
                <a:solidFill>
                  <a:srgbClr val="000000"/>
                </a:solidFill>
              </a:rPr>
              <a:t>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=""&gt;</a:t>
            </a:r>
            <a:r>
              <a:rPr lang="en-US" altLang="ko-KR" sz="2800" kern="0" dirty="0">
                <a:solidFill>
                  <a:srgbClr val="000000"/>
                </a:solidFill>
              </a:rPr>
              <a:t>Web Shop&lt;/a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&lt;/</a:t>
            </a:r>
            <a:r>
              <a:rPr lang="en-US" altLang="ko-KR" sz="2800" kern="0" dirty="0">
                <a:solidFill>
                  <a:srgbClr val="000000"/>
                </a:solidFill>
              </a:rPr>
              <a:t>h1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</a:t>
            </a:r>
            <a:r>
              <a:rPr lang="en-US" altLang="ko-KR" sz="2800" kern="0" dirty="0">
                <a:solidFill>
                  <a:srgbClr val="000000"/>
                </a:solidFill>
              </a:rPr>
              <a:t>&lt;/header&gt;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46" y="4998649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1055" y="2004862"/>
            <a:ext cx="10668651" cy="4395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</a:rPr>
              <a:t>&lt;</a:t>
            </a:r>
            <a:r>
              <a:rPr lang="en-US" altLang="ko-KR" sz="28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145" name="_x264928816" descr="EMB00000a945f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311" y="5652000"/>
            <a:ext cx="3005791" cy="2081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524063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13577</TotalTime>
  <Words>389</Words>
  <Application>Microsoft Office PowerPoint</Application>
  <PresentationFormat>사용자 지정</PresentationFormat>
  <Paragraphs>84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1_Crayons</vt:lpstr>
      <vt:lpstr>07 HTML와 CSS로  웹사이트 만들기</vt:lpstr>
      <vt:lpstr>웹사이트 구축 과정</vt:lpstr>
      <vt:lpstr>내비게이션 구조도</vt:lpstr>
      <vt:lpstr>홈페이지 레이아웃</vt:lpstr>
      <vt:lpstr>main.html</vt:lpstr>
      <vt:lpstr>main.html</vt:lpstr>
      <vt:lpstr>슬라이드 7</vt:lpstr>
      <vt:lpstr>헤더</vt:lpstr>
      <vt:lpstr>내비게이션 메뉴</vt:lpstr>
      <vt:lpstr>왼쪽 aside메뉴</vt:lpstr>
      <vt:lpstr>섹션</vt:lpstr>
      <vt:lpstr>오른쪽 aside 메뉴</vt:lpstr>
      <vt:lpstr>회원가입register.html</vt:lpstr>
      <vt:lpstr>shopcart.html</vt:lpstr>
      <vt:lpstr>computer.html</vt:lpstr>
      <vt:lpstr>clothing.html</vt:lpstr>
      <vt:lpstr>음악.html</vt:lpstr>
      <vt:lpstr>영화.html</vt:lpstr>
      <vt:lpstr>스프츠/레저.html</vt:lpstr>
      <vt:lpstr>가구/인테리어.html</vt:lpstr>
      <vt:lpstr>식품.html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1110</cp:revision>
  <cp:lastPrinted>2015-02-24T08:02:21Z</cp:lastPrinted>
  <dcterms:created xsi:type="dcterms:W3CDTF">2007-06-29T06:43:39Z</dcterms:created>
  <dcterms:modified xsi:type="dcterms:W3CDTF">2021-11-11T04:26:56Z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