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62" r:id="rId4"/>
    <p:sldId id="258" r:id="rId5"/>
    <p:sldId id="278" r:id="rId6"/>
    <p:sldId id="273" r:id="rId7"/>
    <p:sldId id="260" r:id="rId9"/>
    <p:sldId id="266" r:id="rId10"/>
    <p:sldId id="282" r:id="rId11"/>
    <p:sldId id="284" r:id="rId12"/>
    <p:sldId id="286" r:id="rId13"/>
    <p:sldId id="276" r:id="rId14"/>
    <p:sldId id="277" r:id="rId15"/>
    <p:sldId id="292" r:id="rId16"/>
    <p:sldId id="283" r:id="rId17"/>
    <p:sldId id="259"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18E"/>
    <a:srgbClr val="6BD199"/>
    <a:srgbClr val="CAE2B9"/>
    <a:srgbClr val="809CB4"/>
    <a:srgbClr val="FFDC70"/>
    <a:srgbClr val="EEC4EA"/>
    <a:srgbClr val="C2DAF0"/>
    <a:srgbClr val="DF1F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ADA09B-F602-4BA6-AA59-F0DAFBF0CA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ADA09B-F602-4BA6-AA59-F0DAFBF0CA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tags" Target="../tags/tag81.xml"/><Relationship Id="rId1" Type="http://schemas.openxmlformats.org/officeDocument/2006/relationships/tags" Target="../tags/tag80.xml"/></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4" Type="http://schemas.openxmlformats.org/officeDocument/2006/relationships/slideLayout" Target="../slideLayouts/slideLayout2.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8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2.xml"/><Relationship Id="rId10" Type="http://schemas.openxmlformats.org/officeDocument/2006/relationships/tags" Target="../tags/tag10.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3" Type="http://schemas.openxmlformats.org/officeDocument/2006/relationships/slideLayout" Target="../slideLayouts/slideLayout2.xml"/><Relationship Id="rId12" Type="http://schemas.openxmlformats.org/officeDocument/2006/relationships/image" Target="../media/image4.jpeg"/><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7" Type="http://schemas.openxmlformats.org/officeDocument/2006/relationships/notesSlide" Target="../notesSlides/notesSlide1.xml"/><Relationship Id="rId16" Type="http://schemas.openxmlformats.org/officeDocument/2006/relationships/slideLayout" Target="../slideLayouts/slideLayout7.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image" Target="../media/image5.jpeg"/><Relationship Id="rId10" Type="http://schemas.openxmlformats.org/officeDocument/2006/relationships/tags" Target="../tags/tag29.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1" Type="http://schemas.openxmlformats.org/officeDocument/2006/relationships/slideLayout" Target="../slideLayouts/slideLayout2.xml"/><Relationship Id="rId20" Type="http://schemas.openxmlformats.org/officeDocument/2006/relationships/tags" Target="../tags/tag53.xml"/><Relationship Id="rId2" Type="http://schemas.openxmlformats.org/officeDocument/2006/relationships/tags" Target="../tags/tag35.xml"/><Relationship Id="rId19" Type="http://schemas.openxmlformats.org/officeDocument/2006/relationships/tags" Target="../tags/tag52.xml"/><Relationship Id="rId18" Type="http://schemas.openxmlformats.org/officeDocument/2006/relationships/tags" Target="../tags/tag51.xml"/><Relationship Id="rId17" Type="http://schemas.openxmlformats.org/officeDocument/2006/relationships/tags" Target="../tags/tag50.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image" Target="../media/image6.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5" Type="http://schemas.openxmlformats.org/officeDocument/2006/relationships/slideLayout" Target="../slideLayouts/slideLayout2.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511175" y="1007745"/>
            <a:ext cx="11264265" cy="3883025"/>
            <a:chOff x="781" y="1635"/>
            <a:chExt cx="17739" cy="6115"/>
          </a:xfrm>
        </p:grpSpPr>
        <p:sp>
          <p:nvSpPr>
            <p:cNvPr id="15" name=" 14"/>
            <p:cNvSpPr/>
            <p:nvPr/>
          </p:nvSpPr>
          <p:spPr>
            <a:xfrm>
              <a:off x="5943" y="6480"/>
              <a:ext cx="538" cy="5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4"/>
            <p:cNvSpPr/>
            <p:nvPr/>
          </p:nvSpPr>
          <p:spPr>
            <a:xfrm>
              <a:off x="11269" y="7214"/>
              <a:ext cx="536" cy="5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27" name="组合 26"/>
            <p:cNvGrpSpPr/>
            <p:nvPr/>
          </p:nvGrpSpPr>
          <p:grpSpPr>
            <a:xfrm>
              <a:off x="12398" y="1635"/>
              <a:ext cx="6122" cy="2861"/>
              <a:chOff x="12720" y="2066"/>
              <a:chExt cx="6122" cy="2861"/>
            </a:xfrm>
          </p:grpSpPr>
          <p:sp>
            <p:nvSpPr>
              <p:cNvPr id="17" name=" 14"/>
              <p:cNvSpPr/>
              <p:nvPr/>
            </p:nvSpPr>
            <p:spPr>
              <a:xfrm>
                <a:off x="15033" y="3638"/>
                <a:ext cx="536" cy="536"/>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 14"/>
              <p:cNvSpPr/>
              <p:nvPr/>
            </p:nvSpPr>
            <p:spPr>
              <a:xfrm>
                <a:off x="12720" y="2066"/>
                <a:ext cx="536" cy="5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14"/>
              <p:cNvSpPr/>
              <p:nvPr/>
            </p:nvSpPr>
            <p:spPr>
              <a:xfrm>
                <a:off x="16435" y="2679"/>
                <a:ext cx="403" cy="40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 14"/>
              <p:cNvSpPr/>
              <p:nvPr/>
            </p:nvSpPr>
            <p:spPr>
              <a:xfrm>
                <a:off x="17362" y="4174"/>
                <a:ext cx="262" cy="258"/>
              </a:xfrm>
              <a:prstGeom prst="ellipse">
                <a:avLst/>
              </a:prstGeom>
              <a:solidFill>
                <a:srgbClr val="E85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 name=" 14"/>
              <p:cNvSpPr/>
              <p:nvPr/>
            </p:nvSpPr>
            <p:spPr>
              <a:xfrm>
                <a:off x="18580" y="4669"/>
                <a:ext cx="262" cy="2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26" name="组合 25"/>
            <p:cNvGrpSpPr/>
            <p:nvPr/>
          </p:nvGrpSpPr>
          <p:grpSpPr>
            <a:xfrm>
              <a:off x="781" y="3000"/>
              <a:ext cx="3690" cy="2529"/>
              <a:chOff x="73" y="2981"/>
              <a:chExt cx="3690" cy="2529"/>
            </a:xfrm>
          </p:grpSpPr>
          <p:sp>
            <p:nvSpPr>
              <p:cNvPr id="14" name=" 14"/>
              <p:cNvSpPr/>
              <p:nvPr/>
            </p:nvSpPr>
            <p:spPr>
              <a:xfrm>
                <a:off x="3272" y="2981"/>
                <a:ext cx="491" cy="491"/>
              </a:xfrm>
              <a:prstGeom prst="ellipse">
                <a:avLst/>
              </a:prstGeom>
              <a:solidFill>
                <a:srgbClr val="E85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 14"/>
              <p:cNvSpPr/>
              <p:nvPr/>
            </p:nvSpPr>
            <p:spPr>
              <a:xfrm>
                <a:off x="2040" y="4266"/>
                <a:ext cx="403" cy="403"/>
              </a:xfrm>
              <a:prstGeom prst="ellipse">
                <a:avLst/>
              </a:prstGeom>
              <a:solidFill>
                <a:srgbClr val="FF35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4" name=" 14"/>
              <p:cNvSpPr/>
              <p:nvPr/>
            </p:nvSpPr>
            <p:spPr>
              <a:xfrm>
                <a:off x="676" y="4496"/>
                <a:ext cx="262" cy="2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 14"/>
              <p:cNvSpPr/>
              <p:nvPr/>
            </p:nvSpPr>
            <p:spPr>
              <a:xfrm>
                <a:off x="73" y="5252"/>
                <a:ext cx="262" cy="2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sp>
        <p:nvSpPr>
          <p:cNvPr id="30" name="文本框 29"/>
          <p:cNvSpPr txBox="1"/>
          <p:nvPr>
            <p:custDataLst>
              <p:tags r:id="rId1"/>
            </p:custDataLst>
          </p:nvPr>
        </p:nvSpPr>
        <p:spPr>
          <a:xfrm>
            <a:off x="3604260" y="5888990"/>
            <a:ext cx="5382260" cy="597535"/>
          </a:xfrm>
          <a:prstGeom prst="rect">
            <a:avLst/>
          </a:prstGeom>
          <a:noFill/>
        </p:spPr>
        <p:txBody>
          <a:bodyPr wrap="square" rtlCol="0" anchor="ctr" anchorCtr="0">
            <a:normAutofit/>
          </a:bodyPr>
          <a:p>
            <a:pPr algn="ctr"/>
            <a:r>
              <a:rPr lang="en-US" altLang="zh-CN" sz="2400" b="1" dirty="0">
                <a:solidFill>
                  <a:schemeClr val="bg1">
                    <a:lumMod val="50000"/>
                  </a:schemeClr>
                </a:solidFill>
                <a:latin typeface="楷体" panose="02010609060101010101" charset="-122"/>
                <a:ea typeface="楷体" panose="02010609060101010101" charset="-122"/>
              </a:rPr>
              <a:t>2017</a:t>
            </a:r>
            <a:r>
              <a:rPr lang="zh-CN" altLang="en-US" sz="2400" b="1" dirty="0">
                <a:solidFill>
                  <a:schemeClr val="bg1">
                    <a:lumMod val="50000"/>
                  </a:schemeClr>
                </a:solidFill>
                <a:latin typeface="楷体" panose="02010609060101010101" charset="-122"/>
                <a:ea typeface="楷体" panose="02010609060101010101" charset="-122"/>
              </a:rPr>
              <a:t>年</a:t>
            </a:r>
            <a:r>
              <a:rPr lang="en-US" altLang="zh-CN" sz="2400" b="1" dirty="0">
                <a:solidFill>
                  <a:schemeClr val="bg1">
                    <a:lumMod val="50000"/>
                  </a:schemeClr>
                </a:solidFill>
                <a:latin typeface="楷体" panose="02010609060101010101" charset="-122"/>
                <a:ea typeface="楷体" panose="02010609060101010101" charset="-122"/>
              </a:rPr>
              <a:t>12</a:t>
            </a:r>
            <a:r>
              <a:rPr lang="zh-CN" altLang="en-US" sz="2400" b="1" dirty="0">
                <a:solidFill>
                  <a:schemeClr val="bg1">
                    <a:lumMod val="50000"/>
                  </a:schemeClr>
                </a:solidFill>
                <a:latin typeface="楷体" panose="02010609060101010101" charset="-122"/>
                <a:ea typeface="楷体" panose="02010609060101010101" charset="-122"/>
              </a:rPr>
              <a:t>月</a:t>
            </a:r>
            <a:r>
              <a:rPr lang="en-US" altLang="zh-CN" sz="2400" b="1" dirty="0">
                <a:solidFill>
                  <a:schemeClr val="bg1">
                    <a:lumMod val="50000"/>
                  </a:schemeClr>
                </a:solidFill>
                <a:latin typeface="楷体" panose="02010609060101010101" charset="-122"/>
                <a:ea typeface="楷体" panose="02010609060101010101" charset="-122"/>
              </a:rPr>
              <a:t>12</a:t>
            </a:r>
            <a:r>
              <a:rPr lang="zh-CN" altLang="en-US" sz="2400" b="1" dirty="0">
                <a:solidFill>
                  <a:schemeClr val="bg1">
                    <a:lumMod val="50000"/>
                  </a:schemeClr>
                </a:solidFill>
                <a:latin typeface="楷体" panose="02010609060101010101" charset="-122"/>
                <a:ea typeface="楷体" panose="02010609060101010101" charset="-122"/>
              </a:rPr>
              <a:t>日</a:t>
            </a:r>
            <a:endParaRPr lang="zh-CN" altLang="en-US" sz="2400" b="1" dirty="0">
              <a:solidFill>
                <a:schemeClr val="bg1">
                  <a:lumMod val="50000"/>
                </a:schemeClr>
              </a:solidFill>
              <a:latin typeface="楷体" panose="02010609060101010101" charset="-122"/>
              <a:ea typeface="楷体" panose="02010609060101010101" charset="-122"/>
            </a:endParaRPr>
          </a:p>
        </p:txBody>
      </p:sp>
      <p:sp>
        <p:nvSpPr>
          <p:cNvPr id="21" name="文本框 20"/>
          <p:cNvSpPr txBox="1"/>
          <p:nvPr/>
        </p:nvSpPr>
        <p:spPr>
          <a:xfrm>
            <a:off x="3422015" y="2074545"/>
            <a:ext cx="4915535" cy="768350"/>
          </a:xfrm>
          <a:prstGeom prst="rect">
            <a:avLst/>
          </a:prstGeom>
          <a:noFill/>
        </p:spPr>
        <p:txBody>
          <a:bodyPr wrap="square" rtlCol="0">
            <a:spAutoFit/>
          </a:bodyPr>
          <a:p>
            <a:r>
              <a:rPr lang="zh-CN" altLang="en-US" sz="4400" b="1"/>
              <a:t>第一小组成果汇报</a:t>
            </a:r>
            <a:endParaRPr lang="zh-CN" altLang="en-US" sz="4400" b="1"/>
          </a:p>
        </p:txBody>
      </p:sp>
      <p:sp>
        <p:nvSpPr>
          <p:cNvPr id="28" name="文本框 27"/>
          <p:cNvSpPr txBox="1"/>
          <p:nvPr/>
        </p:nvSpPr>
        <p:spPr>
          <a:xfrm>
            <a:off x="5684520" y="2849880"/>
            <a:ext cx="2987040" cy="645160"/>
          </a:xfrm>
          <a:prstGeom prst="rect">
            <a:avLst/>
          </a:prstGeom>
          <a:noFill/>
        </p:spPr>
        <p:txBody>
          <a:bodyPr wrap="square" rtlCol="0">
            <a:spAutoFit/>
          </a:bodyPr>
          <a:p>
            <a:r>
              <a:rPr lang="en-US" altLang="zh-CN" sz="3600" b="1">
                <a:latin typeface="+mn-ea"/>
              </a:rPr>
              <a:t>——</a:t>
            </a:r>
            <a:r>
              <a:rPr lang="zh-CN" altLang="en-US" sz="3600" b="1">
                <a:latin typeface="+mn-ea"/>
              </a:rPr>
              <a:t>打 砖 块</a:t>
            </a:r>
            <a:endParaRPr lang="zh-CN" altLang="en-US" sz="3600" b="1">
              <a:latin typeface="+mn-ea"/>
            </a:endParaRPr>
          </a:p>
        </p:txBody>
      </p:sp>
      <p:sp>
        <p:nvSpPr>
          <p:cNvPr id="3" name="文本框 2"/>
          <p:cNvSpPr txBox="1"/>
          <p:nvPr/>
        </p:nvSpPr>
        <p:spPr>
          <a:xfrm>
            <a:off x="4410710" y="4184015"/>
            <a:ext cx="2819400" cy="521970"/>
          </a:xfrm>
          <a:prstGeom prst="rect">
            <a:avLst/>
          </a:prstGeom>
          <a:noFill/>
        </p:spPr>
        <p:txBody>
          <a:bodyPr wrap="square" rtlCol="0">
            <a:spAutoFit/>
          </a:bodyPr>
          <a:p>
            <a:r>
              <a:rPr lang="zh-CN" altLang="en-US" sz="2800" b="1"/>
              <a:t>汇报人：佘玉非</a:t>
            </a:r>
            <a:endParaRPr lang="zh-CN" altLang="en-US" sz="2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252730" y="183515"/>
            <a:ext cx="11898630" cy="6523990"/>
            <a:chOff x="98" y="188"/>
            <a:chExt cx="18738" cy="10274"/>
          </a:xfrm>
        </p:grpSpPr>
        <p:grpSp>
          <p:nvGrpSpPr>
            <p:cNvPr id="6" name="组合 5"/>
            <p:cNvGrpSpPr/>
            <p:nvPr/>
          </p:nvGrpSpPr>
          <p:grpSpPr>
            <a:xfrm>
              <a:off x="98" y="188"/>
              <a:ext cx="4591" cy="3591"/>
              <a:chOff x="5524" y="841"/>
              <a:chExt cx="4591" cy="3591"/>
            </a:xfrm>
          </p:grpSpPr>
          <p:sp>
            <p:nvSpPr>
              <p:cNvPr id="5" name=" 184"/>
              <p:cNvSpPr/>
              <p:nvPr/>
            </p:nvSpPr>
            <p:spPr>
              <a:xfrm>
                <a:off x="7295" y="1001"/>
                <a:ext cx="2820" cy="2820"/>
              </a:xfrm>
              <a:prstGeom prst="ellipse">
                <a:avLst/>
              </a:prstGeom>
              <a:solidFill>
                <a:schemeClr val="accent1">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4" name=" 184"/>
              <p:cNvSpPr/>
              <p:nvPr/>
            </p:nvSpPr>
            <p:spPr>
              <a:xfrm>
                <a:off x="5524" y="841"/>
                <a:ext cx="2381" cy="2381"/>
              </a:xfrm>
              <a:prstGeom prst="ellipse">
                <a:avLst/>
              </a:prstGeom>
              <a:solidFill>
                <a:schemeClr val="accent6">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6257" y="2506"/>
                <a:ext cx="1927" cy="1927"/>
              </a:xfrm>
              <a:prstGeom prst="ellipse">
                <a:avLst/>
              </a:prstGeom>
              <a:solidFill>
                <a:srgbClr val="E85836">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7" name="组合 6"/>
            <p:cNvGrpSpPr/>
            <p:nvPr/>
          </p:nvGrpSpPr>
          <p:grpSpPr>
            <a:xfrm rot="0">
              <a:off x="14289" y="6696"/>
              <a:ext cx="4547" cy="3766"/>
              <a:chOff x="5568" y="589"/>
              <a:chExt cx="4547" cy="3766"/>
            </a:xfrm>
          </p:grpSpPr>
          <p:sp>
            <p:nvSpPr>
              <p:cNvPr id="8" name=" 184"/>
              <p:cNvSpPr/>
              <p:nvPr/>
            </p:nvSpPr>
            <p:spPr>
              <a:xfrm>
                <a:off x="7295" y="1001"/>
                <a:ext cx="2820" cy="2820"/>
              </a:xfrm>
              <a:prstGeom prst="ellipse">
                <a:avLst/>
              </a:prstGeom>
              <a:solidFill>
                <a:schemeClr val="accent1">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84"/>
              <p:cNvSpPr/>
              <p:nvPr/>
            </p:nvSpPr>
            <p:spPr>
              <a:xfrm>
                <a:off x="5568" y="1974"/>
                <a:ext cx="2381" cy="2381"/>
              </a:xfrm>
              <a:prstGeom prst="ellipse">
                <a:avLst/>
              </a:prstGeom>
              <a:solidFill>
                <a:schemeClr val="accent6">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84"/>
              <p:cNvSpPr/>
              <p:nvPr/>
            </p:nvSpPr>
            <p:spPr>
              <a:xfrm>
                <a:off x="6409" y="589"/>
                <a:ext cx="1927" cy="1927"/>
              </a:xfrm>
              <a:prstGeom prst="ellipse">
                <a:avLst/>
              </a:prstGeom>
              <a:solidFill>
                <a:srgbClr val="E85836">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sp>
        <p:nvSpPr>
          <p:cNvPr id="3" name="文本框 2"/>
          <p:cNvSpPr txBox="1"/>
          <p:nvPr/>
        </p:nvSpPr>
        <p:spPr>
          <a:xfrm>
            <a:off x="3169285" y="793750"/>
            <a:ext cx="3276600" cy="645160"/>
          </a:xfrm>
          <a:prstGeom prst="rect">
            <a:avLst/>
          </a:prstGeom>
          <a:noFill/>
        </p:spPr>
        <p:txBody>
          <a:bodyPr wrap="square" rtlCol="0">
            <a:spAutoFit/>
          </a:bodyPr>
          <a:p>
            <a:r>
              <a:rPr lang="zh-CN" altLang="en-US" sz="3600" b="1"/>
              <a:t>解决方案</a:t>
            </a:r>
            <a:endParaRPr lang="zh-CN" altLang="en-US" sz="3600" b="1"/>
          </a:p>
        </p:txBody>
      </p:sp>
      <p:sp>
        <p:nvSpPr>
          <p:cNvPr id="14" name="文本框 13"/>
          <p:cNvSpPr txBox="1"/>
          <p:nvPr/>
        </p:nvSpPr>
        <p:spPr>
          <a:xfrm>
            <a:off x="6776085" y="2464435"/>
            <a:ext cx="4703445" cy="1568450"/>
          </a:xfrm>
          <a:prstGeom prst="rect">
            <a:avLst/>
          </a:prstGeom>
          <a:noFill/>
        </p:spPr>
        <p:txBody>
          <a:bodyPr wrap="square" rtlCol="0">
            <a:spAutoFit/>
          </a:bodyPr>
          <a:p>
            <a:r>
              <a:rPr lang="zh-CN" altLang="en-US" sz="3200"/>
              <a:t>道具随机生成：用两个判断语句实现道具两个种类的随机生成</a:t>
            </a:r>
            <a:endParaRPr lang="zh-CN" altLang="en-US" sz="3200"/>
          </a:p>
        </p:txBody>
      </p:sp>
      <p:pic>
        <p:nvPicPr>
          <p:cNvPr id="2" name="图片 1" descr="IMG_20171211_084933"/>
          <p:cNvPicPr>
            <a:picLocks noChangeAspect="1"/>
          </p:cNvPicPr>
          <p:nvPr/>
        </p:nvPicPr>
        <p:blipFill>
          <a:blip r:embed="rId1"/>
          <a:stretch>
            <a:fillRect/>
          </a:stretch>
        </p:blipFill>
        <p:spPr>
          <a:xfrm>
            <a:off x="865505" y="2357755"/>
            <a:ext cx="5909945" cy="4010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 name="文本框 69"/>
          <p:cNvSpPr txBox="1"/>
          <p:nvPr>
            <p:custDataLst>
              <p:tags r:id="rId1"/>
            </p:custDataLst>
          </p:nvPr>
        </p:nvSpPr>
        <p:spPr>
          <a:xfrm>
            <a:off x="1982590" y="551958"/>
            <a:ext cx="9082800" cy="939600"/>
          </a:xfrm>
          <a:prstGeom prst="rect">
            <a:avLst/>
          </a:prstGeom>
          <a:noFill/>
        </p:spPr>
        <p:txBody>
          <a:bodyPr wrap="square" rtlCol="0" anchor="ctr" anchorCtr="0">
            <a:normAutofit/>
          </a:bodyPr>
          <a:p>
            <a:r>
              <a:rPr lang="zh-CN" altLang="en-US" sz="4400" b="1" dirty="0">
                <a:solidFill>
                  <a:srgbClr val="F2A18E"/>
                </a:solidFill>
                <a:latin typeface="+mj-lt"/>
                <a:ea typeface="+mj-ea"/>
                <a:cs typeface="+mj-cs"/>
              </a:rPr>
              <a:t>特色和创新点</a:t>
            </a:r>
            <a:endParaRPr lang="zh-CN" altLang="en-US" sz="4400" b="1" dirty="0">
              <a:solidFill>
                <a:srgbClr val="F2A18E"/>
              </a:solidFill>
              <a:latin typeface="+mj-lt"/>
              <a:ea typeface="+mj-ea"/>
              <a:cs typeface="+mj-cs"/>
            </a:endParaRPr>
          </a:p>
        </p:txBody>
      </p:sp>
      <p:sp>
        <p:nvSpPr>
          <p:cNvPr id="2" name="椭圆 1"/>
          <p:cNvSpPr/>
          <p:nvPr/>
        </p:nvSpPr>
        <p:spPr>
          <a:xfrm>
            <a:off x="3206750" y="2240280"/>
            <a:ext cx="914400" cy="914400"/>
          </a:xfrm>
          <a:prstGeom prst="ellipse">
            <a:avLst/>
          </a:prstGeom>
          <a:solidFill>
            <a:srgbClr val="00B0F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06750" y="3416935"/>
            <a:ext cx="914400" cy="882650"/>
          </a:xfrm>
          <a:prstGeom prst="ellipse">
            <a:avLst/>
          </a:prstGeom>
          <a:solidFill>
            <a:srgbClr val="00B0F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solidFill>
                <a:schemeClr val="bg1"/>
              </a:solidFill>
            </a:endParaRPr>
          </a:p>
        </p:txBody>
      </p:sp>
      <p:sp>
        <p:nvSpPr>
          <p:cNvPr id="4" name="文本框 3"/>
          <p:cNvSpPr txBox="1"/>
          <p:nvPr/>
        </p:nvSpPr>
        <p:spPr>
          <a:xfrm>
            <a:off x="4714240" y="2374900"/>
            <a:ext cx="3365500" cy="583565"/>
          </a:xfrm>
          <a:prstGeom prst="rect">
            <a:avLst/>
          </a:prstGeom>
          <a:noFill/>
        </p:spPr>
        <p:txBody>
          <a:bodyPr wrap="square" rtlCol="0">
            <a:spAutoFit/>
          </a:bodyPr>
          <a:p>
            <a:r>
              <a:rPr lang="zh-CN" altLang="en-US" sz="3200"/>
              <a:t>方 位 角</a:t>
            </a:r>
            <a:endParaRPr lang="zh-CN" altLang="en-US" sz="3200"/>
          </a:p>
        </p:txBody>
      </p:sp>
      <p:sp>
        <p:nvSpPr>
          <p:cNvPr id="7" name="文本框 6"/>
          <p:cNvSpPr txBox="1"/>
          <p:nvPr/>
        </p:nvSpPr>
        <p:spPr>
          <a:xfrm>
            <a:off x="4714240" y="3566795"/>
            <a:ext cx="2823210" cy="583565"/>
          </a:xfrm>
          <a:prstGeom prst="rect">
            <a:avLst/>
          </a:prstGeom>
          <a:noFill/>
        </p:spPr>
        <p:txBody>
          <a:bodyPr wrap="square" rtlCol="0">
            <a:spAutoFit/>
          </a:bodyPr>
          <a:p>
            <a:r>
              <a:rPr lang="zh-CN" altLang="en-US" sz="3200"/>
              <a:t>加 减 速 道 具</a:t>
            </a:r>
            <a:endParaRPr lang="zh-CN" altLang="en-US" sz="3200"/>
          </a:p>
        </p:txBody>
      </p:sp>
      <p:sp>
        <p:nvSpPr>
          <p:cNvPr id="8" name="文本框 7"/>
          <p:cNvSpPr txBox="1"/>
          <p:nvPr/>
        </p:nvSpPr>
        <p:spPr>
          <a:xfrm>
            <a:off x="3330575" y="2436495"/>
            <a:ext cx="476250" cy="521970"/>
          </a:xfrm>
          <a:prstGeom prst="rect">
            <a:avLst/>
          </a:prstGeom>
          <a:noFill/>
        </p:spPr>
        <p:txBody>
          <a:bodyPr wrap="square" rtlCol="0">
            <a:spAutoFit/>
          </a:bodyPr>
          <a:p>
            <a:r>
              <a:rPr lang="zh-CN" altLang="en-US" sz="2800">
                <a:solidFill>
                  <a:schemeClr val="bg1"/>
                </a:solidFill>
              </a:rPr>
              <a:t>一、</a:t>
            </a:r>
            <a:endParaRPr lang="zh-CN" altLang="en-US" sz="2800">
              <a:solidFill>
                <a:schemeClr val="bg1"/>
              </a:solidFill>
            </a:endParaRPr>
          </a:p>
        </p:txBody>
      </p:sp>
      <p:sp>
        <p:nvSpPr>
          <p:cNvPr id="12" name="文本框 11"/>
          <p:cNvSpPr txBox="1"/>
          <p:nvPr/>
        </p:nvSpPr>
        <p:spPr>
          <a:xfrm>
            <a:off x="3330575" y="3566795"/>
            <a:ext cx="349250" cy="583565"/>
          </a:xfrm>
          <a:prstGeom prst="rect">
            <a:avLst/>
          </a:prstGeom>
          <a:noFill/>
        </p:spPr>
        <p:txBody>
          <a:bodyPr wrap="square" rtlCol="0">
            <a:spAutoFit/>
          </a:bodyPr>
          <a:p>
            <a:r>
              <a:rPr lang="zh-CN" altLang="en-US" sz="3200">
                <a:solidFill>
                  <a:schemeClr val="bg1"/>
                </a:solidFill>
              </a:rPr>
              <a:t>二、</a:t>
            </a:r>
            <a:endParaRPr lang="zh-CN" altLang="en-US" sz="3200">
              <a:solidFill>
                <a:schemeClr val="bg1"/>
              </a:solidFill>
            </a:endParaRPr>
          </a:p>
        </p:txBody>
      </p:sp>
      <p:sp>
        <p:nvSpPr>
          <p:cNvPr id="14" name="椭圆 13"/>
          <p:cNvSpPr/>
          <p:nvPr/>
        </p:nvSpPr>
        <p:spPr>
          <a:xfrm>
            <a:off x="9335135" y="4991735"/>
            <a:ext cx="984250" cy="1000125"/>
          </a:xfrm>
          <a:prstGeom prst="ellipse">
            <a:avLst/>
          </a:prstGeom>
          <a:solidFill>
            <a:srgbClr val="C2DAF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0033000" y="4299585"/>
            <a:ext cx="1032510" cy="1024890"/>
          </a:xfrm>
          <a:prstGeom prst="ellipse">
            <a:avLst/>
          </a:prstGeom>
          <a:solidFill>
            <a:srgbClr val="EEC4EA"/>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9001125" y="4023360"/>
            <a:ext cx="1031875" cy="968375"/>
          </a:xfrm>
          <a:prstGeom prst="ellipse">
            <a:avLst/>
          </a:prstGeom>
          <a:solidFill>
            <a:srgbClr val="F2A18E"/>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364490" y="148590"/>
            <a:ext cx="652145" cy="680720"/>
          </a:xfrm>
          <a:prstGeom prst="ellipse">
            <a:avLst/>
          </a:prstGeom>
          <a:solidFill>
            <a:srgbClr val="F2A18E"/>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459740" y="829310"/>
            <a:ext cx="652145" cy="662305"/>
          </a:xfrm>
          <a:prstGeom prst="ellipse">
            <a:avLst/>
          </a:prstGeom>
          <a:solidFill>
            <a:srgbClr val="EEC4EA"/>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1016635" y="412750"/>
            <a:ext cx="619125" cy="666750"/>
          </a:xfrm>
          <a:prstGeom prst="ellipse">
            <a:avLst/>
          </a:prstGeom>
          <a:solidFill>
            <a:srgbClr val="C2DAF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73" name="矩形 18"/>
          <p:cNvSpPr/>
          <p:nvPr/>
        </p:nvSpPr>
        <p:spPr>
          <a:xfrm>
            <a:off x="2954020" y="2493963"/>
            <a:ext cx="828675" cy="1379537"/>
          </a:xfrm>
          <a:prstGeom prst="rect">
            <a:avLst/>
          </a:prstGeom>
          <a:noFill/>
          <a:ln w="9525">
            <a:noFill/>
          </a:ln>
        </p:spPr>
        <p:txBody>
          <a:bodyPr wrap="none">
            <a:spAutoFit/>
          </a:bodyPr>
          <a:p>
            <a:pPr algn="ctr"/>
            <a:r>
              <a:rPr lang="en-US" altLang="zh-CN" sz="8000" dirty="0">
                <a:solidFill>
                  <a:srgbClr val="FFFFFF"/>
                </a:solidFill>
                <a:latin typeface="Broadway" panose="04040905080B02020502" pitchFamily="2" charset="0"/>
                <a:sym typeface="Broadway" panose="04040905080B02020502" pitchFamily="2" charset="0"/>
              </a:rPr>
              <a:t>S</a:t>
            </a:r>
            <a:endParaRPr lang="zh-CN" altLang="en-US" sz="8000" dirty="0">
              <a:solidFill>
                <a:srgbClr val="FFFFFF"/>
              </a:solidFill>
              <a:latin typeface="Broadway" panose="04040905080B02020502" pitchFamily="2" charset="0"/>
              <a:sym typeface="Broadway" panose="04040905080B02020502" pitchFamily="2" charset="0"/>
            </a:endParaRPr>
          </a:p>
        </p:txBody>
      </p:sp>
      <p:sp>
        <p:nvSpPr>
          <p:cNvPr id="15376" name="矩形 21"/>
          <p:cNvSpPr/>
          <p:nvPr/>
        </p:nvSpPr>
        <p:spPr>
          <a:xfrm>
            <a:off x="3850958" y="3532188"/>
            <a:ext cx="963612" cy="1379537"/>
          </a:xfrm>
          <a:prstGeom prst="rect">
            <a:avLst/>
          </a:prstGeom>
          <a:noFill/>
          <a:ln w="9525">
            <a:noFill/>
          </a:ln>
        </p:spPr>
        <p:txBody>
          <a:bodyPr wrap="none">
            <a:spAutoFit/>
          </a:bodyPr>
          <a:p>
            <a:pPr algn="ctr"/>
            <a:r>
              <a:rPr lang="en-US" altLang="zh-CN" sz="8000" dirty="0">
                <a:solidFill>
                  <a:srgbClr val="FFFFFF"/>
                </a:solidFill>
                <a:latin typeface="Broadway" panose="04040905080B02020502" pitchFamily="2" charset="0"/>
                <a:sym typeface="Broadway" panose="04040905080B02020502" pitchFamily="2" charset="0"/>
              </a:rPr>
              <a:t>T</a:t>
            </a:r>
            <a:endParaRPr lang="zh-CN" altLang="en-US" sz="8000" dirty="0">
              <a:solidFill>
                <a:srgbClr val="FFFFFF"/>
              </a:solidFill>
              <a:latin typeface="Broadway" panose="04040905080B02020502" pitchFamily="2" charset="0"/>
              <a:sym typeface="Broadway" panose="04040905080B02020502" pitchFamily="2" charset="0"/>
            </a:endParaRPr>
          </a:p>
        </p:txBody>
      </p:sp>
      <p:sp>
        <p:nvSpPr>
          <p:cNvPr id="15379" name="TextBox 1"/>
          <p:cNvSpPr/>
          <p:nvPr/>
        </p:nvSpPr>
        <p:spPr>
          <a:xfrm>
            <a:off x="950595" y="2865438"/>
            <a:ext cx="2171700" cy="738187"/>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5380" name="Rectangle 61"/>
          <p:cNvSpPr/>
          <p:nvPr/>
        </p:nvSpPr>
        <p:spPr>
          <a:xfrm>
            <a:off x="806133" y="2401888"/>
            <a:ext cx="2339975" cy="339725"/>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1" name="Rectangle 61"/>
          <p:cNvSpPr/>
          <p:nvPr/>
        </p:nvSpPr>
        <p:spPr>
          <a:xfrm>
            <a:off x="4395470" y="2347913"/>
            <a:ext cx="2339975" cy="338137"/>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2" name="Rectangle 61"/>
          <p:cNvSpPr/>
          <p:nvPr/>
        </p:nvSpPr>
        <p:spPr>
          <a:xfrm>
            <a:off x="782320" y="4137025"/>
            <a:ext cx="2339975" cy="338138"/>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3" name="Rectangle 61"/>
          <p:cNvSpPr/>
          <p:nvPr/>
        </p:nvSpPr>
        <p:spPr>
          <a:xfrm>
            <a:off x="4404995" y="4122738"/>
            <a:ext cx="2339975" cy="338137"/>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4" name="TextBox 36"/>
          <p:cNvSpPr/>
          <p:nvPr/>
        </p:nvSpPr>
        <p:spPr>
          <a:xfrm>
            <a:off x="4698683" y="2794000"/>
            <a:ext cx="2208212" cy="738188"/>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5385" name="TextBox 37"/>
          <p:cNvSpPr/>
          <p:nvPr/>
        </p:nvSpPr>
        <p:spPr>
          <a:xfrm>
            <a:off x="909320" y="4597400"/>
            <a:ext cx="2212975" cy="739775"/>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5386" name="TextBox 38"/>
          <p:cNvSpPr/>
          <p:nvPr/>
        </p:nvSpPr>
        <p:spPr>
          <a:xfrm>
            <a:off x="4546283" y="4616450"/>
            <a:ext cx="2189162" cy="739775"/>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1" name="矩形 18"/>
          <p:cNvSpPr/>
          <p:nvPr/>
        </p:nvSpPr>
        <p:spPr>
          <a:xfrm>
            <a:off x="2898775" y="2492058"/>
            <a:ext cx="828675" cy="1379537"/>
          </a:xfrm>
          <a:prstGeom prst="rect">
            <a:avLst/>
          </a:prstGeom>
          <a:noFill/>
          <a:ln w="9525">
            <a:noFill/>
          </a:ln>
        </p:spPr>
        <p:txBody>
          <a:bodyPr wrap="none">
            <a:spAutoFit/>
          </a:bodyPr>
          <a:p>
            <a:pPr algn="ctr"/>
            <a:r>
              <a:rPr lang="en-US" altLang="zh-CN" sz="8000" dirty="0">
                <a:solidFill>
                  <a:srgbClr val="FFFFFF"/>
                </a:solidFill>
                <a:latin typeface="Broadway" panose="04040905080B02020502" pitchFamily="2" charset="0"/>
                <a:sym typeface="Broadway" panose="04040905080B02020502" pitchFamily="2" charset="0"/>
              </a:rPr>
              <a:t>S</a:t>
            </a:r>
            <a:endParaRPr lang="zh-CN" altLang="en-US" sz="8000" dirty="0">
              <a:solidFill>
                <a:srgbClr val="FFFFFF"/>
              </a:solidFill>
              <a:latin typeface="Broadway" panose="04040905080B02020502" pitchFamily="2" charset="0"/>
              <a:sym typeface="Broadway" panose="04040905080B02020502" pitchFamily="2" charset="0"/>
            </a:endParaRPr>
          </a:p>
        </p:txBody>
      </p:sp>
      <p:sp>
        <p:nvSpPr>
          <p:cNvPr id="13" name="文本框 12"/>
          <p:cNvSpPr txBox="1"/>
          <p:nvPr>
            <p:custDataLst>
              <p:tags r:id="rId1"/>
            </p:custDataLst>
          </p:nvPr>
        </p:nvSpPr>
        <p:spPr>
          <a:xfrm>
            <a:off x="7089775" y="2741295"/>
            <a:ext cx="4626610" cy="307721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zh-CN" altLang="en-US" sz="3200" dirty="0">
                <a:solidFill>
                  <a:schemeClr val="tx1"/>
                </a:solidFill>
              </a:rPr>
              <a:t>原本程序用</a:t>
            </a:r>
            <a:r>
              <a:rPr lang="en-US" altLang="zh-CN" sz="3200" dirty="0">
                <a:solidFill>
                  <a:schemeClr val="tx1"/>
                </a:solidFill>
              </a:rPr>
              <a:t>X</a:t>
            </a:r>
            <a:r>
              <a:rPr lang="zh-CN" altLang="en-US" sz="3200" dirty="0">
                <a:solidFill>
                  <a:schemeClr val="tx1"/>
                </a:solidFill>
              </a:rPr>
              <a:t>和</a:t>
            </a:r>
            <a:r>
              <a:rPr lang="en-US" altLang="zh-CN" sz="3200" dirty="0">
                <a:solidFill>
                  <a:schemeClr val="tx1"/>
                </a:solidFill>
              </a:rPr>
              <a:t>Y</a:t>
            </a:r>
            <a:r>
              <a:rPr lang="zh-CN" altLang="en-US" sz="3200" dirty="0">
                <a:solidFill>
                  <a:schemeClr val="tx1"/>
                </a:solidFill>
              </a:rPr>
              <a:t>的值，我们改为用角的正弦值，不用考虑速度变化比起</a:t>
            </a:r>
            <a:r>
              <a:rPr lang="en-US" altLang="zh-CN" sz="3200" dirty="0">
                <a:solidFill>
                  <a:schemeClr val="tx1"/>
                </a:solidFill>
              </a:rPr>
              <a:t>X</a:t>
            </a:r>
            <a:r>
              <a:rPr lang="zh-CN" altLang="en-US" sz="3200" dirty="0">
                <a:solidFill>
                  <a:schemeClr val="tx1"/>
                </a:solidFill>
              </a:rPr>
              <a:t>和</a:t>
            </a:r>
            <a:r>
              <a:rPr lang="en-US" altLang="zh-CN" sz="3200" dirty="0">
                <a:solidFill>
                  <a:schemeClr val="tx1"/>
                </a:solidFill>
              </a:rPr>
              <a:t>Y</a:t>
            </a:r>
            <a:r>
              <a:rPr lang="zh-CN" altLang="en-US" sz="3200" dirty="0">
                <a:solidFill>
                  <a:schemeClr val="tx1"/>
                </a:solidFill>
              </a:rPr>
              <a:t>坐标更易于确定方向和编写，尤其便于确定圆碰撞后的方向</a:t>
            </a:r>
            <a:endParaRPr lang="zh-CN" altLang="en-US" sz="3200" dirty="0">
              <a:solidFill>
                <a:schemeClr val="tx1"/>
              </a:solidFill>
            </a:endParaRPr>
          </a:p>
        </p:txBody>
      </p:sp>
      <p:sp>
        <p:nvSpPr>
          <p:cNvPr id="70" name="文本框 69"/>
          <p:cNvSpPr txBox="1"/>
          <p:nvPr>
            <p:custDataLst>
              <p:tags r:id="rId2"/>
            </p:custDataLst>
          </p:nvPr>
        </p:nvSpPr>
        <p:spPr>
          <a:xfrm>
            <a:off x="104140" y="71755"/>
            <a:ext cx="7353300" cy="939800"/>
          </a:xfrm>
          <a:prstGeom prst="rect">
            <a:avLst/>
          </a:prstGeom>
          <a:noFill/>
        </p:spPr>
        <p:txBody>
          <a:bodyPr wrap="square" rtlCol="0" anchor="ctr" anchorCtr="0">
            <a:normAutofit/>
          </a:bodyPr>
          <a:p>
            <a:r>
              <a:rPr lang="en-US" altLang="zh-CN" sz="4400" b="1" dirty="0">
                <a:solidFill>
                  <a:srgbClr val="F2A18E"/>
                </a:solidFill>
                <a:latin typeface="+mj-lt"/>
                <a:ea typeface="+mj-ea"/>
                <a:cs typeface="+mj-cs"/>
              </a:rPr>
              <a:t> </a:t>
            </a:r>
            <a:r>
              <a:rPr lang="zh-CN" altLang="en-US" sz="4400" b="1" dirty="0">
                <a:solidFill>
                  <a:srgbClr val="F2A18E"/>
                </a:solidFill>
                <a:latin typeface="+mj-lt"/>
                <a:ea typeface="+mj-ea"/>
                <a:cs typeface="+mj-cs"/>
              </a:rPr>
              <a:t>特色和创新点</a:t>
            </a:r>
            <a:endParaRPr lang="zh-CN" altLang="en-US" sz="4400" b="1" dirty="0">
              <a:solidFill>
                <a:srgbClr val="F2A18E"/>
              </a:solidFill>
              <a:latin typeface="+mj-lt"/>
              <a:ea typeface="+mj-ea"/>
              <a:cs typeface="+mj-cs"/>
            </a:endParaRPr>
          </a:p>
        </p:txBody>
      </p:sp>
      <p:sp>
        <p:nvSpPr>
          <p:cNvPr id="2" name="矩形 1"/>
          <p:cNvSpPr/>
          <p:nvPr/>
        </p:nvSpPr>
        <p:spPr>
          <a:xfrm>
            <a:off x="1368425" y="1511935"/>
            <a:ext cx="4000500" cy="21196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endCxn id="2" idx="0"/>
          </p:cNvCxnSpPr>
          <p:nvPr/>
        </p:nvCxnSpPr>
        <p:spPr>
          <a:xfrm flipV="1">
            <a:off x="2416175" y="1511935"/>
            <a:ext cx="952500" cy="6832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3368675" y="1511935"/>
            <a:ext cx="824865" cy="5403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弧形 15"/>
          <p:cNvSpPr/>
          <p:nvPr/>
        </p:nvSpPr>
        <p:spPr>
          <a:xfrm rot="11820000">
            <a:off x="3009265" y="1324610"/>
            <a:ext cx="184150" cy="40449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aphicFrame>
        <p:nvGraphicFramePr>
          <p:cNvPr id="18" name="对象 1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3" imgW="914400" imgH="215900" progId="Equation.KSEE3">
                  <p:embed/>
                </p:oleObj>
              </mc:Choice>
              <mc:Fallback>
                <p:oleObj name=""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sp>
        <p:nvSpPr>
          <p:cNvPr id="19" name="文本框 18"/>
          <p:cNvSpPr txBox="1"/>
          <p:nvPr/>
        </p:nvSpPr>
        <p:spPr>
          <a:xfrm>
            <a:off x="2508250" y="1468120"/>
            <a:ext cx="408940" cy="583565"/>
          </a:xfrm>
          <a:prstGeom prst="rect">
            <a:avLst/>
          </a:prstGeom>
          <a:noFill/>
        </p:spPr>
        <p:txBody>
          <a:bodyPr wrap="none" rtlCol="0">
            <a:spAutoFit/>
          </a:bodyPr>
          <a:p>
            <a:pPr algn="l"/>
            <a:r>
              <a:rPr lang="zh-CN" altLang="en-US" sz="3200">
                <a:latin typeface="Arial" panose="020B0604020202020204" pitchFamily="34" charset="0"/>
                <a:sym typeface="+mn-ea"/>
              </a:rPr>
              <a:t>θ</a:t>
            </a:r>
            <a:endParaRPr lang="zh-CN" altLang="en-US" sz="3200">
              <a:latin typeface="Arial" panose="020B0604020202020204" pitchFamily="34" charset="0"/>
            </a:endParaRPr>
          </a:p>
        </p:txBody>
      </p:sp>
      <p:sp>
        <p:nvSpPr>
          <p:cNvPr id="21" name="椭圆 20"/>
          <p:cNvSpPr/>
          <p:nvPr/>
        </p:nvSpPr>
        <p:spPr>
          <a:xfrm>
            <a:off x="2381250" y="4134485"/>
            <a:ext cx="1346835" cy="13341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1570355" y="5198110"/>
            <a:ext cx="1346835" cy="13341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连接符 24"/>
          <p:cNvCxnSpPr/>
          <p:nvPr/>
        </p:nvCxnSpPr>
        <p:spPr>
          <a:xfrm>
            <a:off x="1983740" y="4770120"/>
            <a:ext cx="1350010" cy="1143000"/>
          </a:xfrm>
          <a:prstGeom prst="line">
            <a:avLst/>
          </a:prstGeom>
          <a:ln>
            <a:solidFill>
              <a:schemeClr val="tx1"/>
            </a:solidFill>
            <a:headEnd type="none"/>
            <a:tailEnd type="none" w="med" len="med"/>
          </a:ln>
        </p:spPr>
        <p:style>
          <a:lnRef idx="2">
            <a:schemeClr val="dk1"/>
          </a:lnRef>
          <a:fillRef idx="0">
            <a:schemeClr val="dk1"/>
          </a:fillRef>
          <a:effectRef idx="1">
            <a:schemeClr val="dk1"/>
          </a:effectRef>
          <a:fontRef idx="minor">
            <a:schemeClr val="tx1"/>
          </a:fontRef>
        </p:style>
      </p:cxnSp>
      <p:cxnSp>
        <p:nvCxnSpPr>
          <p:cNvPr id="27" name="直接箭头连接符 26"/>
          <p:cNvCxnSpPr/>
          <p:nvPr/>
        </p:nvCxnSpPr>
        <p:spPr>
          <a:xfrm flipV="1">
            <a:off x="1951990" y="5337175"/>
            <a:ext cx="667385" cy="290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51990" y="5341620"/>
            <a:ext cx="730885" cy="8572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555875" y="5356225"/>
            <a:ext cx="146050" cy="6680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654546" y="1254827"/>
            <a:ext cx="3626199" cy="1221154"/>
            <a:chOff x="6737" y="2561"/>
            <a:chExt cx="10218" cy="3441"/>
          </a:xfrm>
        </p:grpSpPr>
        <p:sp>
          <p:nvSpPr>
            <p:cNvPr id="6" name=" 184"/>
            <p:cNvSpPr/>
            <p:nvPr/>
          </p:nvSpPr>
          <p:spPr>
            <a:xfrm>
              <a:off x="10579" y="2710"/>
              <a:ext cx="2508" cy="2508"/>
            </a:xfrm>
            <a:prstGeom prst="ellipse">
              <a:avLst/>
            </a:prstGeom>
            <a:solidFill>
              <a:schemeClr val="accent6">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a:solidFill>
                    <a:srgbClr val="FFFFFF"/>
                  </a:solidFill>
                </a:rPr>
                <a:t>位</a:t>
              </a:r>
              <a:endParaRPr lang="zh-CN" altLang="en-US" sz="3200">
                <a:solidFill>
                  <a:srgbClr val="FFFFFF"/>
                </a:solidFill>
              </a:endParaRPr>
            </a:p>
          </p:txBody>
        </p:sp>
        <p:sp>
          <p:nvSpPr>
            <p:cNvPr id="184" name=" 184"/>
            <p:cNvSpPr/>
            <p:nvPr/>
          </p:nvSpPr>
          <p:spPr>
            <a:xfrm>
              <a:off x="14886" y="2845"/>
              <a:ext cx="1926" cy="1926"/>
            </a:xfrm>
            <a:prstGeom prst="ellipse">
              <a:avLst/>
            </a:pr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a:solidFill>
                    <a:srgbClr val="FFFFFF"/>
                  </a:solidFill>
                </a:rPr>
                <a:t>角</a:t>
              </a:r>
              <a:endParaRPr lang="zh-CN" altLang="en-US" sz="3200">
                <a:solidFill>
                  <a:srgbClr val="FFFFFF"/>
                </a:solidFill>
              </a:endParaRPr>
            </a:p>
          </p:txBody>
        </p:sp>
        <p:sp>
          <p:nvSpPr>
            <p:cNvPr id="7" name=" 184"/>
            <p:cNvSpPr/>
            <p:nvPr/>
          </p:nvSpPr>
          <p:spPr>
            <a:xfrm>
              <a:off x="6882" y="3913"/>
              <a:ext cx="1927" cy="1927"/>
            </a:xfrm>
            <a:prstGeom prst="ellips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椭圆 9"/>
            <p:cNvSpPr/>
            <p:nvPr/>
          </p:nvSpPr>
          <p:spPr>
            <a:xfrm>
              <a:off x="6737" y="3790"/>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426" y="2561"/>
              <a:ext cx="2814" cy="2814"/>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4743" y="2702"/>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MH_SubTitle_2"/>
            <p:cNvSpPr>
              <a:spLocks noChangeArrowheads="1"/>
            </p:cNvSpPr>
            <p:nvPr>
              <p:custDataLst>
                <p:tags r:id="rId5"/>
              </p:custDataLst>
            </p:nvPr>
          </p:nvSpPr>
          <p:spPr bwMode="auto">
            <a:xfrm rot="21600000">
              <a:off x="10617" y="3079"/>
              <a:ext cx="2379"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sz="2000" b="1" dirty="0">
                  <a:solidFill>
                    <a:schemeClr val="bg1"/>
                  </a:solidFill>
                  <a:latin typeface="+mn-lt"/>
                  <a:ea typeface="+mn-ea"/>
                </a:rPr>
                <a:t> </a:t>
              </a:r>
              <a:endParaRPr lang="en-US" altLang="zh-CN" sz="2000" b="1" dirty="0">
                <a:solidFill>
                  <a:schemeClr val="bg1"/>
                </a:solidFill>
                <a:latin typeface="+mn-lt"/>
                <a:ea typeface="+mn-ea"/>
              </a:endParaRPr>
            </a:p>
          </p:txBody>
        </p:sp>
        <p:sp>
          <p:nvSpPr>
            <p:cNvPr id="15" name="MH_SubTitle_2"/>
            <p:cNvSpPr>
              <a:spLocks noChangeArrowheads="1"/>
            </p:cNvSpPr>
            <p:nvPr>
              <p:custDataLst>
                <p:tags r:id="rId6"/>
              </p:custDataLst>
            </p:nvPr>
          </p:nvSpPr>
          <p:spPr bwMode="auto">
            <a:xfrm rot="21600000">
              <a:off x="14911" y="2931"/>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sp>
          <p:nvSpPr>
            <p:cNvPr id="17" name="MH_SubTitle_2"/>
            <p:cNvSpPr>
              <a:spLocks noChangeArrowheads="1"/>
            </p:cNvSpPr>
            <p:nvPr>
              <p:custDataLst>
                <p:tags r:id="rId7"/>
              </p:custDataLst>
            </p:nvPr>
          </p:nvSpPr>
          <p:spPr bwMode="auto">
            <a:xfrm rot="21600000">
              <a:off x="6921" y="403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zh-CN" altLang="en-US" sz="3200" b="1" dirty="0">
                  <a:solidFill>
                    <a:schemeClr val="bg1"/>
                  </a:solidFill>
                  <a:latin typeface="+mn-lt"/>
                  <a:ea typeface="+mn-ea"/>
                </a:rPr>
                <a:t>方</a:t>
              </a: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5373"/>
                                        </p:tgtEl>
                                        <p:attrNameLst>
                                          <p:attrName>style.visibility</p:attrName>
                                        </p:attrNameLst>
                                      </p:cBhvr>
                                      <p:to>
                                        <p:strVal val="visible"/>
                                      </p:to>
                                    </p:set>
                                    <p:animEffect filter="fade">
                                      <p:cBhvr>
                                        <p:cTn id="7" dur="250"/>
                                        <p:tgtEl>
                                          <p:spTgt spid="15373"/>
                                        </p:tgtEl>
                                      </p:cBhvr>
                                    </p:animEffect>
                                  </p:childTnLst>
                                </p:cTn>
                              </p:par>
                            </p:childTnLst>
                          </p:cTn>
                        </p:par>
                        <p:par>
                          <p:cTn id="8" fill="hold">
                            <p:stCondLst>
                              <p:cond delay="500"/>
                            </p:stCondLst>
                            <p:childTnLst>
                              <p:par>
                                <p:cTn id="9" presetID="10" presetClass="entr" presetSubtype="0" repeatCount="2000" fill="hold" grpId="0" nodeType="afterEffect">
                                  <p:stCondLst>
                                    <p:cond delay="0"/>
                                  </p:stCondLst>
                                  <p:childTnLst>
                                    <p:set>
                                      <p:cBhvr>
                                        <p:cTn id="10" dur="1" fill="hold">
                                          <p:stCondLst>
                                            <p:cond delay="0"/>
                                          </p:stCondLst>
                                        </p:cTn>
                                        <p:tgtEl>
                                          <p:spTgt spid="15376"/>
                                        </p:tgtEl>
                                        <p:attrNameLst>
                                          <p:attrName>style.visibility</p:attrName>
                                        </p:attrNameLst>
                                      </p:cBhvr>
                                      <p:to>
                                        <p:strVal val="visible"/>
                                      </p:to>
                                    </p:set>
                                    <p:animEffect filter="fade">
                                      <p:cBhvr>
                                        <p:cTn id="11" dur="250"/>
                                        <p:tgtEl>
                                          <p:spTgt spid="1537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80"/>
                                        </p:tgtEl>
                                        <p:attrNameLst>
                                          <p:attrName>style.visibility</p:attrName>
                                        </p:attrNameLst>
                                      </p:cBhvr>
                                      <p:to>
                                        <p:strVal val="visible"/>
                                      </p:to>
                                    </p:set>
                                    <p:animEffect filter="wipe(left)">
                                      <p:cBhvr>
                                        <p:cTn id="15" dur="500"/>
                                        <p:tgtEl>
                                          <p:spTgt spid="1538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381"/>
                                        </p:tgtEl>
                                        <p:attrNameLst>
                                          <p:attrName>style.visibility</p:attrName>
                                        </p:attrNameLst>
                                      </p:cBhvr>
                                      <p:to>
                                        <p:strVal val="visible"/>
                                      </p:to>
                                    </p:set>
                                    <p:animEffect filter="wipe(left)">
                                      <p:cBhvr>
                                        <p:cTn id="18" dur="500"/>
                                        <p:tgtEl>
                                          <p:spTgt spid="1538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382"/>
                                        </p:tgtEl>
                                        <p:attrNameLst>
                                          <p:attrName>style.visibility</p:attrName>
                                        </p:attrNameLst>
                                      </p:cBhvr>
                                      <p:to>
                                        <p:strVal val="visible"/>
                                      </p:to>
                                    </p:set>
                                    <p:animEffect filter="wipe(left)">
                                      <p:cBhvr>
                                        <p:cTn id="21" dur="500"/>
                                        <p:tgtEl>
                                          <p:spTgt spid="1538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383"/>
                                        </p:tgtEl>
                                        <p:attrNameLst>
                                          <p:attrName>style.visibility</p:attrName>
                                        </p:attrNameLst>
                                      </p:cBhvr>
                                      <p:to>
                                        <p:strVal val="visible"/>
                                      </p:to>
                                    </p:set>
                                    <p:animEffect filter="wipe(left)">
                                      <p:cBhvr>
                                        <p:cTn id="24" dur="500"/>
                                        <p:tgtEl>
                                          <p:spTgt spid="15383"/>
                                        </p:tgtEl>
                                      </p:cBhvr>
                                    </p:animEffect>
                                  </p:childTnLst>
                                </p:cTn>
                              </p:par>
                              <p:par>
                                <p:cTn id="25" presetID="22" presetClass="entr" presetSubtype="8" fill="hold" grpId="0" nodeType="withEffect">
                                  <p:stCondLst>
                                    <p:cond delay="0"/>
                                  </p:stCondLst>
                                  <p:iterate type="lt">
                                    <p:tmPct val="15000"/>
                                  </p:iterate>
                                  <p:childTnLst>
                                    <p:set>
                                      <p:cBhvr>
                                        <p:cTn id="26" dur="1" fill="hold">
                                          <p:stCondLst>
                                            <p:cond delay="0"/>
                                          </p:stCondLst>
                                        </p:cTn>
                                        <p:tgtEl>
                                          <p:spTgt spid="15379"/>
                                        </p:tgtEl>
                                        <p:attrNameLst>
                                          <p:attrName>style.visibility</p:attrName>
                                        </p:attrNameLst>
                                      </p:cBhvr>
                                      <p:to>
                                        <p:strVal val="visible"/>
                                      </p:to>
                                    </p:set>
                                    <p:animEffect filter="wipe(left)">
                                      <p:cBhvr>
                                        <p:cTn id="27" dur="250"/>
                                        <p:tgtEl>
                                          <p:spTgt spid="15379"/>
                                        </p:tgtEl>
                                      </p:cBhvr>
                                    </p:animEffect>
                                  </p:childTnLst>
                                </p:cTn>
                              </p:par>
                              <p:par>
                                <p:cTn id="28" presetID="22" presetClass="entr" presetSubtype="8" fill="hold" grpId="0" nodeType="withEffect">
                                  <p:stCondLst>
                                    <p:cond delay="0"/>
                                  </p:stCondLst>
                                  <p:iterate type="lt">
                                    <p:tmPct val="15000"/>
                                  </p:iterate>
                                  <p:childTnLst>
                                    <p:set>
                                      <p:cBhvr>
                                        <p:cTn id="29" dur="1" fill="hold">
                                          <p:stCondLst>
                                            <p:cond delay="0"/>
                                          </p:stCondLst>
                                        </p:cTn>
                                        <p:tgtEl>
                                          <p:spTgt spid="15384"/>
                                        </p:tgtEl>
                                        <p:attrNameLst>
                                          <p:attrName>style.visibility</p:attrName>
                                        </p:attrNameLst>
                                      </p:cBhvr>
                                      <p:to>
                                        <p:strVal val="visible"/>
                                      </p:to>
                                    </p:set>
                                    <p:animEffect filter="wipe(left)">
                                      <p:cBhvr>
                                        <p:cTn id="30" dur="250"/>
                                        <p:tgtEl>
                                          <p:spTgt spid="15384"/>
                                        </p:tgtEl>
                                      </p:cBhvr>
                                    </p:animEffect>
                                  </p:childTnLst>
                                </p:cTn>
                              </p:par>
                              <p:par>
                                <p:cTn id="31" presetID="22" presetClass="entr" presetSubtype="8" fill="hold" grpId="0" nodeType="withEffect">
                                  <p:stCondLst>
                                    <p:cond delay="0"/>
                                  </p:stCondLst>
                                  <p:iterate type="lt">
                                    <p:tmPct val="15000"/>
                                  </p:iterate>
                                  <p:childTnLst>
                                    <p:set>
                                      <p:cBhvr>
                                        <p:cTn id="32" dur="1" fill="hold">
                                          <p:stCondLst>
                                            <p:cond delay="0"/>
                                          </p:stCondLst>
                                        </p:cTn>
                                        <p:tgtEl>
                                          <p:spTgt spid="15385"/>
                                        </p:tgtEl>
                                        <p:attrNameLst>
                                          <p:attrName>style.visibility</p:attrName>
                                        </p:attrNameLst>
                                      </p:cBhvr>
                                      <p:to>
                                        <p:strVal val="visible"/>
                                      </p:to>
                                    </p:set>
                                    <p:animEffect filter="wipe(left)">
                                      <p:cBhvr>
                                        <p:cTn id="33" dur="250"/>
                                        <p:tgtEl>
                                          <p:spTgt spid="15385"/>
                                        </p:tgtEl>
                                      </p:cBhvr>
                                    </p:animEffect>
                                  </p:childTnLst>
                                </p:cTn>
                              </p:par>
                              <p:par>
                                <p:cTn id="34" presetID="22" presetClass="entr" presetSubtype="8" fill="hold" grpId="0" nodeType="withEffect">
                                  <p:stCondLst>
                                    <p:cond delay="0"/>
                                  </p:stCondLst>
                                  <p:iterate type="lt">
                                    <p:tmPct val="15000"/>
                                  </p:iterate>
                                  <p:childTnLst>
                                    <p:set>
                                      <p:cBhvr>
                                        <p:cTn id="35" dur="1" fill="hold">
                                          <p:stCondLst>
                                            <p:cond delay="0"/>
                                          </p:stCondLst>
                                        </p:cTn>
                                        <p:tgtEl>
                                          <p:spTgt spid="15386"/>
                                        </p:tgtEl>
                                        <p:attrNameLst>
                                          <p:attrName>style.visibility</p:attrName>
                                        </p:attrNameLst>
                                      </p:cBhvr>
                                      <p:to>
                                        <p:strVal val="visible"/>
                                      </p:to>
                                    </p:set>
                                    <p:animEffect filter="wipe(left)">
                                      <p:cBhvr>
                                        <p:cTn id="36" dur="250"/>
                                        <p:tgtEl>
                                          <p:spTgt spid="15386"/>
                                        </p:tgtEl>
                                      </p:cBhvr>
                                    </p:animEffect>
                                  </p:childTnLst>
                                </p:cTn>
                              </p:par>
                            </p:childTnLst>
                          </p:cTn>
                        </p:par>
                        <p:par>
                          <p:cTn id="37" fill="hold">
                            <p:stCondLst>
                              <p:cond delay="2187"/>
                            </p:stCondLst>
                            <p:childTnLst>
                              <p:par>
                                <p:cTn id="38" presetID="10" presetClass="entr" presetSubtype="0" repeatCount="200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filter="fade">
                                      <p:cBhvr>
                                        <p:cTn id="40"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3" grpId="0" bldLvl="0"/>
      <p:bldP spid="15376" grpId="0" bldLvl="0"/>
      <p:bldP spid="15379" grpId="0" bldLvl="0"/>
      <p:bldP spid="15380" grpId="0" bldLvl="0"/>
      <p:bldP spid="15381" grpId="0" bldLvl="0"/>
      <p:bldP spid="15382" grpId="0" bldLvl="0"/>
      <p:bldP spid="15383" grpId="0" bldLvl="0"/>
      <p:bldP spid="15384" grpId="0" bldLvl="0"/>
      <p:bldP spid="15385" grpId="0" bldLvl="0"/>
      <p:bldP spid="15386" grpId="0" bldLvl="0"/>
      <p:bldP spid="11"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73" name="矩形 18"/>
          <p:cNvSpPr/>
          <p:nvPr/>
        </p:nvSpPr>
        <p:spPr>
          <a:xfrm>
            <a:off x="2954020" y="2493963"/>
            <a:ext cx="828675" cy="1379537"/>
          </a:xfrm>
          <a:prstGeom prst="rect">
            <a:avLst/>
          </a:prstGeom>
          <a:noFill/>
          <a:ln w="9525">
            <a:noFill/>
          </a:ln>
        </p:spPr>
        <p:txBody>
          <a:bodyPr wrap="none">
            <a:spAutoFit/>
          </a:bodyPr>
          <a:p>
            <a:pPr algn="ctr"/>
            <a:r>
              <a:rPr lang="en-US" altLang="zh-CN" sz="8000" dirty="0">
                <a:solidFill>
                  <a:srgbClr val="FFFFFF"/>
                </a:solidFill>
                <a:latin typeface="Broadway" panose="04040905080B02020502" pitchFamily="2" charset="0"/>
                <a:sym typeface="Broadway" panose="04040905080B02020502" pitchFamily="2" charset="0"/>
              </a:rPr>
              <a:t>S</a:t>
            </a:r>
            <a:endParaRPr lang="zh-CN" altLang="en-US" sz="8000" dirty="0">
              <a:solidFill>
                <a:srgbClr val="FFFFFF"/>
              </a:solidFill>
              <a:latin typeface="Broadway" panose="04040905080B02020502" pitchFamily="2" charset="0"/>
              <a:sym typeface="Broadway" panose="04040905080B02020502" pitchFamily="2" charset="0"/>
            </a:endParaRPr>
          </a:p>
        </p:txBody>
      </p:sp>
      <p:sp>
        <p:nvSpPr>
          <p:cNvPr id="15376" name="矩形 21"/>
          <p:cNvSpPr/>
          <p:nvPr/>
        </p:nvSpPr>
        <p:spPr>
          <a:xfrm>
            <a:off x="3850958" y="3532188"/>
            <a:ext cx="963612" cy="1379537"/>
          </a:xfrm>
          <a:prstGeom prst="rect">
            <a:avLst/>
          </a:prstGeom>
          <a:noFill/>
          <a:ln w="9525">
            <a:noFill/>
          </a:ln>
        </p:spPr>
        <p:txBody>
          <a:bodyPr wrap="none">
            <a:spAutoFit/>
          </a:bodyPr>
          <a:p>
            <a:pPr algn="ctr"/>
            <a:r>
              <a:rPr lang="en-US" altLang="zh-CN" sz="8000" dirty="0">
                <a:solidFill>
                  <a:srgbClr val="FFFFFF"/>
                </a:solidFill>
                <a:latin typeface="Broadway" panose="04040905080B02020502" pitchFamily="2" charset="0"/>
                <a:sym typeface="Broadway" panose="04040905080B02020502" pitchFamily="2" charset="0"/>
              </a:rPr>
              <a:t>T</a:t>
            </a:r>
            <a:endParaRPr lang="zh-CN" altLang="en-US" sz="8000" dirty="0">
              <a:solidFill>
                <a:srgbClr val="FFFFFF"/>
              </a:solidFill>
              <a:latin typeface="Broadway" panose="04040905080B02020502" pitchFamily="2" charset="0"/>
              <a:sym typeface="Broadway" panose="04040905080B02020502" pitchFamily="2" charset="0"/>
            </a:endParaRPr>
          </a:p>
        </p:txBody>
      </p:sp>
      <p:sp>
        <p:nvSpPr>
          <p:cNvPr id="15379" name="TextBox 1"/>
          <p:cNvSpPr/>
          <p:nvPr/>
        </p:nvSpPr>
        <p:spPr>
          <a:xfrm>
            <a:off x="950595" y="2865438"/>
            <a:ext cx="2171700" cy="738187"/>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5380" name="Rectangle 61"/>
          <p:cNvSpPr/>
          <p:nvPr/>
        </p:nvSpPr>
        <p:spPr>
          <a:xfrm>
            <a:off x="806133" y="2401888"/>
            <a:ext cx="2339975" cy="339725"/>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1" name="Rectangle 61"/>
          <p:cNvSpPr/>
          <p:nvPr/>
        </p:nvSpPr>
        <p:spPr>
          <a:xfrm>
            <a:off x="4395470" y="2347913"/>
            <a:ext cx="2339975" cy="338137"/>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2" name="Rectangle 61"/>
          <p:cNvSpPr/>
          <p:nvPr/>
        </p:nvSpPr>
        <p:spPr>
          <a:xfrm>
            <a:off x="1387475" y="2865755"/>
            <a:ext cx="2339975" cy="338138"/>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3" name="Rectangle 61"/>
          <p:cNvSpPr/>
          <p:nvPr/>
        </p:nvSpPr>
        <p:spPr>
          <a:xfrm>
            <a:off x="4404995" y="4122738"/>
            <a:ext cx="2339975" cy="338137"/>
          </a:xfrm>
          <a:prstGeom prst="rect">
            <a:avLst/>
          </a:prstGeom>
          <a:noFill/>
          <a:ln w="9525">
            <a:noFill/>
          </a:ln>
        </p:spPr>
        <p:txBody>
          <a:bodyPr>
            <a:spAutoFit/>
          </a:bodyPr>
          <a:p>
            <a:pPr algn="ctr">
              <a:spcBef>
                <a:spcPct val="50000"/>
              </a:spcBef>
              <a:buClr>
                <a:srgbClr val="1F3F5F"/>
              </a:buClr>
              <a:buFont typeface="Arial" panose="020B0604020202020204" pitchFamily="34" charset="0"/>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84" name="TextBox 36"/>
          <p:cNvSpPr/>
          <p:nvPr/>
        </p:nvSpPr>
        <p:spPr>
          <a:xfrm>
            <a:off x="4698683" y="2794000"/>
            <a:ext cx="2208212" cy="738188"/>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5385" name="TextBox 37"/>
          <p:cNvSpPr/>
          <p:nvPr/>
        </p:nvSpPr>
        <p:spPr>
          <a:xfrm>
            <a:off x="922020" y="4616450"/>
            <a:ext cx="2212975" cy="739775"/>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5386" name="TextBox 38"/>
          <p:cNvSpPr/>
          <p:nvPr/>
        </p:nvSpPr>
        <p:spPr>
          <a:xfrm>
            <a:off x="4546283" y="4616450"/>
            <a:ext cx="2189162" cy="739775"/>
          </a:xfrm>
          <a:prstGeom prst="rect">
            <a:avLst/>
          </a:prstGeom>
          <a:noFill/>
          <a:ln w="9525">
            <a:noFill/>
          </a:ln>
        </p:spPr>
        <p:txBody>
          <a:bodyPr>
            <a:spAutoFit/>
          </a:bodyPr>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r>
              <a:rPr lang="en-US" altLang="zh-CN" sz="1200" dirty="0">
                <a:solidFill>
                  <a:srgbClr val="FFFFFF"/>
                </a:solidFill>
                <a:latin typeface="Arial" panose="020B0604020202020204" pitchFamily="34" charset="0"/>
                <a:sym typeface="Arial" panose="020B0604020202020204" pitchFamily="34" charset="0"/>
              </a:rPr>
              <a:t> </a:t>
            </a:r>
            <a:r>
              <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rPr>
              <a:t>单击此处添加段落文字内容</a:t>
            </a:r>
            <a:endParaRPr lang="zh-CN" altLang="en-US" sz="1200" dirty="0">
              <a:solidFill>
                <a:srgbClr val="FFFFFF"/>
              </a:solidFill>
              <a:latin typeface="Impact" panose="020B0806030902050204" pitchFamily="34" charset="0"/>
              <a:ea typeface="微软雅黑" panose="020B0503020204020204" charset="-122"/>
              <a:sym typeface="Impact" panose="020B0806030902050204" pitchFamily="34" charset="0"/>
            </a:endParaRPr>
          </a:p>
          <a:p>
            <a:endParaRPr lang="zh-CN" altLang="en-US" dirty="0">
              <a:solidFill>
                <a:srgbClr val="000000"/>
              </a:solidFill>
              <a:latin typeface="Calibri" panose="020F0502020204030204" charset="0"/>
              <a:sym typeface="宋体" panose="02010600030101010101" pitchFamily="2" charset="-122"/>
            </a:endParaRPr>
          </a:p>
        </p:txBody>
      </p:sp>
      <p:sp>
        <p:nvSpPr>
          <p:cNvPr id="11" name="矩形 18"/>
          <p:cNvSpPr/>
          <p:nvPr/>
        </p:nvSpPr>
        <p:spPr>
          <a:xfrm>
            <a:off x="2898775" y="2492058"/>
            <a:ext cx="828675" cy="1379537"/>
          </a:xfrm>
          <a:prstGeom prst="rect">
            <a:avLst/>
          </a:prstGeom>
          <a:noFill/>
          <a:ln w="9525">
            <a:noFill/>
          </a:ln>
        </p:spPr>
        <p:txBody>
          <a:bodyPr wrap="none">
            <a:spAutoFit/>
          </a:bodyPr>
          <a:p>
            <a:pPr algn="ctr"/>
            <a:r>
              <a:rPr lang="en-US" altLang="zh-CN" sz="8000" dirty="0">
                <a:solidFill>
                  <a:srgbClr val="FFFFFF"/>
                </a:solidFill>
                <a:latin typeface="Broadway" panose="04040905080B02020502" pitchFamily="2" charset="0"/>
                <a:sym typeface="Broadway" panose="04040905080B02020502" pitchFamily="2" charset="0"/>
              </a:rPr>
              <a:t>S</a:t>
            </a:r>
            <a:endParaRPr lang="zh-CN" altLang="en-US" sz="8000" dirty="0">
              <a:solidFill>
                <a:srgbClr val="FFFFFF"/>
              </a:solidFill>
              <a:latin typeface="Broadway" panose="04040905080B02020502" pitchFamily="2" charset="0"/>
              <a:sym typeface="Broadway" panose="04040905080B02020502" pitchFamily="2" charset="0"/>
            </a:endParaRPr>
          </a:p>
        </p:txBody>
      </p:sp>
      <p:sp>
        <p:nvSpPr>
          <p:cNvPr id="70" name="文本框 69"/>
          <p:cNvSpPr txBox="1"/>
          <p:nvPr>
            <p:custDataLst>
              <p:tags r:id="rId1"/>
            </p:custDataLst>
          </p:nvPr>
        </p:nvSpPr>
        <p:spPr>
          <a:xfrm>
            <a:off x="104140" y="71755"/>
            <a:ext cx="7353300" cy="939800"/>
          </a:xfrm>
          <a:prstGeom prst="rect">
            <a:avLst/>
          </a:prstGeom>
          <a:noFill/>
        </p:spPr>
        <p:txBody>
          <a:bodyPr wrap="square" rtlCol="0" anchor="ctr" anchorCtr="0">
            <a:normAutofit/>
          </a:bodyPr>
          <a:p>
            <a:r>
              <a:rPr lang="en-US" altLang="zh-CN" sz="4400" b="1" dirty="0">
                <a:solidFill>
                  <a:srgbClr val="F2A18E"/>
                </a:solidFill>
                <a:latin typeface="+mj-lt"/>
                <a:ea typeface="+mj-ea"/>
                <a:cs typeface="+mj-cs"/>
              </a:rPr>
              <a:t> </a:t>
            </a:r>
            <a:r>
              <a:rPr lang="zh-CN" altLang="en-US" sz="4400" b="1" dirty="0">
                <a:solidFill>
                  <a:srgbClr val="F2A18E"/>
                </a:solidFill>
                <a:latin typeface="+mj-lt"/>
                <a:ea typeface="+mj-ea"/>
                <a:cs typeface="+mj-cs"/>
              </a:rPr>
              <a:t>特色和创新点</a:t>
            </a:r>
            <a:endParaRPr lang="zh-CN" altLang="en-US" sz="4400" b="1" dirty="0">
              <a:solidFill>
                <a:srgbClr val="F2A18E"/>
              </a:solidFill>
              <a:latin typeface="+mj-lt"/>
              <a:ea typeface="+mj-ea"/>
              <a:cs typeface="+mj-cs"/>
            </a:endParaRPr>
          </a:p>
        </p:txBody>
      </p:sp>
      <p:sp>
        <p:nvSpPr>
          <p:cNvPr id="2" name="矩形 1"/>
          <p:cNvSpPr/>
          <p:nvPr/>
        </p:nvSpPr>
        <p:spPr>
          <a:xfrm>
            <a:off x="104140" y="1201420"/>
            <a:ext cx="3848100" cy="21196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endCxn id="2" idx="0"/>
          </p:cNvCxnSpPr>
          <p:nvPr/>
        </p:nvCxnSpPr>
        <p:spPr>
          <a:xfrm flipV="1">
            <a:off x="1075690" y="1201420"/>
            <a:ext cx="952500" cy="6832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905000" y="1230630"/>
            <a:ext cx="824865" cy="5403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对象 1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19" name="文本框 18"/>
          <p:cNvSpPr txBox="1"/>
          <p:nvPr/>
        </p:nvSpPr>
        <p:spPr>
          <a:xfrm>
            <a:off x="1062990" y="1164590"/>
            <a:ext cx="592455" cy="583565"/>
          </a:xfrm>
          <a:prstGeom prst="rect">
            <a:avLst/>
          </a:prstGeom>
          <a:noFill/>
        </p:spPr>
        <p:txBody>
          <a:bodyPr wrap="square" rtlCol="0">
            <a:spAutoFit/>
          </a:bodyPr>
          <a:p>
            <a:pPr algn="l"/>
            <a:r>
              <a:rPr lang="zh-CN" altLang="en-US" sz="3200">
                <a:latin typeface="Arial" panose="020B0604020202020204" pitchFamily="34" charset="0"/>
                <a:sym typeface="+mn-ea"/>
              </a:rPr>
              <a:t>θ</a:t>
            </a:r>
            <a:endParaRPr lang="zh-CN" altLang="en-US" sz="3200">
              <a:latin typeface="Arial" panose="020B0604020202020204" pitchFamily="34" charset="0"/>
            </a:endParaRPr>
          </a:p>
        </p:txBody>
      </p:sp>
      <p:sp>
        <p:nvSpPr>
          <p:cNvPr id="21" name="椭圆 20"/>
          <p:cNvSpPr/>
          <p:nvPr/>
        </p:nvSpPr>
        <p:spPr>
          <a:xfrm>
            <a:off x="1551940" y="3733800"/>
            <a:ext cx="1346835" cy="13341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685800" y="4781550"/>
            <a:ext cx="1346835" cy="13341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连接符 24"/>
          <p:cNvCxnSpPr/>
          <p:nvPr/>
        </p:nvCxnSpPr>
        <p:spPr>
          <a:xfrm>
            <a:off x="993775" y="4213225"/>
            <a:ext cx="1322705" cy="1151255"/>
          </a:xfrm>
          <a:prstGeom prst="line">
            <a:avLst/>
          </a:prstGeom>
          <a:ln>
            <a:solidFill>
              <a:schemeClr val="tx1"/>
            </a:solidFill>
            <a:headEnd type="none"/>
            <a:tailEnd type="none" w="med" len="med"/>
          </a:ln>
        </p:spPr>
        <p:style>
          <a:lnRef idx="2">
            <a:schemeClr val="dk1"/>
          </a:lnRef>
          <a:fillRef idx="0">
            <a:schemeClr val="dk1"/>
          </a:fillRef>
          <a:effectRef idx="1">
            <a:schemeClr val="dk1"/>
          </a:effectRef>
          <a:fontRef idx="minor">
            <a:schemeClr val="tx1"/>
          </a:fontRef>
        </p:style>
      </p:cxnSp>
      <p:cxnSp>
        <p:nvCxnSpPr>
          <p:cNvPr id="27" name="直接箭头连接符 26"/>
          <p:cNvCxnSpPr/>
          <p:nvPr/>
        </p:nvCxnSpPr>
        <p:spPr>
          <a:xfrm flipV="1">
            <a:off x="1107440" y="4911725"/>
            <a:ext cx="667385" cy="290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43940" y="4911725"/>
            <a:ext cx="730885" cy="8572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1655445" y="4911725"/>
            <a:ext cx="146050" cy="6680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374386" y="386147"/>
            <a:ext cx="3626199" cy="1221154"/>
            <a:chOff x="6737" y="2561"/>
            <a:chExt cx="10218" cy="3441"/>
          </a:xfrm>
        </p:grpSpPr>
        <p:sp>
          <p:nvSpPr>
            <p:cNvPr id="6" name=" 184"/>
            <p:cNvSpPr/>
            <p:nvPr/>
          </p:nvSpPr>
          <p:spPr>
            <a:xfrm>
              <a:off x="10579" y="2710"/>
              <a:ext cx="2508" cy="2508"/>
            </a:xfrm>
            <a:prstGeom prst="ellipse">
              <a:avLst/>
            </a:prstGeom>
            <a:solidFill>
              <a:schemeClr val="accent6">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a:solidFill>
                    <a:srgbClr val="FFFFFF"/>
                  </a:solidFill>
                </a:rPr>
                <a:t>位</a:t>
              </a:r>
              <a:endParaRPr lang="zh-CN" altLang="en-US" sz="3200">
                <a:solidFill>
                  <a:srgbClr val="FFFFFF"/>
                </a:solidFill>
              </a:endParaRPr>
            </a:p>
          </p:txBody>
        </p:sp>
        <p:sp>
          <p:nvSpPr>
            <p:cNvPr id="184" name=" 184"/>
            <p:cNvSpPr/>
            <p:nvPr/>
          </p:nvSpPr>
          <p:spPr>
            <a:xfrm>
              <a:off x="14886" y="2845"/>
              <a:ext cx="1926" cy="1926"/>
            </a:xfrm>
            <a:prstGeom prst="ellipse">
              <a:avLst/>
            </a:pr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a:solidFill>
                    <a:srgbClr val="FFFFFF"/>
                  </a:solidFill>
                </a:rPr>
                <a:t>角</a:t>
              </a:r>
              <a:endParaRPr lang="zh-CN" altLang="en-US" sz="3200">
                <a:solidFill>
                  <a:srgbClr val="FFFFFF"/>
                </a:solidFill>
              </a:endParaRPr>
            </a:p>
          </p:txBody>
        </p:sp>
        <p:sp>
          <p:nvSpPr>
            <p:cNvPr id="7" name=" 184"/>
            <p:cNvSpPr/>
            <p:nvPr/>
          </p:nvSpPr>
          <p:spPr>
            <a:xfrm>
              <a:off x="6882" y="3913"/>
              <a:ext cx="1927" cy="1927"/>
            </a:xfrm>
            <a:prstGeom prst="ellips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椭圆 9"/>
            <p:cNvSpPr/>
            <p:nvPr/>
          </p:nvSpPr>
          <p:spPr>
            <a:xfrm>
              <a:off x="6737" y="3790"/>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426" y="2561"/>
              <a:ext cx="2814" cy="2814"/>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4743" y="2702"/>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MH_SubTitle_2"/>
            <p:cNvSpPr>
              <a:spLocks noChangeArrowheads="1"/>
            </p:cNvSpPr>
            <p:nvPr>
              <p:custDataLst>
                <p:tags r:id="rId4"/>
              </p:custDataLst>
            </p:nvPr>
          </p:nvSpPr>
          <p:spPr bwMode="auto">
            <a:xfrm rot="21600000">
              <a:off x="10617" y="3079"/>
              <a:ext cx="2379"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sz="2000" b="1" dirty="0">
                  <a:solidFill>
                    <a:schemeClr val="bg1"/>
                  </a:solidFill>
                  <a:latin typeface="+mn-lt"/>
                  <a:ea typeface="+mn-ea"/>
                </a:rPr>
                <a:t> </a:t>
              </a:r>
              <a:endParaRPr lang="en-US" altLang="zh-CN" sz="2000" b="1" dirty="0">
                <a:solidFill>
                  <a:schemeClr val="bg1"/>
                </a:solidFill>
                <a:latin typeface="+mn-lt"/>
                <a:ea typeface="+mn-ea"/>
              </a:endParaRPr>
            </a:p>
          </p:txBody>
        </p:sp>
        <p:sp>
          <p:nvSpPr>
            <p:cNvPr id="15" name="MH_SubTitle_2"/>
            <p:cNvSpPr>
              <a:spLocks noChangeArrowheads="1"/>
            </p:cNvSpPr>
            <p:nvPr>
              <p:custDataLst>
                <p:tags r:id="rId5"/>
              </p:custDataLst>
            </p:nvPr>
          </p:nvSpPr>
          <p:spPr bwMode="auto">
            <a:xfrm rot="21600000">
              <a:off x="14911" y="2931"/>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sp>
          <p:nvSpPr>
            <p:cNvPr id="17" name="MH_SubTitle_2"/>
            <p:cNvSpPr>
              <a:spLocks noChangeArrowheads="1"/>
            </p:cNvSpPr>
            <p:nvPr>
              <p:custDataLst>
                <p:tags r:id="rId6"/>
              </p:custDataLst>
            </p:nvPr>
          </p:nvSpPr>
          <p:spPr bwMode="auto">
            <a:xfrm rot="21600000">
              <a:off x="6921" y="403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zh-CN" altLang="en-US" sz="3200" b="1" dirty="0">
                  <a:solidFill>
                    <a:schemeClr val="bg1"/>
                  </a:solidFill>
                  <a:latin typeface="+mn-lt"/>
                  <a:ea typeface="+mn-ea"/>
                </a:rPr>
                <a:t>方</a:t>
              </a: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grpSp>
      <p:pic>
        <p:nvPicPr>
          <p:cNvPr id="8" name="图片 3"/>
          <p:cNvPicPr/>
          <p:nvPr/>
        </p:nvPicPr>
        <p:blipFill rotWithShape="1">
          <a:blip r:embed="rId7"/>
          <a:srcRect l="2531" t="8362" r="33272" b="73633"/>
          <a:stretch>
            <a:fillRect/>
          </a:stretch>
        </p:blipFill>
        <p:spPr bwMode="auto">
          <a:xfrm>
            <a:off x="4153535" y="1607185"/>
            <a:ext cx="8060055" cy="4365625"/>
          </a:xfrm>
          <a:prstGeom prst="rect">
            <a:avLst/>
          </a:prstGeom>
          <a:ln>
            <a:noFill/>
          </a:ln>
        </p:spPr>
      </p:pic>
      <p:sp>
        <p:nvSpPr>
          <p:cNvPr id="9" name="弧形 8"/>
          <p:cNvSpPr/>
          <p:nvPr/>
        </p:nvSpPr>
        <p:spPr>
          <a:xfrm rot="12840000">
            <a:off x="1620520" y="986790"/>
            <a:ext cx="274955" cy="558800"/>
          </a:xfrm>
          <a:prstGeom prst="arc">
            <a:avLst/>
          </a:prstGeom>
          <a:ln>
            <a:headEnd type="none"/>
            <a:tailEnd type="none" w="med" len="med"/>
          </a:ln>
        </p:spPr>
        <p:style>
          <a:lnRef idx="1">
            <a:schemeClr val="dk1"/>
          </a:lnRef>
          <a:fillRef idx="0">
            <a:schemeClr val="dk1"/>
          </a:fillRef>
          <a:effectRef idx="0">
            <a:schemeClr val="dk1"/>
          </a:effectRef>
          <a:fontRef idx="minor">
            <a:schemeClr val="tx1"/>
          </a:fontRef>
        </p:style>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5373"/>
                                        </p:tgtEl>
                                        <p:attrNameLst>
                                          <p:attrName>style.visibility</p:attrName>
                                        </p:attrNameLst>
                                      </p:cBhvr>
                                      <p:to>
                                        <p:strVal val="visible"/>
                                      </p:to>
                                    </p:set>
                                    <p:animEffect filter="fade">
                                      <p:cBhvr>
                                        <p:cTn id="7" dur="250"/>
                                        <p:tgtEl>
                                          <p:spTgt spid="15373"/>
                                        </p:tgtEl>
                                      </p:cBhvr>
                                    </p:animEffect>
                                  </p:childTnLst>
                                </p:cTn>
                              </p:par>
                            </p:childTnLst>
                          </p:cTn>
                        </p:par>
                        <p:par>
                          <p:cTn id="8" fill="hold">
                            <p:stCondLst>
                              <p:cond delay="500"/>
                            </p:stCondLst>
                            <p:childTnLst>
                              <p:par>
                                <p:cTn id="9" presetID="10" presetClass="entr" presetSubtype="0" repeatCount="2000" fill="hold" grpId="0" nodeType="afterEffect">
                                  <p:stCondLst>
                                    <p:cond delay="0"/>
                                  </p:stCondLst>
                                  <p:childTnLst>
                                    <p:set>
                                      <p:cBhvr>
                                        <p:cTn id="10" dur="1" fill="hold">
                                          <p:stCondLst>
                                            <p:cond delay="0"/>
                                          </p:stCondLst>
                                        </p:cTn>
                                        <p:tgtEl>
                                          <p:spTgt spid="15376"/>
                                        </p:tgtEl>
                                        <p:attrNameLst>
                                          <p:attrName>style.visibility</p:attrName>
                                        </p:attrNameLst>
                                      </p:cBhvr>
                                      <p:to>
                                        <p:strVal val="visible"/>
                                      </p:to>
                                    </p:set>
                                    <p:animEffect filter="fade">
                                      <p:cBhvr>
                                        <p:cTn id="11" dur="250"/>
                                        <p:tgtEl>
                                          <p:spTgt spid="1537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80"/>
                                        </p:tgtEl>
                                        <p:attrNameLst>
                                          <p:attrName>style.visibility</p:attrName>
                                        </p:attrNameLst>
                                      </p:cBhvr>
                                      <p:to>
                                        <p:strVal val="visible"/>
                                      </p:to>
                                    </p:set>
                                    <p:animEffect filter="wipe(left)">
                                      <p:cBhvr>
                                        <p:cTn id="15" dur="500"/>
                                        <p:tgtEl>
                                          <p:spTgt spid="1538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381"/>
                                        </p:tgtEl>
                                        <p:attrNameLst>
                                          <p:attrName>style.visibility</p:attrName>
                                        </p:attrNameLst>
                                      </p:cBhvr>
                                      <p:to>
                                        <p:strVal val="visible"/>
                                      </p:to>
                                    </p:set>
                                    <p:animEffect filter="wipe(left)">
                                      <p:cBhvr>
                                        <p:cTn id="18" dur="500"/>
                                        <p:tgtEl>
                                          <p:spTgt spid="1538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382"/>
                                        </p:tgtEl>
                                        <p:attrNameLst>
                                          <p:attrName>style.visibility</p:attrName>
                                        </p:attrNameLst>
                                      </p:cBhvr>
                                      <p:to>
                                        <p:strVal val="visible"/>
                                      </p:to>
                                    </p:set>
                                    <p:animEffect filter="wipe(left)">
                                      <p:cBhvr>
                                        <p:cTn id="21" dur="500"/>
                                        <p:tgtEl>
                                          <p:spTgt spid="1538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383"/>
                                        </p:tgtEl>
                                        <p:attrNameLst>
                                          <p:attrName>style.visibility</p:attrName>
                                        </p:attrNameLst>
                                      </p:cBhvr>
                                      <p:to>
                                        <p:strVal val="visible"/>
                                      </p:to>
                                    </p:set>
                                    <p:animEffect filter="wipe(left)">
                                      <p:cBhvr>
                                        <p:cTn id="24" dur="500"/>
                                        <p:tgtEl>
                                          <p:spTgt spid="15383"/>
                                        </p:tgtEl>
                                      </p:cBhvr>
                                    </p:animEffect>
                                  </p:childTnLst>
                                </p:cTn>
                              </p:par>
                              <p:par>
                                <p:cTn id="25" presetID="22" presetClass="entr" presetSubtype="8" fill="hold" grpId="0" nodeType="withEffect">
                                  <p:stCondLst>
                                    <p:cond delay="0"/>
                                  </p:stCondLst>
                                  <p:iterate type="lt">
                                    <p:tmPct val="15000"/>
                                  </p:iterate>
                                  <p:childTnLst>
                                    <p:set>
                                      <p:cBhvr>
                                        <p:cTn id="26" dur="1" fill="hold">
                                          <p:stCondLst>
                                            <p:cond delay="0"/>
                                          </p:stCondLst>
                                        </p:cTn>
                                        <p:tgtEl>
                                          <p:spTgt spid="15379"/>
                                        </p:tgtEl>
                                        <p:attrNameLst>
                                          <p:attrName>style.visibility</p:attrName>
                                        </p:attrNameLst>
                                      </p:cBhvr>
                                      <p:to>
                                        <p:strVal val="visible"/>
                                      </p:to>
                                    </p:set>
                                    <p:animEffect filter="wipe(left)">
                                      <p:cBhvr>
                                        <p:cTn id="27" dur="250"/>
                                        <p:tgtEl>
                                          <p:spTgt spid="15379"/>
                                        </p:tgtEl>
                                      </p:cBhvr>
                                    </p:animEffect>
                                  </p:childTnLst>
                                </p:cTn>
                              </p:par>
                              <p:par>
                                <p:cTn id="28" presetID="22" presetClass="entr" presetSubtype="8" fill="hold" grpId="0" nodeType="withEffect">
                                  <p:stCondLst>
                                    <p:cond delay="0"/>
                                  </p:stCondLst>
                                  <p:iterate type="lt">
                                    <p:tmPct val="15000"/>
                                  </p:iterate>
                                  <p:childTnLst>
                                    <p:set>
                                      <p:cBhvr>
                                        <p:cTn id="29" dur="1" fill="hold">
                                          <p:stCondLst>
                                            <p:cond delay="0"/>
                                          </p:stCondLst>
                                        </p:cTn>
                                        <p:tgtEl>
                                          <p:spTgt spid="15384"/>
                                        </p:tgtEl>
                                        <p:attrNameLst>
                                          <p:attrName>style.visibility</p:attrName>
                                        </p:attrNameLst>
                                      </p:cBhvr>
                                      <p:to>
                                        <p:strVal val="visible"/>
                                      </p:to>
                                    </p:set>
                                    <p:animEffect filter="wipe(left)">
                                      <p:cBhvr>
                                        <p:cTn id="30" dur="250"/>
                                        <p:tgtEl>
                                          <p:spTgt spid="15384"/>
                                        </p:tgtEl>
                                      </p:cBhvr>
                                    </p:animEffect>
                                  </p:childTnLst>
                                </p:cTn>
                              </p:par>
                              <p:par>
                                <p:cTn id="31" presetID="22" presetClass="entr" presetSubtype="8" fill="hold" grpId="0" nodeType="withEffect">
                                  <p:stCondLst>
                                    <p:cond delay="0"/>
                                  </p:stCondLst>
                                  <p:iterate type="lt">
                                    <p:tmPct val="15000"/>
                                  </p:iterate>
                                  <p:childTnLst>
                                    <p:set>
                                      <p:cBhvr>
                                        <p:cTn id="32" dur="1" fill="hold">
                                          <p:stCondLst>
                                            <p:cond delay="0"/>
                                          </p:stCondLst>
                                        </p:cTn>
                                        <p:tgtEl>
                                          <p:spTgt spid="15385"/>
                                        </p:tgtEl>
                                        <p:attrNameLst>
                                          <p:attrName>style.visibility</p:attrName>
                                        </p:attrNameLst>
                                      </p:cBhvr>
                                      <p:to>
                                        <p:strVal val="visible"/>
                                      </p:to>
                                    </p:set>
                                    <p:animEffect filter="wipe(left)">
                                      <p:cBhvr>
                                        <p:cTn id="33" dur="250"/>
                                        <p:tgtEl>
                                          <p:spTgt spid="15385"/>
                                        </p:tgtEl>
                                      </p:cBhvr>
                                    </p:animEffect>
                                  </p:childTnLst>
                                </p:cTn>
                              </p:par>
                              <p:par>
                                <p:cTn id="34" presetID="22" presetClass="entr" presetSubtype="8" fill="hold" grpId="0" nodeType="withEffect">
                                  <p:stCondLst>
                                    <p:cond delay="0"/>
                                  </p:stCondLst>
                                  <p:iterate type="lt">
                                    <p:tmPct val="15000"/>
                                  </p:iterate>
                                  <p:childTnLst>
                                    <p:set>
                                      <p:cBhvr>
                                        <p:cTn id="35" dur="1" fill="hold">
                                          <p:stCondLst>
                                            <p:cond delay="0"/>
                                          </p:stCondLst>
                                        </p:cTn>
                                        <p:tgtEl>
                                          <p:spTgt spid="15386"/>
                                        </p:tgtEl>
                                        <p:attrNameLst>
                                          <p:attrName>style.visibility</p:attrName>
                                        </p:attrNameLst>
                                      </p:cBhvr>
                                      <p:to>
                                        <p:strVal val="visible"/>
                                      </p:to>
                                    </p:set>
                                    <p:animEffect filter="wipe(left)">
                                      <p:cBhvr>
                                        <p:cTn id="36" dur="250"/>
                                        <p:tgtEl>
                                          <p:spTgt spid="15386"/>
                                        </p:tgtEl>
                                      </p:cBhvr>
                                    </p:animEffect>
                                  </p:childTnLst>
                                </p:cTn>
                              </p:par>
                            </p:childTnLst>
                          </p:cTn>
                        </p:par>
                        <p:par>
                          <p:cTn id="37" fill="hold">
                            <p:stCondLst>
                              <p:cond delay="2187"/>
                            </p:stCondLst>
                            <p:childTnLst>
                              <p:par>
                                <p:cTn id="38" presetID="10" presetClass="entr" presetSubtype="0" repeatCount="200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filter="fade">
                                      <p:cBhvr>
                                        <p:cTn id="40"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3" grpId="0" bldLvl="0"/>
      <p:bldP spid="15376" grpId="0" bldLvl="0"/>
      <p:bldP spid="15379" grpId="0" bldLvl="0"/>
      <p:bldP spid="15380" grpId="0" bldLvl="0"/>
      <p:bldP spid="15381" grpId="0" bldLvl="0"/>
      <p:bldP spid="15382" grpId="0" bldLvl="0"/>
      <p:bldP spid="15383" grpId="0" bldLvl="0"/>
      <p:bldP spid="15384" grpId="0" bldLvl="0"/>
      <p:bldP spid="15385" grpId="0" bldLvl="0"/>
      <p:bldP spid="15386" grpId="0" bldLvl="0"/>
      <p:bldP spid="11"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1442720" y="1300480"/>
            <a:ext cx="9685625" cy="2455661"/>
            <a:chOff x="3383" y="2561"/>
            <a:chExt cx="13572" cy="3441"/>
          </a:xfrm>
        </p:grpSpPr>
        <p:sp>
          <p:nvSpPr>
            <p:cNvPr id="5" name=" 184"/>
            <p:cNvSpPr/>
            <p:nvPr/>
          </p:nvSpPr>
          <p:spPr>
            <a:xfrm>
              <a:off x="10579" y="2710"/>
              <a:ext cx="2508" cy="2508"/>
            </a:xfrm>
            <a:prstGeom prst="ellipse">
              <a:avLst/>
            </a:prstGeom>
            <a:solidFill>
              <a:schemeClr val="accent6">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4" name=" 184"/>
            <p:cNvSpPr/>
            <p:nvPr/>
          </p:nvSpPr>
          <p:spPr>
            <a:xfrm>
              <a:off x="14886" y="2845"/>
              <a:ext cx="1926" cy="1926"/>
            </a:xfrm>
            <a:prstGeom prst="ellipse">
              <a:avLst/>
            </a:pr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6882" y="3913"/>
              <a:ext cx="1927" cy="1927"/>
            </a:xfrm>
            <a:prstGeom prst="ellips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 184"/>
            <p:cNvSpPr/>
            <p:nvPr/>
          </p:nvSpPr>
          <p:spPr>
            <a:xfrm>
              <a:off x="3526" y="3514"/>
              <a:ext cx="1927" cy="1927"/>
            </a:xfrm>
            <a:prstGeom prst="ellipse">
              <a:avLst/>
            </a:prstGeom>
            <a:solidFill>
              <a:srgbClr val="FFC00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椭圆 6"/>
            <p:cNvSpPr/>
            <p:nvPr/>
          </p:nvSpPr>
          <p:spPr>
            <a:xfrm>
              <a:off x="3383" y="3371"/>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737" y="3790"/>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0426" y="2561"/>
              <a:ext cx="2814" cy="2814"/>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4743" y="2702"/>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MH_SubTitle_2"/>
            <p:cNvSpPr>
              <a:spLocks noChangeArrowheads="1"/>
            </p:cNvSpPr>
            <p:nvPr>
              <p:custDataLst>
                <p:tags r:id="rId1"/>
              </p:custDataLst>
            </p:nvPr>
          </p:nvSpPr>
          <p:spPr bwMode="auto">
            <a:xfrm rot="21600000">
              <a:off x="10617" y="3079"/>
              <a:ext cx="2379"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zh-CN" altLang="en-US" sz="3200" b="1" dirty="0">
                  <a:solidFill>
                    <a:schemeClr val="bg1"/>
                  </a:solidFill>
                  <a:latin typeface="+mn-lt"/>
                  <a:ea typeface="+mn-ea"/>
                </a:rPr>
                <a:t>道</a:t>
              </a:r>
              <a:endParaRPr lang="zh-CN" altLang="en-US" sz="3200" b="1" dirty="0">
                <a:solidFill>
                  <a:schemeClr val="bg1"/>
                </a:solidFill>
                <a:latin typeface="+mn-lt"/>
                <a:ea typeface="+mn-ea"/>
              </a:endParaRPr>
            </a:p>
          </p:txBody>
        </p:sp>
        <p:sp>
          <p:nvSpPr>
            <p:cNvPr id="13" name="MH_SubTitle_2"/>
            <p:cNvSpPr>
              <a:spLocks noChangeArrowheads="1"/>
            </p:cNvSpPr>
            <p:nvPr>
              <p:custDataLst>
                <p:tags r:id="rId2"/>
              </p:custDataLst>
            </p:nvPr>
          </p:nvSpPr>
          <p:spPr bwMode="auto">
            <a:xfrm rot="21600000">
              <a:off x="14911" y="2931"/>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zh-CN" altLang="en-US" sz="3200" b="1" dirty="0">
                  <a:solidFill>
                    <a:schemeClr val="bg1"/>
                  </a:solidFill>
                  <a:latin typeface="+mn-lt"/>
                  <a:ea typeface="+mn-ea"/>
                </a:rPr>
                <a:t>具</a:t>
              </a:r>
              <a:endParaRPr lang="zh-CN" altLang="en-US" sz="3200" b="1" dirty="0">
                <a:solidFill>
                  <a:schemeClr val="bg1"/>
                </a:solidFill>
                <a:latin typeface="+mn-lt"/>
                <a:ea typeface="+mn-ea"/>
              </a:endParaRPr>
            </a:p>
          </p:txBody>
        </p:sp>
        <p:sp>
          <p:nvSpPr>
            <p:cNvPr id="14" name="MH_SubTitle_2"/>
            <p:cNvSpPr>
              <a:spLocks noChangeArrowheads="1"/>
            </p:cNvSpPr>
            <p:nvPr>
              <p:custDataLst>
                <p:tags r:id="rId3"/>
              </p:custDataLst>
            </p:nvPr>
          </p:nvSpPr>
          <p:spPr bwMode="auto">
            <a:xfrm rot="21600000">
              <a:off x="6921" y="403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zh-CN" altLang="en-US" sz="3200" b="1" dirty="0">
                  <a:solidFill>
                    <a:schemeClr val="bg1"/>
                  </a:solidFill>
                  <a:latin typeface="+mn-lt"/>
                  <a:ea typeface="+mn-ea"/>
                </a:rPr>
                <a:t>速</a:t>
              </a:r>
              <a:endParaRPr lang="zh-CN" altLang="en-US" sz="3200" b="1" dirty="0">
                <a:solidFill>
                  <a:schemeClr val="bg1"/>
                </a:solidFill>
                <a:latin typeface="+mn-lt"/>
                <a:ea typeface="+mn-ea"/>
              </a:endParaRPr>
            </a:p>
          </p:txBody>
        </p:sp>
        <p:sp>
          <p:nvSpPr>
            <p:cNvPr id="15" name="MH_SubTitle_2"/>
            <p:cNvSpPr>
              <a:spLocks noChangeArrowheads="1"/>
            </p:cNvSpPr>
            <p:nvPr>
              <p:custDataLst>
                <p:tags r:id="rId4"/>
              </p:custDataLst>
            </p:nvPr>
          </p:nvSpPr>
          <p:spPr bwMode="auto">
            <a:xfrm rot="21600000">
              <a:off x="3556" y="361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zh-CN" altLang="en-US" sz="3200" b="1" dirty="0">
                  <a:solidFill>
                    <a:schemeClr val="bg1"/>
                  </a:solidFill>
                  <a:latin typeface="+mn-lt"/>
                  <a:ea typeface="+mn-ea"/>
                </a:rPr>
                <a:t>加、减</a:t>
              </a:r>
              <a:endParaRPr lang="zh-CN" altLang="en-US" sz="3200" b="1" dirty="0">
                <a:solidFill>
                  <a:schemeClr val="bg1"/>
                </a:solidFill>
                <a:latin typeface="+mn-lt"/>
                <a:ea typeface="+mn-ea"/>
              </a:endParaRPr>
            </a:p>
          </p:txBody>
        </p:sp>
      </p:grpSp>
      <p:sp>
        <p:nvSpPr>
          <p:cNvPr id="20" name="等腰三角形 19"/>
          <p:cNvSpPr/>
          <p:nvPr>
            <p:custDataLst>
              <p:tags r:id="rId5"/>
            </p:custDataLst>
          </p:nvPr>
        </p:nvSpPr>
        <p:spPr>
          <a:xfrm rot="10800000">
            <a:off x="2040890" y="3777615"/>
            <a:ext cx="207645" cy="200660"/>
          </a:xfrm>
          <a:prstGeom prst="triangle">
            <a:avLst/>
          </a:prstGeom>
          <a:solidFill>
            <a:srgbClr val="F99F7B"/>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ym typeface="Arial" panose="020B0604020202020204" pitchFamily="34" charset="0"/>
            </a:endParaRPr>
          </a:p>
        </p:txBody>
      </p:sp>
      <p:sp>
        <p:nvSpPr>
          <p:cNvPr id="26" name="等腰三角形 25"/>
          <p:cNvSpPr/>
          <p:nvPr>
            <p:custDataLst>
              <p:tags r:id="rId6"/>
            </p:custDataLst>
          </p:nvPr>
        </p:nvSpPr>
        <p:spPr>
          <a:xfrm rot="10800000">
            <a:off x="4523105" y="3882390"/>
            <a:ext cx="223520" cy="193040"/>
          </a:xfrm>
          <a:prstGeom prst="triangle">
            <a:avLst/>
          </a:prstGeom>
          <a:solidFill>
            <a:srgbClr val="F99F7B"/>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ym typeface="Arial" panose="020B0604020202020204" pitchFamily="34" charset="0"/>
            </a:endParaRPr>
          </a:p>
        </p:txBody>
      </p:sp>
      <p:sp>
        <p:nvSpPr>
          <p:cNvPr id="31" name="等腰三角形 30"/>
          <p:cNvSpPr/>
          <p:nvPr>
            <p:custDataLst>
              <p:tags r:id="rId7"/>
            </p:custDataLst>
          </p:nvPr>
        </p:nvSpPr>
        <p:spPr>
          <a:xfrm rot="10800000">
            <a:off x="7309485" y="3780155"/>
            <a:ext cx="223520" cy="193040"/>
          </a:xfrm>
          <a:prstGeom prst="triangle">
            <a:avLst/>
          </a:prstGeom>
          <a:solidFill>
            <a:srgbClr val="F99F7B"/>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ym typeface="Arial" panose="020B0604020202020204" pitchFamily="34" charset="0"/>
            </a:endParaRPr>
          </a:p>
        </p:txBody>
      </p:sp>
      <p:grpSp>
        <p:nvGrpSpPr>
          <p:cNvPr id="33" name="组合 32"/>
          <p:cNvGrpSpPr/>
          <p:nvPr>
            <p:custDataLst>
              <p:tags r:id="rId8"/>
            </p:custDataLst>
          </p:nvPr>
        </p:nvGrpSpPr>
        <p:grpSpPr>
          <a:xfrm>
            <a:off x="9041934" y="3271178"/>
            <a:ext cx="2470982" cy="2529547"/>
            <a:chOff x="279118" y="3444533"/>
            <a:chExt cx="2470982" cy="2529547"/>
          </a:xfrm>
        </p:grpSpPr>
        <p:sp>
          <p:nvSpPr>
            <p:cNvPr id="35" name="矩形 34"/>
            <p:cNvSpPr/>
            <p:nvPr>
              <p:custDataLst>
                <p:tags r:id="rId9"/>
              </p:custDataLst>
            </p:nvPr>
          </p:nvSpPr>
          <p:spPr>
            <a:xfrm>
              <a:off x="279118" y="4340365"/>
              <a:ext cx="2470982" cy="1633715"/>
            </a:xfrm>
            <a:prstGeom prst="rect">
              <a:avLst/>
            </a:prstGeom>
          </p:spPr>
          <p:txBody>
            <a:bodyPr wrap="square">
              <a:normAutofit/>
            </a:bodyPr>
            <a:p>
              <a:pPr algn="ctr">
                <a:lnSpc>
                  <a:spcPct val="120000"/>
                </a:lnSpc>
              </a:pPr>
              <a:endParaRPr lang="en-US" altLang="zh-CN" dirty="0" smtClean="0">
                <a:solidFill>
                  <a:srgbClr val="6BD199"/>
                </a:solidFill>
                <a:sym typeface="Arial" panose="020B0604020202020204" pitchFamily="34" charset="0"/>
              </a:endParaRPr>
            </a:p>
          </p:txBody>
        </p:sp>
        <p:sp>
          <p:nvSpPr>
            <p:cNvPr id="37" name="等腰三角形 36"/>
            <p:cNvSpPr/>
            <p:nvPr>
              <p:custDataLst>
                <p:tags r:id="rId10"/>
              </p:custDataLst>
            </p:nvPr>
          </p:nvSpPr>
          <p:spPr>
            <a:xfrm rot="10800000">
              <a:off x="1402769" y="3444533"/>
              <a:ext cx="223681" cy="192828"/>
            </a:xfrm>
            <a:prstGeom prst="triangle">
              <a:avLst/>
            </a:prstGeom>
            <a:solidFill>
              <a:srgbClr val="F99F7B"/>
            </a:solidFill>
            <a:ln>
              <a:noFill/>
            </a:ln>
          </p:spPr>
          <p:style>
            <a:lnRef idx="2">
              <a:srgbClr val="F99F7B">
                <a:shade val="50000"/>
              </a:srgbClr>
            </a:lnRef>
            <a:fillRef idx="1">
              <a:srgbClr val="F99F7B"/>
            </a:fillRef>
            <a:effectRef idx="0">
              <a:srgbClr val="F99F7B"/>
            </a:effectRef>
            <a:fontRef idx="minor">
              <a:srgbClr val="FFFFFF"/>
            </a:fontRef>
          </p:style>
          <p:txBody>
            <a:bodyPr rtlCol="0" anchor="ctr">
              <a:normAutofit fontScale="25000" lnSpcReduction="20000"/>
            </a:bodyPr>
            <a:p>
              <a:pPr algn="ctr"/>
              <a:endParaRPr lang="zh-CN" altLang="en-US">
                <a:sym typeface="Arial" panose="020B0604020202020204" pitchFamily="34" charset="0"/>
              </a:endParaRPr>
            </a:p>
          </p:txBody>
        </p:sp>
      </p:grpSp>
      <p:sp>
        <p:nvSpPr>
          <p:cNvPr id="70" name="文本框 69"/>
          <p:cNvSpPr txBox="1"/>
          <p:nvPr>
            <p:custDataLst>
              <p:tags r:id="rId11"/>
            </p:custDataLst>
          </p:nvPr>
        </p:nvSpPr>
        <p:spPr>
          <a:xfrm>
            <a:off x="586860" y="259858"/>
            <a:ext cx="9082800" cy="939600"/>
          </a:xfrm>
          <a:prstGeom prst="rect">
            <a:avLst/>
          </a:prstGeom>
          <a:noFill/>
        </p:spPr>
        <p:txBody>
          <a:bodyPr wrap="square" rtlCol="0" anchor="ctr" anchorCtr="0">
            <a:normAutofit/>
          </a:bodyPr>
          <a:p>
            <a:r>
              <a:rPr lang="zh-CN" altLang="en-US" sz="4400" b="1" dirty="0">
                <a:solidFill>
                  <a:srgbClr val="F2A18E"/>
                </a:solidFill>
                <a:latin typeface="+mj-lt"/>
                <a:ea typeface="+mj-ea"/>
                <a:cs typeface="+mj-cs"/>
              </a:rPr>
              <a:t>特色与创新点</a:t>
            </a:r>
            <a:endParaRPr lang="zh-CN" altLang="en-US" sz="4400" b="1" dirty="0">
              <a:solidFill>
                <a:srgbClr val="F2A18E"/>
              </a:solidFill>
              <a:latin typeface="+mj-lt"/>
              <a:ea typeface="+mj-ea"/>
              <a:cs typeface="+mj-cs"/>
            </a:endParaRPr>
          </a:p>
        </p:txBody>
      </p:sp>
      <p:sp>
        <p:nvSpPr>
          <p:cNvPr id="2" name="文本框 1"/>
          <p:cNvSpPr txBox="1"/>
          <p:nvPr/>
        </p:nvSpPr>
        <p:spPr>
          <a:xfrm>
            <a:off x="6577965" y="3640455"/>
            <a:ext cx="4934585" cy="3046095"/>
          </a:xfrm>
          <a:prstGeom prst="rect">
            <a:avLst/>
          </a:prstGeom>
          <a:noFill/>
        </p:spPr>
        <p:txBody>
          <a:bodyPr wrap="square" rtlCol="0">
            <a:spAutoFit/>
          </a:bodyPr>
          <a:p>
            <a:r>
              <a:rPr lang="en-US" altLang="zh-CN" sz="3200"/>
              <a:t>       </a:t>
            </a:r>
            <a:r>
              <a:rPr lang="zh-CN" altLang="en-US" sz="3200"/>
              <a:t>这个点是原本没有，我们小组想出来的</a:t>
            </a:r>
            <a:endParaRPr lang="zh-CN" altLang="en-US" sz="3200"/>
          </a:p>
          <a:p>
            <a:r>
              <a:rPr lang="zh-CN" altLang="en-US" sz="3200"/>
              <a:t>       由黑白两种砖块随机生成，白色为减速，黑色为加速，增加玩法，使游戏形式更丰富</a:t>
            </a:r>
            <a:endParaRPr lang="zh-CN" altLang="en-US" sz="3200"/>
          </a:p>
        </p:txBody>
      </p:sp>
      <p:pic>
        <p:nvPicPr>
          <p:cNvPr id="11" name="图片 5" descr="C:\Users\lenovo\Documents\Tencent Files\1765524752\Image\C2C\8[[5890Z8}M$PI5981NBO53.png"/>
          <p:cNvPicPr/>
          <p:nvPr/>
        </p:nvPicPr>
        <p:blipFill rotWithShape="1">
          <a:blip r:embed="rId12">
            <a:extLst>
              <a:ext uri="{28A0092B-C50C-407E-A947-70E740481C1C}">
                <a14:useLocalDpi xmlns:a14="http://schemas.microsoft.com/office/drawing/2010/main" val="0"/>
              </a:ext>
            </a:extLst>
          </a:blip>
          <a:srcRect l="11437" t="63404" r="57633"/>
          <a:stretch>
            <a:fillRect/>
          </a:stretch>
        </p:blipFill>
        <p:spPr bwMode="auto">
          <a:xfrm>
            <a:off x="3569335" y="4075113"/>
            <a:ext cx="2807970" cy="2028825"/>
          </a:xfrm>
          <a:prstGeom prst="rect">
            <a:avLst/>
          </a:prstGeom>
          <a:noFill/>
          <a:ln>
            <a:noFill/>
          </a:ln>
        </p:spPr>
      </p:pic>
      <p:pic>
        <p:nvPicPr>
          <p:cNvPr id="12" name="图片 4" descr="C:\Users\lenovo\Documents\Tencent Files\1765524752\Image\C2C\OCX]B]7L8P1MY4W78M[%1LJ.png"/>
          <p:cNvPicPr/>
          <p:nvPr/>
        </p:nvPicPr>
        <p:blipFill rotWithShape="1">
          <a:blip r:embed="rId13">
            <a:extLst>
              <a:ext uri="{28A0092B-C50C-407E-A947-70E740481C1C}">
                <a14:useLocalDpi xmlns:a14="http://schemas.microsoft.com/office/drawing/2010/main" val="0"/>
              </a:ext>
            </a:extLst>
          </a:blip>
          <a:srcRect l="49117" t="74933" r="24027"/>
          <a:stretch>
            <a:fillRect/>
          </a:stretch>
        </p:blipFill>
        <p:spPr bwMode="auto">
          <a:xfrm>
            <a:off x="379095" y="4083685"/>
            <a:ext cx="3024022" cy="19800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95935" y="1038225"/>
            <a:ext cx="11264265" cy="3883025"/>
            <a:chOff x="781" y="1635"/>
            <a:chExt cx="17739" cy="6115"/>
          </a:xfrm>
        </p:grpSpPr>
        <p:sp>
          <p:nvSpPr>
            <p:cNvPr id="15" name=" 14"/>
            <p:cNvSpPr/>
            <p:nvPr/>
          </p:nvSpPr>
          <p:spPr>
            <a:xfrm>
              <a:off x="5943" y="6480"/>
              <a:ext cx="538" cy="5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4"/>
            <p:cNvSpPr/>
            <p:nvPr/>
          </p:nvSpPr>
          <p:spPr>
            <a:xfrm>
              <a:off x="11269" y="7214"/>
              <a:ext cx="536" cy="5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27" name="组合 26"/>
            <p:cNvGrpSpPr/>
            <p:nvPr/>
          </p:nvGrpSpPr>
          <p:grpSpPr>
            <a:xfrm>
              <a:off x="12398" y="1635"/>
              <a:ext cx="6122" cy="2861"/>
              <a:chOff x="12720" y="2066"/>
              <a:chExt cx="6122" cy="2861"/>
            </a:xfrm>
          </p:grpSpPr>
          <p:sp>
            <p:nvSpPr>
              <p:cNvPr id="17" name=" 14"/>
              <p:cNvSpPr/>
              <p:nvPr/>
            </p:nvSpPr>
            <p:spPr>
              <a:xfrm>
                <a:off x="15033" y="3638"/>
                <a:ext cx="536" cy="536"/>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 14"/>
              <p:cNvSpPr/>
              <p:nvPr/>
            </p:nvSpPr>
            <p:spPr>
              <a:xfrm>
                <a:off x="12720" y="2066"/>
                <a:ext cx="536" cy="5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14"/>
              <p:cNvSpPr/>
              <p:nvPr/>
            </p:nvSpPr>
            <p:spPr>
              <a:xfrm>
                <a:off x="16435" y="2679"/>
                <a:ext cx="403" cy="40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 14"/>
              <p:cNvSpPr/>
              <p:nvPr/>
            </p:nvSpPr>
            <p:spPr>
              <a:xfrm>
                <a:off x="17362" y="4174"/>
                <a:ext cx="262" cy="258"/>
              </a:xfrm>
              <a:prstGeom prst="ellipse">
                <a:avLst/>
              </a:prstGeom>
              <a:solidFill>
                <a:srgbClr val="E85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 name=" 14"/>
              <p:cNvSpPr/>
              <p:nvPr/>
            </p:nvSpPr>
            <p:spPr>
              <a:xfrm>
                <a:off x="18580" y="4669"/>
                <a:ext cx="262" cy="2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26" name="组合 25"/>
            <p:cNvGrpSpPr/>
            <p:nvPr/>
          </p:nvGrpSpPr>
          <p:grpSpPr>
            <a:xfrm>
              <a:off x="781" y="3000"/>
              <a:ext cx="3690" cy="2529"/>
              <a:chOff x="73" y="2981"/>
              <a:chExt cx="3690" cy="2529"/>
            </a:xfrm>
          </p:grpSpPr>
          <p:sp>
            <p:nvSpPr>
              <p:cNvPr id="14" name=" 14"/>
              <p:cNvSpPr/>
              <p:nvPr/>
            </p:nvSpPr>
            <p:spPr>
              <a:xfrm>
                <a:off x="3272" y="2981"/>
                <a:ext cx="491" cy="491"/>
              </a:xfrm>
              <a:prstGeom prst="ellipse">
                <a:avLst/>
              </a:prstGeom>
              <a:solidFill>
                <a:srgbClr val="E85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 14"/>
              <p:cNvSpPr/>
              <p:nvPr/>
            </p:nvSpPr>
            <p:spPr>
              <a:xfrm>
                <a:off x="2040" y="4266"/>
                <a:ext cx="403" cy="403"/>
              </a:xfrm>
              <a:prstGeom prst="ellipse">
                <a:avLst/>
              </a:prstGeom>
              <a:solidFill>
                <a:srgbClr val="FF35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4" name=" 14"/>
              <p:cNvSpPr/>
              <p:nvPr/>
            </p:nvSpPr>
            <p:spPr>
              <a:xfrm>
                <a:off x="676" y="4496"/>
                <a:ext cx="262" cy="2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 14"/>
              <p:cNvSpPr/>
              <p:nvPr/>
            </p:nvSpPr>
            <p:spPr>
              <a:xfrm>
                <a:off x="73" y="5252"/>
                <a:ext cx="262" cy="2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grpSp>
        <p:nvGrpSpPr>
          <p:cNvPr id="7" name="组合 6"/>
          <p:cNvGrpSpPr/>
          <p:nvPr/>
        </p:nvGrpSpPr>
        <p:grpSpPr>
          <a:xfrm>
            <a:off x="3404870" y="2720975"/>
            <a:ext cx="5382260" cy="1148080"/>
            <a:chOff x="5700" y="8826"/>
            <a:chExt cx="8476" cy="1808"/>
          </a:xfrm>
        </p:grpSpPr>
        <p:sp>
          <p:nvSpPr>
            <p:cNvPr id="5" name="文本框 4"/>
            <p:cNvSpPr txBox="1"/>
            <p:nvPr/>
          </p:nvSpPr>
          <p:spPr>
            <a:xfrm>
              <a:off x="7660" y="8826"/>
              <a:ext cx="4555" cy="1016"/>
            </a:xfrm>
            <a:prstGeom prst="rect">
              <a:avLst/>
            </a:prstGeom>
            <a:noFill/>
          </p:spPr>
          <p:txBody>
            <a:bodyPr wrap="none" rtlCol="0">
              <a:spAutoFit/>
            </a:bodyPr>
            <a:p>
              <a:r>
                <a:rPr lang="zh-CN" altLang="en-US" sz="3600" b="1">
                  <a:solidFill>
                    <a:srgbClr val="009999"/>
                  </a:solidFill>
                </a:rPr>
                <a:t>蟹 蟹 观 赏 ！</a:t>
              </a:r>
              <a:endParaRPr lang="zh-CN" altLang="en-US" sz="3600" b="1">
                <a:solidFill>
                  <a:srgbClr val="009999"/>
                </a:solidFill>
              </a:endParaRPr>
            </a:p>
          </p:txBody>
        </p:sp>
        <p:sp>
          <p:nvSpPr>
            <p:cNvPr id="6" name="文本框 5"/>
            <p:cNvSpPr txBox="1"/>
            <p:nvPr>
              <p:custDataLst>
                <p:tags r:id="rId1"/>
              </p:custDataLst>
            </p:nvPr>
          </p:nvSpPr>
          <p:spPr>
            <a:xfrm>
              <a:off x="5700" y="9693"/>
              <a:ext cx="8476" cy="941"/>
            </a:xfrm>
            <a:prstGeom prst="rect">
              <a:avLst/>
            </a:prstGeom>
            <a:noFill/>
          </p:spPr>
          <p:txBody>
            <a:bodyPr wrap="square" rtlCol="0" anchor="ctr" anchorCtr="0">
              <a:normAutofit/>
            </a:bodyPr>
            <a:p>
              <a:r>
                <a:rPr lang="en-US" altLang="zh-CN" sz="1800" dirty="0">
                  <a:solidFill>
                    <a:schemeClr val="bg1">
                      <a:lumMod val="50000"/>
                    </a:schemeClr>
                  </a:solidFill>
                </a:rPr>
                <a:t> </a:t>
              </a:r>
              <a:endParaRPr lang="en-US" altLang="zh-CN" sz="1800" dirty="0">
                <a:solidFill>
                  <a:schemeClr val="bg1">
                    <a:lumMod val="50000"/>
                  </a:schemeClr>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custDataLst>
              <p:tags r:id="rId1"/>
            </p:custDataLst>
          </p:nvPr>
        </p:nvSpPr>
        <p:spPr>
          <a:xfrm>
            <a:off x="5769902" y="4777064"/>
            <a:ext cx="1141940" cy="714376"/>
          </a:xfrm>
          <a:custGeom>
            <a:avLst/>
            <a:gdLst>
              <a:gd name="connsiteX0" fmla="*/ 0 w 1141940"/>
              <a:gd name="connsiteY0" fmla="*/ 0 h 714376"/>
              <a:gd name="connsiteX1" fmla="*/ 784752 w 1141940"/>
              <a:gd name="connsiteY1" fmla="*/ 0 h 714376"/>
              <a:gd name="connsiteX2" fmla="*/ 1141940 w 1141940"/>
              <a:gd name="connsiteY2" fmla="*/ 357188 h 714376"/>
              <a:gd name="connsiteX3" fmla="*/ 1141939 w 1141940"/>
              <a:gd name="connsiteY3" fmla="*/ 357188 h 714376"/>
              <a:gd name="connsiteX4" fmla="*/ 784751 w 1141940"/>
              <a:gd name="connsiteY4" fmla="*/ 714376 h 714376"/>
              <a:gd name="connsiteX5" fmla="*/ 244993 w 1141940"/>
              <a:gd name="connsiteY5" fmla="*/ 714376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940" h="714376">
                <a:moveTo>
                  <a:pt x="0" y="0"/>
                </a:moveTo>
                <a:lnTo>
                  <a:pt x="784752" y="0"/>
                </a:lnTo>
                <a:cubicBezTo>
                  <a:pt x="982021" y="0"/>
                  <a:pt x="1141940" y="159919"/>
                  <a:pt x="1141940" y="357188"/>
                </a:cubicBezTo>
                <a:lnTo>
                  <a:pt x="1141939" y="357188"/>
                </a:lnTo>
                <a:cubicBezTo>
                  <a:pt x="1141939" y="554457"/>
                  <a:pt x="982020" y="714376"/>
                  <a:pt x="784751" y="714376"/>
                </a:cubicBezTo>
                <a:lnTo>
                  <a:pt x="244993" y="714376"/>
                </a:lnTo>
                <a:close/>
              </a:path>
            </a:pathLst>
          </a:custGeom>
          <a:solidFill>
            <a:srgbClr val="C2DAF0"/>
          </a:solidFill>
        </p:spPr>
        <p:txBody>
          <a:bodyPr rot="0" spcFirstLastPara="0" vertOverflow="overflow" horzOverflow="overflow" vert="horz" wrap="square" lIns="180000" tIns="45720" rIns="91440" bIns="45720" numCol="1" spcCol="0" rtlCol="0" fromWordArt="0" anchor="ctr" anchorCtr="0" forceAA="0" compatLnSpc="1">
            <a:normAutofit/>
          </a:bodyPr>
          <a:p>
            <a:pPr algn="ctr"/>
            <a:r>
              <a:rPr lang="en-US" altLang="zh-CN" sz="2800" b="1" dirty="0">
                <a:solidFill>
                  <a:srgbClr val="FFFFFF"/>
                </a:solidFill>
              </a:rPr>
              <a:t>04</a:t>
            </a:r>
            <a:endParaRPr lang="zh-CN" altLang="en-US" sz="2800" b="1" dirty="0" err="1">
              <a:solidFill>
                <a:srgbClr val="FFFFFF"/>
              </a:solidFill>
            </a:endParaRPr>
          </a:p>
        </p:txBody>
      </p:sp>
      <p:sp>
        <p:nvSpPr>
          <p:cNvPr id="20" name="任意多边形 19"/>
          <p:cNvSpPr/>
          <p:nvPr>
            <p:custDataLst>
              <p:tags r:id="rId2"/>
            </p:custDataLst>
          </p:nvPr>
        </p:nvSpPr>
        <p:spPr>
          <a:xfrm>
            <a:off x="4808627" y="2118319"/>
            <a:ext cx="1052290" cy="714376"/>
          </a:xfrm>
          <a:custGeom>
            <a:avLst/>
            <a:gdLst>
              <a:gd name="connsiteX0" fmla="*/ 0 w 1052290"/>
              <a:gd name="connsiteY0" fmla="*/ 0 h 714376"/>
              <a:gd name="connsiteX1" fmla="*/ 695102 w 1052290"/>
              <a:gd name="connsiteY1" fmla="*/ 0 h 714376"/>
              <a:gd name="connsiteX2" fmla="*/ 1052290 w 1052290"/>
              <a:gd name="connsiteY2" fmla="*/ 357188 h 714376"/>
              <a:gd name="connsiteX3" fmla="*/ 1052289 w 1052290"/>
              <a:gd name="connsiteY3" fmla="*/ 357188 h 714376"/>
              <a:gd name="connsiteX4" fmla="*/ 695101 w 1052290"/>
              <a:gd name="connsiteY4" fmla="*/ 714376 h 714376"/>
              <a:gd name="connsiteX5" fmla="*/ 244992 w 1052290"/>
              <a:gd name="connsiteY5" fmla="*/ 714376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290" h="714376">
                <a:moveTo>
                  <a:pt x="0" y="0"/>
                </a:moveTo>
                <a:lnTo>
                  <a:pt x="695102" y="0"/>
                </a:lnTo>
                <a:cubicBezTo>
                  <a:pt x="892371" y="0"/>
                  <a:pt x="1052290" y="159919"/>
                  <a:pt x="1052290" y="357188"/>
                </a:cubicBezTo>
                <a:lnTo>
                  <a:pt x="1052289" y="357188"/>
                </a:lnTo>
                <a:cubicBezTo>
                  <a:pt x="1052289" y="554457"/>
                  <a:pt x="892370" y="714376"/>
                  <a:pt x="695101" y="714376"/>
                </a:cubicBezTo>
                <a:lnTo>
                  <a:pt x="244992" y="714376"/>
                </a:lnTo>
                <a:close/>
              </a:path>
            </a:pathLst>
          </a:custGeom>
          <a:solidFill>
            <a:srgbClr val="EEC4EA"/>
          </a:solidFill>
        </p:spPr>
        <p:txBody>
          <a:bodyPr rot="0" spcFirstLastPara="0" vertOverflow="overflow" horzOverflow="overflow" vert="horz" wrap="square" lIns="180000" tIns="45720" rIns="91440" bIns="45720" numCol="1" spcCol="0" rtlCol="0" fromWordArt="0" anchor="ctr" anchorCtr="0" forceAA="0" compatLnSpc="1">
            <a:normAutofit/>
          </a:bodyPr>
          <a:p>
            <a:pPr algn="ctr"/>
            <a:r>
              <a:rPr lang="en-US" altLang="zh-CN" sz="2800" b="1" dirty="0">
                <a:solidFill>
                  <a:srgbClr val="FFFFFF"/>
                </a:solidFill>
              </a:rPr>
              <a:t>01</a:t>
            </a:r>
            <a:endParaRPr lang="zh-CN" altLang="en-US" sz="2800" b="1" dirty="0" err="1">
              <a:solidFill>
                <a:srgbClr val="FFFFFF"/>
              </a:solidFill>
            </a:endParaRPr>
          </a:p>
        </p:txBody>
      </p:sp>
      <p:sp>
        <p:nvSpPr>
          <p:cNvPr id="21" name="任意多边形 20"/>
          <p:cNvSpPr/>
          <p:nvPr>
            <p:custDataLst>
              <p:tags r:id="rId3"/>
            </p:custDataLst>
          </p:nvPr>
        </p:nvSpPr>
        <p:spPr>
          <a:xfrm>
            <a:off x="5112418" y="3004144"/>
            <a:ext cx="1097115" cy="714376"/>
          </a:xfrm>
          <a:custGeom>
            <a:avLst/>
            <a:gdLst>
              <a:gd name="connsiteX0" fmla="*/ 0 w 1097115"/>
              <a:gd name="connsiteY0" fmla="*/ 0 h 714376"/>
              <a:gd name="connsiteX1" fmla="*/ 739927 w 1097115"/>
              <a:gd name="connsiteY1" fmla="*/ 0 h 714376"/>
              <a:gd name="connsiteX2" fmla="*/ 1097115 w 1097115"/>
              <a:gd name="connsiteY2" fmla="*/ 357188 h 714376"/>
              <a:gd name="connsiteX3" fmla="*/ 1097114 w 1097115"/>
              <a:gd name="connsiteY3" fmla="*/ 357188 h 714376"/>
              <a:gd name="connsiteX4" fmla="*/ 739926 w 1097115"/>
              <a:gd name="connsiteY4" fmla="*/ 714376 h 714376"/>
              <a:gd name="connsiteX5" fmla="*/ 244992 w 1097115"/>
              <a:gd name="connsiteY5" fmla="*/ 714376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115" h="714376">
                <a:moveTo>
                  <a:pt x="0" y="0"/>
                </a:moveTo>
                <a:lnTo>
                  <a:pt x="739927" y="0"/>
                </a:lnTo>
                <a:cubicBezTo>
                  <a:pt x="937196" y="0"/>
                  <a:pt x="1097115" y="159919"/>
                  <a:pt x="1097115" y="357188"/>
                </a:cubicBezTo>
                <a:lnTo>
                  <a:pt x="1097114" y="357188"/>
                </a:lnTo>
                <a:cubicBezTo>
                  <a:pt x="1097114" y="554457"/>
                  <a:pt x="937195" y="714376"/>
                  <a:pt x="739926" y="714376"/>
                </a:cubicBezTo>
                <a:lnTo>
                  <a:pt x="244992" y="714376"/>
                </a:lnTo>
                <a:close/>
              </a:path>
            </a:pathLst>
          </a:custGeom>
          <a:solidFill>
            <a:srgbClr val="F2A18E"/>
          </a:solidFill>
        </p:spPr>
        <p:txBody>
          <a:bodyPr rot="0" spcFirstLastPara="0" vertOverflow="overflow" horzOverflow="overflow" vert="horz" wrap="square" lIns="180000" tIns="45720" rIns="91440" bIns="45720" numCol="1" spcCol="0" rtlCol="0" fromWordArt="0" anchor="ctr" anchorCtr="0" forceAA="0" compatLnSpc="1">
            <a:normAutofit/>
          </a:bodyPr>
          <a:p>
            <a:pPr algn="ctr"/>
            <a:r>
              <a:rPr lang="en-US" altLang="zh-CN" sz="2800" b="1" dirty="0">
                <a:solidFill>
                  <a:srgbClr val="FFFFFF"/>
                </a:solidFill>
              </a:rPr>
              <a:t>02</a:t>
            </a:r>
            <a:endParaRPr lang="zh-CN" altLang="en-US" sz="2800" b="1" dirty="0" err="1">
              <a:solidFill>
                <a:srgbClr val="FFFFFF"/>
              </a:solidFill>
            </a:endParaRPr>
          </a:p>
        </p:txBody>
      </p:sp>
      <p:sp>
        <p:nvSpPr>
          <p:cNvPr id="22" name="任意多边形 21"/>
          <p:cNvSpPr/>
          <p:nvPr>
            <p:custDataLst>
              <p:tags r:id="rId4"/>
            </p:custDataLst>
          </p:nvPr>
        </p:nvSpPr>
        <p:spPr>
          <a:xfrm>
            <a:off x="5416207" y="3889969"/>
            <a:ext cx="1141940" cy="714376"/>
          </a:xfrm>
          <a:custGeom>
            <a:avLst/>
            <a:gdLst>
              <a:gd name="connsiteX0" fmla="*/ 0 w 1141940"/>
              <a:gd name="connsiteY0" fmla="*/ 0 h 714376"/>
              <a:gd name="connsiteX1" fmla="*/ 784752 w 1141940"/>
              <a:gd name="connsiteY1" fmla="*/ 0 h 714376"/>
              <a:gd name="connsiteX2" fmla="*/ 1141940 w 1141940"/>
              <a:gd name="connsiteY2" fmla="*/ 357188 h 714376"/>
              <a:gd name="connsiteX3" fmla="*/ 1141939 w 1141940"/>
              <a:gd name="connsiteY3" fmla="*/ 357188 h 714376"/>
              <a:gd name="connsiteX4" fmla="*/ 784751 w 1141940"/>
              <a:gd name="connsiteY4" fmla="*/ 714376 h 714376"/>
              <a:gd name="connsiteX5" fmla="*/ 244993 w 1141940"/>
              <a:gd name="connsiteY5" fmla="*/ 714376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940" h="714376">
                <a:moveTo>
                  <a:pt x="0" y="0"/>
                </a:moveTo>
                <a:lnTo>
                  <a:pt x="784752" y="0"/>
                </a:lnTo>
                <a:cubicBezTo>
                  <a:pt x="982021" y="0"/>
                  <a:pt x="1141940" y="159919"/>
                  <a:pt x="1141940" y="357188"/>
                </a:cubicBezTo>
                <a:lnTo>
                  <a:pt x="1141939" y="357188"/>
                </a:lnTo>
                <a:cubicBezTo>
                  <a:pt x="1141939" y="554457"/>
                  <a:pt x="982020" y="714376"/>
                  <a:pt x="784751" y="714376"/>
                </a:cubicBezTo>
                <a:lnTo>
                  <a:pt x="244993" y="714376"/>
                </a:lnTo>
                <a:close/>
              </a:path>
            </a:pathLst>
          </a:custGeom>
          <a:solidFill>
            <a:srgbClr val="B7DC50"/>
          </a:solidFill>
        </p:spPr>
        <p:txBody>
          <a:bodyPr rot="0" spcFirstLastPara="0" vertOverflow="overflow" horzOverflow="overflow" vert="horz" wrap="square" lIns="180000" tIns="45720" rIns="91440" bIns="45720" numCol="1" spcCol="0" rtlCol="0" fromWordArt="0" anchor="ctr" anchorCtr="0" forceAA="0" compatLnSpc="1">
            <a:normAutofit/>
          </a:bodyPr>
          <a:p>
            <a:pPr algn="ctr"/>
            <a:r>
              <a:rPr lang="en-US" altLang="zh-CN" sz="2800" b="1" dirty="0">
                <a:solidFill>
                  <a:srgbClr val="FFFFFF"/>
                </a:solidFill>
              </a:rPr>
              <a:t>03</a:t>
            </a:r>
            <a:endParaRPr lang="zh-CN" altLang="en-US" sz="2800" b="1" dirty="0" err="1">
              <a:solidFill>
                <a:srgbClr val="FFFFFF"/>
              </a:solidFill>
            </a:endParaRPr>
          </a:p>
        </p:txBody>
      </p:sp>
      <p:sp>
        <p:nvSpPr>
          <p:cNvPr id="26" name="矩形 25"/>
          <p:cNvSpPr/>
          <p:nvPr>
            <p:custDataLst>
              <p:tags r:id="rId5"/>
            </p:custDataLst>
          </p:nvPr>
        </p:nvSpPr>
        <p:spPr>
          <a:xfrm>
            <a:off x="5860918" y="2268015"/>
            <a:ext cx="4663167" cy="414985"/>
          </a:xfrm>
          <a:prstGeom prst="rect">
            <a:avLst/>
          </a:prstGeom>
        </p:spPr>
        <p:txBody>
          <a:bodyPr wrap="square" anchor="ctr" anchorCtr="0">
            <a:noAutofit/>
          </a:bodyPr>
          <a:p>
            <a:pPr>
              <a:lnSpc>
                <a:spcPct val="130000"/>
              </a:lnSpc>
            </a:pPr>
            <a:r>
              <a:rPr lang="zh-CN" altLang="pt-BR" sz="2800" kern="0" dirty="0"/>
              <a:t>成员介绍</a:t>
            </a:r>
            <a:endParaRPr lang="zh-CN" altLang="pt-BR" sz="2800" kern="0" dirty="0"/>
          </a:p>
        </p:txBody>
      </p:sp>
      <p:sp>
        <p:nvSpPr>
          <p:cNvPr id="27" name="矩形 26"/>
          <p:cNvSpPr/>
          <p:nvPr>
            <p:custDataLst>
              <p:tags r:id="rId6"/>
            </p:custDataLst>
          </p:nvPr>
        </p:nvSpPr>
        <p:spPr>
          <a:xfrm>
            <a:off x="6209533" y="3153840"/>
            <a:ext cx="4663167" cy="414985"/>
          </a:xfrm>
          <a:prstGeom prst="rect">
            <a:avLst/>
          </a:prstGeom>
        </p:spPr>
        <p:txBody>
          <a:bodyPr wrap="square" anchor="ctr" anchorCtr="0">
            <a:noAutofit/>
          </a:bodyPr>
          <a:p>
            <a:pPr>
              <a:lnSpc>
                <a:spcPct val="130000"/>
              </a:lnSpc>
            </a:pPr>
            <a:r>
              <a:rPr lang="zh-CN" altLang="pt-BR" sz="2800" kern="0" dirty="0"/>
              <a:t>功能演示</a:t>
            </a:r>
            <a:endParaRPr lang="zh-CN" altLang="pt-BR" sz="2800" kern="0" dirty="0"/>
          </a:p>
        </p:txBody>
      </p:sp>
      <p:sp>
        <p:nvSpPr>
          <p:cNvPr id="28" name="矩形 27"/>
          <p:cNvSpPr/>
          <p:nvPr>
            <p:custDataLst>
              <p:tags r:id="rId7"/>
            </p:custDataLst>
          </p:nvPr>
        </p:nvSpPr>
        <p:spPr>
          <a:xfrm>
            <a:off x="6558148" y="4039665"/>
            <a:ext cx="4663167" cy="414985"/>
          </a:xfrm>
          <a:prstGeom prst="rect">
            <a:avLst/>
          </a:prstGeom>
        </p:spPr>
        <p:txBody>
          <a:bodyPr wrap="square" anchor="ctr" anchorCtr="0">
            <a:noAutofit/>
          </a:bodyPr>
          <a:p>
            <a:pPr>
              <a:lnSpc>
                <a:spcPct val="130000"/>
              </a:lnSpc>
            </a:pPr>
            <a:r>
              <a:rPr lang="zh-CN" altLang="pt-BR" sz="2800" kern="0" dirty="0"/>
              <a:t>总体设计</a:t>
            </a:r>
            <a:endParaRPr lang="zh-CN" altLang="pt-BR" sz="2800" kern="0" dirty="0"/>
          </a:p>
        </p:txBody>
      </p:sp>
      <p:pic>
        <p:nvPicPr>
          <p:cNvPr id="37" name="图片 36"/>
          <p:cNvPicPr>
            <a:picLocks noChangeAspect="1"/>
          </p:cNvPicPr>
          <p:nvPr>
            <p:custDataLst>
              <p:tags r:id="rId8"/>
            </p:custDataLst>
          </p:nvPr>
        </p:nvPicPr>
        <p:blipFill>
          <a:blip r:embed="rId9"/>
          <a:srcRect l="50449"/>
          <a:stretch>
            <a:fillRect/>
          </a:stretch>
        </p:blipFill>
        <p:spPr>
          <a:xfrm rot="20460000">
            <a:off x="5335952" y="968672"/>
            <a:ext cx="113775" cy="5400000"/>
          </a:xfrm>
          <a:custGeom>
            <a:avLst/>
            <a:gdLst>
              <a:gd name="connsiteX0" fmla="*/ 0 w 4806245"/>
              <a:gd name="connsiteY0" fmla="*/ 0 h 9705673"/>
              <a:gd name="connsiteX1" fmla="*/ 4806245 w 4806245"/>
              <a:gd name="connsiteY1" fmla="*/ 0 h 9705673"/>
              <a:gd name="connsiteX2" fmla="*/ 4806245 w 4806245"/>
              <a:gd name="connsiteY2" fmla="*/ 9705673 h 9705673"/>
              <a:gd name="connsiteX3" fmla="*/ 0 w 4806245"/>
              <a:gd name="connsiteY3" fmla="*/ 9705673 h 9705673"/>
            </a:gdLst>
            <a:ahLst/>
            <a:cxnLst>
              <a:cxn ang="0">
                <a:pos x="connsiteX0" y="connsiteY0"/>
              </a:cxn>
              <a:cxn ang="0">
                <a:pos x="connsiteX1" y="connsiteY1"/>
              </a:cxn>
              <a:cxn ang="0">
                <a:pos x="connsiteX2" y="connsiteY2"/>
              </a:cxn>
              <a:cxn ang="0">
                <a:pos x="connsiteX3" y="connsiteY3"/>
              </a:cxn>
            </a:cxnLst>
            <a:rect l="l" t="t" r="r" b="b"/>
            <a:pathLst>
              <a:path w="4806245" h="9705673">
                <a:moveTo>
                  <a:pt x="0" y="0"/>
                </a:moveTo>
                <a:lnTo>
                  <a:pt x="4806245" y="0"/>
                </a:lnTo>
                <a:lnTo>
                  <a:pt x="4806245" y="9705673"/>
                </a:lnTo>
                <a:lnTo>
                  <a:pt x="0" y="9705673"/>
                </a:lnTo>
                <a:close/>
              </a:path>
            </a:pathLst>
          </a:custGeom>
        </p:spPr>
      </p:pic>
      <p:sp>
        <p:nvSpPr>
          <p:cNvPr id="14" name="文本框 13"/>
          <p:cNvSpPr txBox="1"/>
          <p:nvPr/>
        </p:nvSpPr>
        <p:spPr>
          <a:xfrm>
            <a:off x="1612900" y="3025140"/>
            <a:ext cx="1713230" cy="1014730"/>
          </a:xfrm>
          <a:prstGeom prst="rect">
            <a:avLst/>
          </a:prstGeom>
          <a:noFill/>
        </p:spPr>
        <p:txBody>
          <a:bodyPr wrap="none" rtlCol="0">
            <a:spAutoFit/>
          </a:bodyPr>
          <a:p>
            <a:r>
              <a:rPr lang="zh-CN" altLang="en-US" sz="6000" b="1">
                <a:solidFill>
                  <a:srgbClr val="009999"/>
                </a:solidFill>
              </a:rPr>
              <a:t>目录</a:t>
            </a:r>
            <a:endParaRPr lang="zh-CN" altLang="en-US" sz="6000" b="1">
              <a:solidFill>
                <a:srgbClr val="009999"/>
              </a:solidFill>
            </a:endParaRPr>
          </a:p>
        </p:txBody>
      </p:sp>
      <p:sp>
        <p:nvSpPr>
          <p:cNvPr id="16" name="矩形 15"/>
          <p:cNvSpPr/>
          <p:nvPr>
            <p:custDataLst>
              <p:tags r:id="rId10"/>
            </p:custDataLst>
          </p:nvPr>
        </p:nvSpPr>
        <p:spPr>
          <a:xfrm>
            <a:off x="6911208" y="4926760"/>
            <a:ext cx="4663167" cy="414985"/>
          </a:xfrm>
          <a:prstGeom prst="rect">
            <a:avLst/>
          </a:prstGeom>
        </p:spPr>
        <p:txBody>
          <a:bodyPr wrap="square" anchor="ctr" anchorCtr="0">
            <a:noAutofit/>
          </a:bodyPr>
          <a:p>
            <a:pPr>
              <a:lnSpc>
                <a:spcPct val="130000"/>
              </a:lnSpc>
            </a:pPr>
            <a:r>
              <a:rPr lang="zh-CN" altLang="pt-BR" sz="2800" kern="0" dirty="0"/>
              <a:t>特色和创新点</a:t>
            </a:r>
            <a:endParaRPr lang="zh-CN" altLang="pt-BR" sz="280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252730" y="183515"/>
            <a:ext cx="11898630" cy="6523990"/>
            <a:chOff x="98" y="188"/>
            <a:chExt cx="18738" cy="10274"/>
          </a:xfrm>
        </p:grpSpPr>
        <p:grpSp>
          <p:nvGrpSpPr>
            <p:cNvPr id="6" name="组合 5"/>
            <p:cNvGrpSpPr/>
            <p:nvPr/>
          </p:nvGrpSpPr>
          <p:grpSpPr>
            <a:xfrm>
              <a:off x="98" y="188"/>
              <a:ext cx="4591" cy="3591"/>
              <a:chOff x="5524" y="841"/>
              <a:chExt cx="4591" cy="3591"/>
            </a:xfrm>
          </p:grpSpPr>
          <p:sp>
            <p:nvSpPr>
              <p:cNvPr id="5" name=" 184"/>
              <p:cNvSpPr/>
              <p:nvPr/>
            </p:nvSpPr>
            <p:spPr>
              <a:xfrm>
                <a:off x="7295" y="1001"/>
                <a:ext cx="2820" cy="2820"/>
              </a:xfrm>
              <a:prstGeom prst="ellipse">
                <a:avLst/>
              </a:prstGeom>
              <a:solidFill>
                <a:schemeClr val="accent1">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4" name=" 184"/>
              <p:cNvSpPr/>
              <p:nvPr/>
            </p:nvSpPr>
            <p:spPr>
              <a:xfrm>
                <a:off x="5524" y="841"/>
                <a:ext cx="2381" cy="2381"/>
              </a:xfrm>
              <a:prstGeom prst="ellipse">
                <a:avLst/>
              </a:prstGeom>
              <a:solidFill>
                <a:schemeClr val="accent6">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6257" y="2506"/>
                <a:ext cx="1927" cy="1927"/>
              </a:xfrm>
              <a:prstGeom prst="ellipse">
                <a:avLst/>
              </a:prstGeom>
              <a:solidFill>
                <a:srgbClr val="E85836">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7" name="组合 6"/>
            <p:cNvGrpSpPr/>
            <p:nvPr/>
          </p:nvGrpSpPr>
          <p:grpSpPr>
            <a:xfrm rot="0">
              <a:off x="14289" y="6696"/>
              <a:ext cx="4547" cy="3766"/>
              <a:chOff x="5568" y="589"/>
              <a:chExt cx="4547" cy="3766"/>
            </a:xfrm>
          </p:grpSpPr>
          <p:sp>
            <p:nvSpPr>
              <p:cNvPr id="8" name=" 184"/>
              <p:cNvSpPr/>
              <p:nvPr/>
            </p:nvSpPr>
            <p:spPr>
              <a:xfrm>
                <a:off x="7295" y="1001"/>
                <a:ext cx="2820" cy="2820"/>
              </a:xfrm>
              <a:prstGeom prst="ellipse">
                <a:avLst/>
              </a:prstGeom>
              <a:solidFill>
                <a:schemeClr val="accent1">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84"/>
              <p:cNvSpPr/>
              <p:nvPr/>
            </p:nvSpPr>
            <p:spPr>
              <a:xfrm>
                <a:off x="5568" y="1974"/>
                <a:ext cx="2381" cy="2381"/>
              </a:xfrm>
              <a:prstGeom prst="ellipse">
                <a:avLst/>
              </a:prstGeom>
              <a:solidFill>
                <a:schemeClr val="accent6">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84"/>
              <p:cNvSpPr/>
              <p:nvPr/>
            </p:nvSpPr>
            <p:spPr>
              <a:xfrm>
                <a:off x="6409" y="589"/>
                <a:ext cx="1927" cy="1927"/>
              </a:xfrm>
              <a:prstGeom prst="ellipse">
                <a:avLst/>
              </a:prstGeom>
              <a:solidFill>
                <a:srgbClr val="E85836">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sp>
        <p:nvSpPr>
          <p:cNvPr id="3" name="文本框 2"/>
          <p:cNvSpPr txBox="1"/>
          <p:nvPr/>
        </p:nvSpPr>
        <p:spPr>
          <a:xfrm>
            <a:off x="3169285" y="793750"/>
            <a:ext cx="3276600" cy="645160"/>
          </a:xfrm>
          <a:prstGeom prst="rect">
            <a:avLst/>
          </a:prstGeom>
          <a:noFill/>
        </p:spPr>
        <p:txBody>
          <a:bodyPr wrap="square" rtlCol="0">
            <a:spAutoFit/>
          </a:bodyPr>
          <a:p>
            <a:r>
              <a:rPr lang="zh-CN" altLang="en-US" sz="3600" b="1"/>
              <a:t>成 员 介 绍</a:t>
            </a:r>
            <a:endParaRPr lang="zh-CN" altLang="en-US" sz="3600" b="1"/>
          </a:p>
        </p:txBody>
      </p:sp>
      <p:sp>
        <p:nvSpPr>
          <p:cNvPr id="14" name="文本框 13"/>
          <p:cNvSpPr txBox="1"/>
          <p:nvPr/>
        </p:nvSpPr>
        <p:spPr>
          <a:xfrm>
            <a:off x="3303905" y="2011680"/>
            <a:ext cx="5769610" cy="521970"/>
          </a:xfrm>
          <a:prstGeom prst="rect">
            <a:avLst/>
          </a:prstGeom>
          <a:noFill/>
        </p:spPr>
        <p:txBody>
          <a:bodyPr wrap="square" rtlCol="0">
            <a:spAutoFit/>
          </a:bodyPr>
          <a:p>
            <a:r>
              <a:rPr lang="zh-CN" altLang="en-US" sz="2800"/>
              <a:t>佘玉非 ：</a:t>
            </a:r>
            <a:r>
              <a:rPr lang="en-US" altLang="zh-CN" sz="2800"/>
              <a:t>15</a:t>
            </a:r>
            <a:r>
              <a:rPr lang="zh-CN" altLang="en-US" sz="2800"/>
              <a:t>级软件工程  组长  程序</a:t>
            </a:r>
            <a:endParaRPr lang="zh-CN" altLang="en-US" sz="2800"/>
          </a:p>
        </p:txBody>
      </p:sp>
      <p:sp>
        <p:nvSpPr>
          <p:cNvPr id="15" name="文本框 14"/>
          <p:cNvSpPr txBox="1"/>
          <p:nvPr/>
        </p:nvSpPr>
        <p:spPr>
          <a:xfrm>
            <a:off x="3303905" y="2533650"/>
            <a:ext cx="5012690" cy="521970"/>
          </a:xfrm>
          <a:prstGeom prst="rect">
            <a:avLst/>
          </a:prstGeom>
          <a:noFill/>
        </p:spPr>
        <p:txBody>
          <a:bodyPr wrap="square" rtlCol="0">
            <a:spAutoFit/>
          </a:bodyPr>
          <a:p>
            <a:r>
              <a:rPr lang="zh-CN" altLang="en-US" sz="2800"/>
              <a:t>吴     超：</a:t>
            </a:r>
            <a:r>
              <a:rPr lang="en-US" altLang="zh-CN" sz="2800"/>
              <a:t>16</a:t>
            </a:r>
            <a:r>
              <a:rPr lang="zh-CN" altLang="en-US" sz="2800"/>
              <a:t>级软件工程  程序</a:t>
            </a:r>
            <a:endParaRPr lang="zh-CN" altLang="en-US" sz="2800"/>
          </a:p>
        </p:txBody>
      </p:sp>
      <p:sp>
        <p:nvSpPr>
          <p:cNvPr id="16" name="文本框 15"/>
          <p:cNvSpPr txBox="1"/>
          <p:nvPr/>
        </p:nvSpPr>
        <p:spPr>
          <a:xfrm>
            <a:off x="3303905" y="3055620"/>
            <a:ext cx="4821555" cy="521970"/>
          </a:xfrm>
          <a:prstGeom prst="rect">
            <a:avLst/>
          </a:prstGeom>
          <a:noFill/>
        </p:spPr>
        <p:txBody>
          <a:bodyPr wrap="square" rtlCol="0">
            <a:spAutoFit/>
          </a:bodyPr>
          <a:p>
            <a:r>
              <a:rPr lang="zh-CN" altLang="en-US" sz="2800"/>
              <a:t>连思源：</a:t>
            </a:r>
            <a:r>
              <a:rPr lang="en-US" altLang="zh-CN" sz="2800"/>
              <a:t>16</a:t>
            </a:r>
            <a:r>
              <a:rPr lang="zh-CN" altLang="en-US" sz="2800"/>
              <a:t>级通信工程  程序</a:t>
            </a:r>
            <a:endParaRPr lang="zh-CN" altLang="en-US" sz="2800"/>
          </a:p>
        </p:txBody>
      </p:sp>
      <p:sp>
        <p:nvSpPr>
          <p:cNvPr id="17" name="文本框 16"/>
          <p:cNvSpPr txBox="1"/>
          <p:nvPr/>
        </p:nvSpPr>
        <p:spPr>
          <a:xfrm>
            <a:off x="3303905" y="3623310"/>
            <a:ext cx="6002020" cy="521970"/>
          </a:xfrm>
          <a:prstGeom prst="rect">
            <a:avLst/>
          </a:prstGeom>
          <a:noFill/>
        </p:spPr>
        <p:txBody>
          <a:bodyPr wrap="square" rtlCol="0">
            <a:spAutoFit/>
          </a:bodyPr>
          <a:p>
            <a:r>
              <a:rPr lang="zh-CN" altLang="en-US" sz="2800"/>
              <a:t>吴   雄：</a:t>
            </a:r>
            <a:r>
              <a:rPr lang="en-US" altLang="zh-CN" sz="2800"/>
              <a:t>16</a:t>
            </a:r>
            <a:r>
              <a:rPr lang="zh-CN" altLang="en-US" sz="2800"/>
              <a:t>级计算机工程与技术  程序</a:t>
            </a:r>
            <a:endParaRPr lang="zh-CN" altLang="en-US" sz="2800"/>
          </a:p>
        </p:txBody>
      </p:sp>
      <p:sp>
        <p:nvSpPr>
          <p:cNvPr id="18" name="文本框 17"/>
          <p:cNvSpPr txBox="1"/>
          <p:nvPr/>
        </p:nvSpPr>
        <p:spPr>
          <a:xfrm>
            <a:off x="3303905" y="4145280"/>
            <a:ext cx="4856480" cy="521970"/>
          </a:xfrm>
          <a:prstGeom prst="rect">
            <a:avLst/>
          </a:prstGeom>
          <a:noFill/>
        </p:spPr>
        <p:txBody>
          <a:bodyPr wrap="square" rtlCol="0">
            <a:spAutoFit/>
          </a:bodyPr>
          <a:p>
            <a:r>
              <a:rPr lang="zh-CN" altLang="en-US" sz="2800"/>
              <a:t>王智男：</a:t>
            </a:r>
            <a:r>
              <a:rPr lang="en-US" altLang="zh-CN" sz="2800"/>
              <a:t>16</a:t>
            </a:r>
            <a:r>
              <a:rPr lang="zh-CN" altLang="en-US" sz="2800"/>
              <a:t>级土木工程  文档</a:t>
            </a:r>
            <a:endParaRPr lang="zh-CN" altLang="en-US" sz="2800"/>
          </a:p>
        </p:txBody>
      </p:sp>
      <p:sp>
        <p:nvSpPr>
          <p:cNvPr id="19" name="文本框 18"/>
          <p:cNvSpPr txBox="1"/>
          <p:nvPr/>
        </p:nvSpPr>
        <p:spPr>
          <a:xfrm>
            <a:off x="3303905" y="4667250"/>
            <a:ext cx="5271135" cy="521970"/>
          </a:xfrm>
          <a:prstGeom prst="rect">
            <a:avLst/>
          </a:prstGeom>
          <a:noFill/>
        </p:spPr>
        <p:txBody>
          <a:bodyPr wrap="square" rtlCol="0">
            <a:spAutoFit/>
          </a:bodyPr>
          <a:p>
            <a:r>
              <a:rPr lang="zh-CN" altLang="en-US" sz="2800"/>
              <a:t>周家会：</a:t>
            </a:r>
            <a:r>
              <a:rPr lang="en-US" altLang="zh-CN" sz="2800"/>
              <a:t>16</a:t>
            </a:r>
            <a:r>
              <a:rPr lang="zh-CN" altLang="en-US" sz="2800"/>
              <a:t>级地理信息科学  </a:t>
            </a:r>
            <a:r>
              <a:rPr lang="en-US" altLang="zh-CN" sz="2800"/>
              <a:t>ppt</a:t>
            </a:r>
            <a:endParaRPr lang="en-US"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268605" y="-160020"/>
            <a:ext cx="3689149" cy="1788160"/>
            <a:chOff x="3383" y="2561"/>
            <a:chExt cx="13572" cy="3441"/>
          </a:xfrm>
        </p:grpSpPr>
        <p:sp>
          <p:nvSpPr>
            <p:cNvPr id="5" name=" 184"/>
            <p:cNvSpPr/>
            <p:nvPr/>
          </p:nvSpPr>
          <p:spPr>
            <a:xfrm>
              <a:off x="10579" y="2710"/>
              <a:ext cx="2508" cy="2508"/>
            </a:xfrm>
            <a:prstGeom prst="ellipse">
              <a:avLst/>
            </a:prstGeom>
            <a:solidFill>
              <a:schemeClr val="accent6">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 </a:t>
              </a:r>
              <a:endParaRPr lang="en-US" altLang="zh-CN">
                <a:solidFill>
                  <a:srgbClr val="FFFFFF"/>
                </a:solidFill>
              </a:endParaRPr>
            </a:p>
          </p:txBody>
        </p:sp>
        <p:sp>
          <p:nvSpPr>
            <p:cNvPr id="184" name=" 184"/>
            <p:cNvSpPr/>
            <p:nvPr/>
          </p:nvSpPr>
          <p:spPr>
            <a:xfrm>
              <a:off x="14886" y="2845"/>
              <a:ext cx="1926" cy="1926"/>
            </a:xfrm>
            <a:prstGeom prst="ellipse">
              <a:avLst/>
            </a:pr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6882" y="3913"/>
              <a:ext cx="1927" cy="1927"/>
            </a:xfrm>
            <a:prstGeom prst="ellips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 184"/>
            <p:cNvSpPr/>
            <p:nvPr/>
          </p:nvSpPr>
          <p:spPr>
            <a:xfrm>
              <a:off x="3526" y="3514"/>
              <a:ext cx="1927" cy="1927"/>
            </a:xfrm>
            <a:prstGeom prst="ellipse">
              <a:avLst/>
            </a:prstGeom>
            <a:solidFill>
              <a:srgbClr val="FFC00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椭圆 6"/>
            <p:cNvSpPr/>
            <p:nvPr/>
          </p:nvSpPr>
          <p:spPr>
            <a:xfrm>
              <a:off x="3383" y="3371"/>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737" y="3790"/>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0426" y="2561"/>
              <a:ext cx="2814" cy="2814"/>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4743" y="2702"/>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MH_SubTitle_2"/>
            <p:cNvSpPr>
              <a:spLocks noChangeArrowheads="1"/>
            </p:cNvSpPr>
            <p:nvPr>
              <p:custDataLst>
                <p:tags r:id="rId1"/>
              </p:custDataLst>
            </p:nvPr>
          </p:nvSpPr>
          <p:spPr bwMode="auto">
            <a:xfrm rot="21600000">
              <a:off x="10617" y="3079"/>
              <a:ext cx="2379"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sz="2000" b="1" dirty="0">
                  <a:solidFill>
                    <a:schemeClr val="bg1"/>
                  </a:solidFill>
                  <a:latin typeface="+mn-lt"/>
                  <a:ea typeface="+mn-ea"/>
                </a:rPr>
                <a:t> </a:t>
              </a:r>
              <a:endParaRPr lang="en-US" altLang="zh-CN" sz="2000" b="1" dirty="0">
                <a:solidFill>
                  <a:schemeClr val="bg1"/>
                </a:solidFill>
                <a:latin typeface="+mn-lt"/>
                <a:ea typeface="+mn-ea"/>
              </a:endParaRPr>
            </a:p>
          </p:txBody>
        </p:sp>
        <p:sp>
          <p:nvSpPr>
            <p:cNvPr id="13" name="MH_SubTitle_2"/>
            <p:cNvSpPr>
              <a:spLocks noChangeArrowheads="1"/>
            </p:cNvSpPr>
            <p:nvPr>
              <p:custDataLst>
                <p:tags r:id="rId2"/>
              </p:custDataLst>
            </p:nvPr>
          </p:nvSpPr>
          <p:spPr bwMode="auto">
            <a:xfrm rot="21600000">
              <a:off x="14911" y="2931"/>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sp>
          <p:nvSpPr>
            <p:cNvPr id="14" name="MH_SubTitle_2"/>
            <p:cNvSpPr>
              <a:spLocks noChangeArrowheads="1"/>
            </p:cNvSpPr>
            <p:nvPr>
              <p:custDataLst>
                <p:tags r:id="rId3"/>
              </p:custDataLst>
            </p:nvPr>
          </p:nvSpPr>
          <p:spPr bwMode="auto">
            <a:xfrm rot="21600000">
              <a:off x="6921" y="403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sp>
          <p:nvSpPr>
            <p:cNvPr id="15" name="MH_SubTitle_2"/>
            <p:cNvSpPr>
              <a:spLocks noChangeArrowheads="1"/>
            </p:cNvSpPr>
            <p:nvPr>
              <p:custDataLst>
                <p:tags r:id="rId4"/>
              </p:custDataLst>
            </p:nvPr>
          </p:nvSpPr>
          <p:spPr bwMode="auto">
            <a:xfrm rot="21600000">
              <a:off x="3556" y="361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grpSp>
      <p:sp>
        <p:nvSpPr>
          <p:cNvPr id="70" name="文本框 69"/>
          <p:cNvSpPr txBox="1"/>
          <p:nvPr>
            <p:custDataLst>
              <p:tags r:id="rId5"/>
            </p:custDataLst>
          </p:nvPr>
        </p:nvSpPr>
        <p:spPr>
          <a:xfrm>
            <a:off x="1712080" y="1220613"/>
            <a:ext cx="9082800" cy="939600"/>
          </a:xfrm>
          <a:prstGeom prst="rect">
            <a:avLst/>
          </a:prstGeom>
          <a:noFill/>
        </p:spPr>
        <p:txBody>
          <a:bodyPr wrap="square" rtlCol="0" anchor="ctr" anchorCtr="0">
            <a:normAutofit/>
          </a:bodyPr>
          <a:p>
            <a:r>
              <a:rPr lang="zh-CN" altLang="en-US" sz="4400" b="1" dirty="0">
                <a:solidFill>
                  <a:srgbClr val="F2A18E"/>
                </a:solidFill>
                <a:latin typeface="+mj-lt"/>
                <a:ea typeface="+mj-ea"/>
                <a:cs typeface="+mj-cs"/>
              </a:rPr>
              <a:t> 功 能 演 示</a:t>
            </a:r>
            <a:endParaRPr lang="zh-CN" altLang="en-US" sz="4400" b="1" dirty="0">
              <a:solidFill>
                <a:srgbClr val="F2A18E"/>
              </a:solidFill>
              <a:latin typeface="+mj-lt"/>
              <a:ea typeface="+mj-ea"/>
              <a:cs typeface="+mj-cs"/>
            </a:endParaRPr>
          </a:p>
        </p:txBody>
      </p:sp>
      <p:grpSp>
        <p:nvGrpSpPr>
          <p:cNvPr id="22" name="组合 21"/>
          <p:cNvGrpSpPr/>
          <p:nvPr/>
        </p:nvGrpSpPr>
        <p:grpSpPr>
          <a:xfrm>
            <a:off x="8190865" y="4983480"/>
            <a:ext cx="3689149" cy="1788160"/>
            <a:chOff x="3383" y="2561"/>
            <a:chExt cx="13572" cy="3441"/>
          </a:xfrm>
        </p:grpSpPr>
        <p:sp>
          <p:nvSpPr>
            <p:cNvPr id="28" name=" 184"/>
            <p:cNvSpPr/>
            <p:nvPr/>
          </p:nvSpPr>
          <p:spPr>
            <a:xfrm>
              <a:off x="10579" y="2710"/>
              <a:ext cx="2508" cy="2508"/>
            </a:xfrm>
            <a:prstGeom prst="ellipse">
              <a:avLst/>
            </a:prstGeom>
            <a:solidFill>
              <a:schemeClr val="accent6">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 </a:t>
              </a:r>
              <a:endParaRPr lang="en-US" altLang="zh-CN">
                <a:solidFill>
                  <a:srgbClr val="FFFFFF"/>
                </a:solidFill>
              </a:endParaRPr>
            </a:p>
          </p:txBody>
        </p:sp>
        <p:sp>
          <p:nvSpPr>
            <p:cNvPr id="34" name=" 184"/>
            <p:cNvSpPr/>
            <p:nvPr/>
          </p:nvSpPr>
          <p:spPr>
            <a:xfrm>
              <a:off x="14886" y="2845"/>
              <a:ext cx="1926" cy="1926"/>
            </a:xfrm>
            <a:prstGeom prst="ellipse">
              <a:avLst/>
            </a:prstGeom>
            <a:solidFill>
              <a:srgbClr val="00B05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8" name=" 184"/>
            <p:cNvSpPr/>
            <p:nvPr/>
          </p:nvSpPr>
          <p:spPr>
            <a:xfrm>
              <a:off x="6882" y="3913"/>
              <a:ext cx="1927" cy="1927"/>
            </a:xfrm>
            <a:prstGeom prst="ellips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9" name=" 184"/>
            <p:cNvSpPr/>
            <p:nvPr/>
          </p:nvSpPr>
          <p:spPr>
            <a:xfrm>
              <a:off x="3526" y="3514"/>
              <a:ext cx="1927" cy="1927"/>
            </a:xfrm>
            <a:prstGeom prst="ellipse">
              <a:avLst/>
            </a:prstGeom>
            <a:solidFill>
              <a:srgbClr val="FFC00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0" name="椭圆 39"/>
            <p:cNvSpPr/>
            <p:nvPr/>
          </p:nvSpPr>
          <p:spPr>
            <a:xfrm>
              <a:off x="3383" y="3371"/>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737" y="3790"/>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0426" y="2561"/>
              <a:ext cx="2814" cy="2814"/>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14743" y="2702"/>
              <a:ext cx="2212" cy="2212"/>
            </a:xfrm>
            <a:prstGeom prst="ellipse">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MH_SubTitle_2"/>
            <p:cNvSpPr>
              <a:spLocks noChangeArrowheads="1"/>
            </p:cNvSpPr>
            <p:nvPr>
              <p:custDataLst>
                <p:tags r:id="rId6"/>
              </p:custDataLst>
            </p:nvPr>
          </p:nvSpPr>
          <p:spPr bwMode="auto">
            <a:xfrm rot="21600000">
              <a:off x="10617" y="3079"/>
              <a:ext cx="2379"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sz="2000" b="1" dirty="0">
                  <a:solidFill>
                    <a:schemeClr val="bg1"/>
                  </a:solidFill>
                  <a:latin typeface="+mn-lt"/>
                  <a:ea typeface="+mn-ea"/>
                </a:rPr>
                <a:t> </a:t>
              </a:r>
              <a:endParaRPr lang="en-US" altLang="zh-CN" sz="2000" b="1" dirty="0">
                <a:solidFill>
                  <a:schemeClr val="bg1"/>
                </a:solidFill>
                <a:latin typeface="+mn-lt"/>
                <a:ea typeface="+mn-ea"/>
              </a:endParaRPr>
            </a:p>
          </p:txBody>
        </p:sp>
        <p:sp>
          <p:nvSpPr>
            <p:cNvPr id="45" name="MH_SubTitle_2"/>
            <p:cNvSpPr>
              <a:spLocks noChangeArrowheads="1"/>
            </p:cNvSpPr>
            <p:nvPr>
              <p:custDataLst>
                <p:tags r:id="rId7"/>
              </p:custDataLst>
            </p:nvPr>
          </p:nvSpPr>
          <p:spPr bwMode="auto">
            <a:xfrm rot="21600000">
              <a:off x="14911" y="2931"/>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sp>
          <p:nvSpPr>
            <p:cNvPr id="46" name="MH_SubTitle_2"/>
            <p:cNvSpPr>
              <a:spLocks noChangeArrowheads="1"/>
            </p:cNvSpPr>
            <p:nvPr>
              <p:custDataLst>
                <p:tags r:id="rId8"/>
              </p:custDataLst>
            </p:nvPr>
          </p:nvSpPr>
          <p:spPr bwMode="auto">
            <a:xfrm rot="21600000">
              <a:off x="6921" y="403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sp>
          <p:nvSpPr>
            <p:cNvPr id="47" name="MH_SubTitle_2"/>
            <p:cNvSpPr>
              <a:spLocks noChangeArrowheads="1"/>
            </p:cNvSpPr>
            <p:nvPr>
              <p:custDataLst>
                <p:tags r:id="rId9"/>
              </p:custDataLst>
            </p:nvPr>
          </p:nvSpPr>
          <p:spPr bwMode="auto">
            <a:xfrm rot="21600000">
              <a:off x="3556" y="3610"/>
              <a:ext cx="1866"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altLang="zh-CN" b="1" dirty="0">
                  <a:solidFill>
                    <a:schemeClr val="bg1"/>
                  </a:solidFill>
                  <a:latin typeface="+mn-lt"/>
                  <a:ea typeface="+mn-ea"/>
                </a:rPr>
                <a:t> </a:t>
              </a:r>
              <a:endParaRPr lang="en-US" altLang="zh-CN" b="1" dirty="0">
                <a:solidFill>
                  <a:schemeClr val="bg1"/>
                </a:solidFill>
                <a:latin typeface="+mn-lt"/>
                <a:ea typeface="+mn-ea"/>
              </a:endParaRPr>
            </a:p>
          </p:txBody>
        </p:sp>
      </p:grpSp>
      <p:pic>
        <p:nvPicPr>
          <p:cNvPr id="3" name="图片 2" descr="8[[5890Z8}M$PI5981NBO53"/>
          <p:cNvPicPr>
            <a:picLocks noChangeAspect="1"/>
          </p:cNvPicPr>
          <p:nvPr/>
        </p:nvPicPr>
        <p:blipFill>
          <a:blip r:embed="rId10"/>
          <a:stretch>
            <a:fillRect/>
          </a:stretch>
        </p:blipFill>
        <p:spPr>
          <a:xfrm>
            <a:off x="459740" y="3874770"/>
            <a:ext cx="3600026" cy="2199033"/>
          </a:xfrm>
          <a:prstGeom prst="rect">
            <a:avLst/>
          </a:prstGeom>
        </p:spPr>
      </p:pic>
      <p:pic>
        <p:nvPicPr>
          <p:cNvPr id="11" name="图片 10" descr="OCX]B]7L8P1MY4W78M[%1LJ"/>
          <p:cNvPicPr>
            <a:picLocks noChangeAspect="1"/>
          </p:cNvPicPr>
          <p:nvPr/>
        </p:nvPicPr>
        <p:blipFill>
          <a:blip r:embed="rId11"/>
          <a:stretch>
            <a:fillRect/>
          </a:stretch>
        </p:blipFill>
        <p:spPr>
          <a:xfrm>
            <a:off x="4295775" y="2160270"/>
            <a:ext cx="3600026" cy="2181097"/>
          </a:xfrm>
          <a:prstGeom prst="rect">
            <a:avLst/>
          </a:prstGeom>
        </p:spPr>
      </p:pic>
      <p:pic>
        <p:nvPicPr>
          <p:cNvPr id="12" name="图片 11" descr="){G%OSHJTN5{$WVZ)MP6ZGX"/>
          <p:cNvPicPr>
            <a:picLocks noChangeAspect="1"/>
          </p:cNvPicPr>
          <p:nvPr/>
        </p:nvPicPr>
        <p:blipFill>
          <a:blip r:embed="rId12"/>
          <a:stretch>
            <a:fillRect/>
          </a:stretch>
        </p:blipFill>
        <p:spPr>
          <a:xfrm>
            <a:off x="8190865" y="109220"/>
            <a:ext cx="3600026" cy="21726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1401342" y="1753148"/>
            <a:ext cx="3681945" cy="724693"/>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z="3200" smtClean="0">
                <a:solidFill>
                  <a:schemeClr val="bg1"/>
                </a:solidFill>
                <a:latin typeface="+mj-lt"/>
                <a:ea typeface="+mj-ea"/>
                <a:cs typeface="+mj-cs"/>
              </a:rPr>
              <a:t>一</a:t>
            </a:r>
            <a:endParaRPr lang="zh-CN" altLang="en-US" sz="3200" smtClean="0">
              <a:solidFill>
                <a:schemeClr val="bg1"/>
              </a:solidFill>
              <a:latin typeface="+mj-lt"/>
              <a:ea typeface="+mj-ea"/>
              <a:cs typeface="+mj-cs"/>
            </a:endParaRPr>
          </a:p>
        </p:txBody>
      </p:sp>
      <p:sp>
        <p:nvSpPr>
          <p:cNvPr id="52" name="任意多边形 51"/>
          <p:cNvSpPr/>
          <p:nvPr>
            <p:custDataLst>
              <p:tags r:id="rId2"/>
            </p:custDataLst>
          </p:nvPr>
        </p:nvSpPr>
        <p:spPr>
          <a:xfrm>
            <a:off x="4470968" y="1304572"/>
            <a:ext cx="611901" cy="611824"/>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3200">
              <a:solidFill>
                <a:schemeClr val="accent1"/>
              </a:solidFill>
            </a:endParaRPr>
          </a:p>
        </p:txBody>
      </p:sp>
      <p:sp>
        <p:nvSpPr>
          <p:cNvPr id="53" name="矩形 52"/>
          <p:cNvSpPr/>
          <p:nvPr>
            <p:custDataLst>
              <p:tags r:id="rId3"/>
            </p:custDataLst>
          </p:nvPr>
        </p:nvSpPr>
        <p:spPr>
          <a:xfrm>
            <a:off x="5521325" y="1753235"/>
            <a:ext cx="3780155" cy="724535"/>
          </a:xfrm>
          <a:prstGeom prst="rect">
            <a:avLst/>
          </a:prstGeom>
        </p:spPr>
        <p:txBody>
          <a:bodyPr wrap="square" anchor="ctr" anchorCtr="0">
            <a:normAutofit/>
          </a:bodyPr>
          <a:lstStyle/>
          <a:p>
            <a:r>
              <a:rPr lang="zh-CN" altLang="en-US" sz="3200" dirty="0">
                <a:solidFill>
                  <a:schemeClr val="tx1">
                    <a:lumMod val="75000"/>
                    <a:lumOff val="25000"/>
                  </a:schemeClr>
                </a:solidFill>
              </a:rPr>
              <a:t>总 体 思 路</a:t>
            </a:r>
            <a:endParaRPr lang="zh-CN" altLang="en-US" sz="3200" dirty="0">
              <a:solidFill>
                <a:schemeClr val="tx1">
                  <a:lumMod val="75000"/>
                  <a:lumOff val="25000"/>
                </a:schemeClr>
              </a:solidFill>
            </a:endParaRPr>
          </a:p>
        </p:txBody>
      </p:sp>
      <p:sp>
        <p:nvSpPr>
          <p:cNvPr id="60" name="任意多边形 59"/>
          <p:cNvSpPr/>
          <p:nvPr>
            <p:custDataLst>
              <p:tags r:id="rId4"/>
            </p:custDataLst>
          </p:nvPr>
        </p:nvSpPr>
        <p:spPr>
          <a:xfrm>
            <a:off x="1401399" y="3409658"/>
            <a:ext cx="3681945" cy="724693"/>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z="3200" smtClean="0">
                <a:solidFill>
                  <a:schemeClr val="bg1"/>
                </a:solidFill>
                <a:latin typeface="+mj-lt"/>
                <a:ea typeface="+mj-ea"/>
                <a:cs typeface="+mj-cs"/>
              </a:rPr>
              <a:t>二</a:t>
            </a:r>
            <a:endParaRPr lang="zh-CN" altLang="en-US" sz="3200" smtClean="0">
              <a:solidFill>
                <a:schemeClr val="bg1"/>
              </a:solidFill>
              <a:latin typeface="+mj-lt"/>
              <a:ea typeface="+mj-ea"/>
              <a:cs typeface="+mj-cs"/>
            </a:endParaRPr>
          </a:p>
        </p:txBody>
      </p:sp>
      <p:sp>
        <p:nvSpPr>
          <p:cNvPr id="61" name="任意多边形 60"/>
          <p:cNvSpPr/>
          <p:nvPr>
            <p:custDataLst>
              <p:tags r:id="rId5"/>
            </p:custDataLst>
          </p:nvPr>
        </p:nvSpPr>
        <p:spPr>
          <a:xfrm>
            <a:off x="4470968" y="2741747"/>
            <a:ext cx="611901" cy="611824"/>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3200">
              <a:solidFill>
                <a:schemeClr val="accent1"/>
              </a:solidFill>
            </a:endParaRPr>
          </a:p>
        </p:txBody>
      </p:sp>
      <p:sp>
        <p:nvSpPr>
          <p:cNvPr id="62" name="矩形 61"/>
          <p:cNvSpPr/>
          <p:nvPr>
            <p:custDataLst>
              <p:tags r:id="rId6"/>
            </p:custDataLst>
          </p:nvPr>
        </p:nvSpPr>
        <p:spPr>
          <a:xfrm>
            <a:off x="5346497" y="3409847"/>
            <a:ext cx="6002692" cy="724693"/>
          </a:xfrm>
          <a:prstGeom prst="rect">
            <a:avLst/>
          </a:prstGeom>
        </p:spPr>
        <p:txBody>
          <a:bodyPr wrap="square" anchor="ctr" anchorCtr="0">
            <a:normAutofit/>
          </a:bodyPr>
          <a:lstStyle/>
          <a:p>
            <a:r>
              <a:rPr lang="zh-CN" altLang="en-US" sz="3200" dirty="0">
                <a:solidFill>
                  <a:schemeClr val="tx1">
                    <a:lumMod val="75000"/>
                    <a:lumOff val="25000"/>
                  </a:schemeClr>
                </a:solidFill>
              </a:rPr>
              <a:t>主 要 技 术 难 点</a:t>
            </a:r>
            <a:endParaRPr lang="zh-CN" altLang="en-US" sz="3200" dirty="0">
              <a:solidFill>
                <a:schemeClr val="tx1">
                  <a:lumMod val="75000"/>
                  <a:lumOff val="25000"/>
                </a:schemeClr>
              </a:solidFill>
            </a:endParaRPr>
          </a:p>
        </p:txBody>
      </p:sp>
      <p:sp>
        <p:nvSpPr>
          <p:cNvPr id="64" name="任意多边形 63"/>
          <p:cNvSpPr/>
          <p:nvPr>
            <p:custDataLst>
              <p:tags r:id="rId7"/>
            </p:custDataLst>
          </p:nvPr>
        </p:nvSpPr>
        <p:spPr>
          <a:xfrm>
            <a:off x="1401404" y="4911183"/>
            <a:ext cx="3681945" cy="724693"/>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z="3200" smtClean="0">
                <a:solidFill>
                  <a:schemeClr val="bg1"/>
                </a:solidFill>
                <a:latin typeface="+mj-lt"/>
                <a:ea typeface="+mj-ea"/>
                <a:cs typeface="+mj-cs"/>
              </a:rPr>
              <a:t>三</a:t>
            </a:r>
            <a:endParaRPr lang="zh-CN" altLang="en-US" sz="3200" smtClean="0">
              <a:solidFill>
                <a:schemeClr val="bg1"/>
              </a:solidFill>
              <a:latin typeface="+mj-lt"/>
              <a:ea typeface="+mj-ea"/>
              <a:cs typeface="+mj-cs"/>
            </a:endParaRPr>
          </a:p>
        </p:txBody>
      </p:sp>
      <p:sp>
        <p:nvSpPr>
          <p:cNvPr id="65" name="任意多边形 64"/>
          <p:cNvSpPr/>
          <p:nvPr>
            <p:custDataLst>
              <p:tags r:id="rId8"/>
            </p:custDataLst>
          </p:nvPr>
        </p:nvSpPr>
        <p:spPr>
          <a:xfrm>
            <a:off x="4470968" y="4298718"/>
            <a:ext cx="611901" cy="611824"/>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3200">
              <a:solidFill>
                <a:schemeClr val="accent1"/>
              </a:solidFill>
            </a:endParaRPr>
          </a:p>
        </p:txBody>
      </p:sp>
      <p:sp>
        <p:nvSpPr>
          <p:cNvPr id="66" name="矩形 65"/>
          <p:cNvSpPr/>
          <p:nvPr>
            <p:custDataLst>
              <p:tags r:id="rId9"/>
            </p:custDataLst>
          </p:nvPr>
        </p:nvSpPr>
        <p:spPr>
          <a:xfrm>
            <a:off x="5521090" y="4911396"/>
            <a:ext cx="6002692" cy="724693"/>
          </a:xfrm>
          <a:prstGeom prst="rect">
            <a:avLst/>
          </a:prstGeom>
        </p:spPr>
        <p:txBody>
          <a:bodyPr wrap="square" anchor="ctr" anchorCtr="0">
            <a:normAutofit/>
          </a:bodyPr>
          <a:lstStyle/>
          <a:p>
            <a:r>
              <a:rPr lang="zh-CN" altLang="en-US" sz="3200" dirty="0">
                <a:solidFill>
                  <a:schemeClr val="tx1">
                    <a:lumMod val="75000"/>
                    <a:lumOff val="25000"/>
                  </a:schemeClr>
                </a:solidFill>
              </a:rPr>
              <a:t>解 决 方 案</a:t>
            </a:r>
            <a:endParaRPr lang="zh-CN" altLang="en-US" sz="3200" dirty="0">
              <a:solidFill>
                <a:schemeClr val="tx1">
                  <a:lumMod val="75000"/>
                  <a:lumOff val="25000"/>
                </a:schemeClr>
              </a:solidFill>
            </a:endParaRPr>
          </a:p>
        </p:txBody>
      </p:sp>
      <p:pic>
        <p:nvPicPr>
          <p:cNvPr id="81" name="图片 80"/>
          <p:cNvPicPr>
            <a:picLocks noChangeAspect="1"/>
          </p:cNvPicPr>
          <p:nvPr>
            <p:custDataLst>
              <p:tags r:id="rId10"/>
            </p:custDataLst>
          </p:nvPr>
        </p:nvPicPr>
        <p:blipFill rotWithShape="1">
          <a:blip r:embed="rId11"/>
          <a:srcRect l="87916" t="20861" b="19459"/>
          <a:stretch>
            <a:fillRect/>
          </a:stretch>
        </p:blipFill>
        <p:spPr>
          <a:xfrm flipH="1">
            <a:off x="137400" y="61796"/>
            <a:ext cx="180298" cy="6596294"/>
          </a:xfrm>
          <a:prstGeom prst="rect">
            <a:avLst/>
          </a:prstGeom>
        </p:spPr>
      </p:pic>
      <p:pic>
        <p:nvPicPr>
          <p:cNvPr id="82" name="图片 81"/>
          <p:cNvPicPr>
            <a:picLocks noChangeAspect="1"/>
          </p:cNvPicPr>
          <p:nvPr>
            <p:custDataLst>
              <p:tags r:id="rId12"/>
            </p:custDataLst>
          </p:nvPr>
        </p:nvPicPr>
        <p:blipFill rotWithShape="1">
          <a:blip r:embed="rId11"/>
          <a:srcRect l="87916" t="20861" b="19459"/>
          <a:stretch>
            <a:fillRect/>
          </a:stretch>
        </p:blipFill>
        <p:spPr>
          <a:xfrm>
            <a:off x="1291680" y="61796"/>
            <a:ext cx="180298" cy="6596294"/>
          </a:xfrm>
          <a:prstGeom prst="rect">
            <a:avLst/>
          </a:prstGeom>
        </p:spPr>
      </p:pic>
      <p:sp>
        <p:nvSpPr>
          <p:cNvPr id="4" name="椭圆 3"/>
          <p:cNvSpPr/>
          <p:nvPr>
            <p:custDataLst>
              <p:tags r:id="rId13"/>
            </p:custDataLst>
          </p:nvPr>
        </p:nvSpPr>
        <p:spPr>
          <a:xfrm>
            <a:off x="457612" y="184150"/>
            <a:ext cx="857250" cy="857250"/>
          </a:xfrm>
          <a:prstGeom prst="ellipse">
            <a:avLst/>
          </a:prstGeom>
          <a:solidFill>
            <a:srgbClr val="E779A3"/>
          </a:solidFill>
        </p:spPr>
        <p:txBody>
          <a:bodyPr rot="0" spcFirstLastPara="0" vertOverflow="overflow" horzOverflow="overflow" vert="horz" wrap="square" lIns="0" tIns="0" rIns="0" bIns="0" numCol="1" spcCol="0" rtlCol="0" fromWordArt="0" anchor="ctr" anchorCtr="0" forceAA="0" compatLnSpc="1">
            <a:normAutofit/>
          </a:bodyPr>
          <a:p>
            <a:pPr algn="ctr"/>
            <a:r>
              <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rPr>
              <a:t> </a:t>
            </a:r>
            <a:endPar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endParaRPr>
          </a:p>
        </p:txBody>
      </p:sp>
      <p:sp>
        <p:nvSpPr>
          <p:cNvPr id="28" name="矩形 27"/>
          <p:cNvSpPr/>
          <p:nvPr>
            <p:custDataLst>
              <p:tags r:id="rId14"/>
            </p:custDataLst>
          </p:nvPr>
        </p:nvSpPr>
        <p:spPr>
          <a:xfrm>
            <a:off x="1859148" y="404925"/>
            <a:ext cx="4663167" cy="414985"/>
          </a:xfrm>
          <a:prstGeom prst="rect">
            <a:avLst/>
          </a:prstGeom>
        </p:spPr>
        <p:txBody>
          <a:bodyPr wrap="square" anchor="ctr" anchorCtr="0">
            <a:noAutofit/>
          </a:bodyPr>
          <a:p>
            <a:pPr>
              <a:lnSpc>
                <a:spcPct val="130000"/>
              </a:lnSpc>
            </a:pPr>
            <a:r>
              <a:rPr lang="zh-CN" altLang="pt-BR" sz="4000" kern="0" dirty="0">
                <a:solidFill>
                  <a:srgbClr val="F2A18E"/>
                </a:solidFill>
              </a:rPr>
              <a:t>总 体 设 计</a:t>
            </a:r>
            <a:endParaRPr lang="zh-CN" altLang="pt-BR" sz="4000" kern="0" dirty="0">
              <a:solidFill>
                <a:srgbClr val="F2A18E"/>
              </a:solidFill>
            </a:endParaRPr>
          </a:p>
        </p:txBody>
      </p:sp>
    </p:spTree>
    <p:custDataLst>
      <p:tags r:id="rId1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custDataLst>
              <p:tags r:id="rId1"/>
            </p:custDataLst>
          </p:nvPr>
        </p:nvGrpSpPr>
        <p:grpSpPr>
          <a:xfrm>
            <a:off x="1210545" y="2213909"/>
            <a:ext cx="9451827" cy="3241938"/>
            <a:chOff x="1948070" y="2075367"/>
            <a:chExt cx="8396978" cy="2880129"/>
          </a:xfrm>
        </p:grpSpPr>
        <p:cxnSp>
          <p:nvCxnSpPr>
            <p:cNvPr id="51" name="直接连接符 50"/>
            <p:cNvCxnSpPr/>
            <p:nvPr>
              <p:custDataLst>
                <p:tags r:id="rId2"/>
              </p:custDataLst>
            </p:nvPr>
          </p:nvCxnSpPr>
          <p:spPr>
            <a:xfrm>
              <a:off x="7075500" y="3507029"/>
              <a:ext cx="792000" cy="0"/>
            </a:xfrm>
            <a:prstGeom prst="line">
              <a:avLst/>
            </a:prstGeom>
            <a:ln>
              <a:solidFill>
                <a:srgbClr val="6EC737">
                  <a:lumMod val="40000"/>
                  <a:lumOff val="60000"/>
                </a:srgbClr>
              </a:solidFill>
              <a:tailEnd type="oval"/>
            </a:ln>
          </p:spPr>
          <p:style>
            <a:lnRef idx="1">
              <a:srgbClr val="27B1B4"/>
            </a:lnRef>
            <a:fillRef idx="0">
              <a:srgbClr val="27B1B4"/>
            </a:fillRef>
            <a:effectRef idx="0">
              <a:srgbClr val="27B1B4"/>
            </a:effectRef>
            <a:fontRef idx="minor">
              <a:sysClr val="windowText" lastClr="000000"/>
            </a:fontRef>
          </p:style>
        </p:cxnSp>
        <p:sp>
          <p:nvSpPr>
            <p:cNvPr id="12" name="任意多边形 11"/>
            <p:cNvSpPr/>
            <p:nvPr>
              <p:custDataLst>
                <p:tags r:id="rId3"/>
              </p:custDataLst>
            </p:nvPr>
          </p:nvSpPr>
          <p:spPr>
            <a:xfrm>
              <a:off x="6662057" y="2345886"/>
              <a:ext cx="1190172" cy="217715"/>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6EC737">
                  <a:lumMod val="40000"/>
                  <a:lumOff val="60000"/>
                </a:srgbClr>
              </a:solidFill>
              <a:tailEnd type="ova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fontScale="55000" lnSpcReduction="20000"/>
            </a:bodyPr>
            <a:p>
              <a:pPr algn="ctr"/>
              <a:endParaRPr lang="zh-CN" altLang="en-US">
                <a:sym typeface="Arial" panose="020B0604020202020204" pitchFamily="34" charset="0"/>
              </a:endParaRPr>
            </a:p>
          </p:txBody>
        </p:sp>
        <p:sp>
          <p:nvSpPr>
            <p:cNvPr id="13" name="任意多边形 12"/>
            <p:cNvSpPr/>
            <p:nvPr>
              <p:custDataLst>
                <p:tags r:id="rId4"/>
              </p:custDataLst>
            </p:nvPr>
          </p:nvSpPr>
          <p:spPr>
            <a:xfrm flipH="1">
              <a:off x="4331557" y="2345886"/>
              <a:ext cx="1190172" cy="217715"/>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27B1B4">
                  <a:lumMod val="40000"/>
                  <a:lumOff val="60000"/>
                </a:srgbClr>
              </a:solidFill>
              <a:tailEnd type="ova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fontScale="55000" lnSpcReduction="20000"/>
            </a:bodyPr>
            <a:p>
              <a:pPr algn="ctr"/>
              <a:endParaRPr lang="zh-CN" altLang="en-US">
                <a:sym typeface="Arial" panose="020B0604020202020204" pitchFamily="34" charset="0"/>
              </a:endParaRPr>
            </a:p>
          </p:txBody>
        </p:sp>
        <p:sp>
          <p:nvSpPr>
            <p:cNvPr id="18" name="任意多边形 17"/>
            <p:cNvSpPr/>
            <p:nvPr>
              <p:custDataLst>
                <p:tags r:id="rId5"/>
              </p:custDataLst>
            </p:nvPr>
          </p:nvSpPr>
          <p:spPr>
            <a:xfrm flipV="1">
              <a:off x="6662057" y="4411209"/>
              <a:ext cx="1190172" cy="217715"/>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6EC737">
                  <a:lumMod val="40000"/>
                  <a:lumOff val="60000"/>
                </a:srgbClr>
              </a:solidFill>
              <a:tailEnd type="ova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fontScale="55000" lnSpcReduction="20000"/>
            </a:bodyPr>
            <a:p>
              <a:pPr algn="ctr"/>
              <a:endParaRPr lang="zh-CN" altLang="en-US">
                <a:sym typeface="Arial" panose="020B0604020202020204" pitchFamily="34" charset="0"/>
              </a:endParaRPr>
            </a:p>
          </p:txBody>
        </p:sp>
        <p:sp>
          <p:nvSpPr>
            <p:cNvPr id="25" name="任意多边形 24"/>
            <p:cNvSpPr/>
            <p:nvPr>
              <p:custDataLst>
                <p:tags r:id="rId6"/>
              </p:custDataLst>
            </p:nvPr>
          </p:nvSpPr>
          <p:spPr>
            <a:xfrm flipH="1" flipV="1">
              <a:off x="4331557" y="4411209"/>
              <a:ext cx="1190172" cy="217715"/>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27B1B4">
                  <a:lumMod val="40000"/>
                  <a:lumOff val="60000"/>
                </a:srgbClr>
              </a:solidFill>
              <a:tailEnd type="ova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fontScale="55000" lnSpcReduction="20000"/>
            </a:bodyPr>
            <a:p>
              <a:pPr algn="ctr"/>
              <a:endParaRPr lang="zh-CN" altLang="en-US">
                <a:sym typeface="Arial" panose="020B0604020202020204" pitchFamily="34" charset="0"/>
              </a:endParaRPr>
            </a:p>
          </p:txBody>
        </p:sp>
        <p:cxnSp>
          <p:nvCxnSpPr>
            <p:cNvPr id="34" name="直接连接符 33"/>
            <p:cNvCxnSpPr/>
            <p:nvPr>
              <p:custDataLst>
                <p:tags r:id="rId7"/>
              </p:custDataLst>
            </p:nvPr>
          </p:nvCxnSpPr>
          <p:spPr>
            <a:xfrm flipH="1">
              <a:off x="4315583" y="3507029"/>
              <a:ext cx="792000" cy="0"/>
            </a:xfrm>
            <a:prstGeom prst="line">
              <a:avLst/>
            </a:prstGeom>
            <a:ln>
              <a:solidFill>
                <a:srgbClr val="27B1B4">
                  <a:lumMod val="40000"/>
                  <a:lumOff val="60000"/>
                </a:srgbClr>
              </a:solidFill>
              <a:tailEnd type="oval"/>
            </a:ln>
          </p:spPr>
          <p:style>
            <a:lnRef idx="1">
              <a:srgbClr val="27B1B4"/>
            </a:lnRef>
            <a:fillRef idx="0">
              <a:srgbClr val="27B1B4"/>
            </a:fillRef>
            <a:effectRef idx="0">
              <a:srgbClr val="27B1B4"/>
            </a:effectRef>
            <a:fontRef idx="minor">
              <a:sysClr val="windowText" lastClr="000000"/>
            </a:fontRef>
          </p:style>
        </p:cxnSp>
        <p:sp>
          <p:nvSpPr>
            <p:cNvPr id="35" name="任意多边形 34"/>
            <p:cNvSpPr/>
            <p:nvPr>
              <p:custDataLst>
                <p:tags r:id="rId8"/>
              </p:custDataLst>
            </p:nvPr>
          </p:nvSpPr>
          <p:spPr>
            <a:xfrm rot="16200000">
              <a:off x="4743235" y="3252292"/>
              <a:ext cx="933102" cy="478711"/>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27B1B4"/>
            </a:solidFill>
            <a:ln>
              <a:noFil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36" name="任意多边形 35"/>
            <p:cNvSpPr/>
            <p:nvPr>
              <p:custDataLst>
                <p:tags r:id="rId9"/>
              </p:custDataLst>
            </p:nvPr>
          </p:nvSpPr>
          <p:spPr>
            <a:xfrm rot="19800000">
              <a:off x="5187735" y="2482396"/>
              <a:ext cx="933102" cy="478711"/>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27B1B4"/>
            </a:solidFill>
            <a:ln>
              <a:noFil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37" name="任意多边形 36"/>
            <p:cNvSpPr/>
            <p:nvPr>
              <p:custDataLst>
                <p:tags r:id="rId10"/>
              </p:custDataLst>
            </p:nvPr>
          </p:nvSpPr>
          <p:spPr>
            <a:xfrm rot="1800000">
              <a:off x="6076735" y="2482396"/>
              <a:ext cx="933102" cy="478711"/>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6EC737"/>
            </a:solidFill>
            <a:ln>
              <a:noFil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38" name="任意多边形 37"/>
            <p:cNvSpPr/>
            <p:nvPr>
              <p:custDataLst>
                <p:tags r:id="rId11"/>
              </p:custDataLst>
            </p:nvPr>
          </p:nvSpPr>
          <p:spPr>
            <a:xfrm rot="5400000">
              <a:off x="6521235" y="3252293"/>
              <a:ext cx="933102" cy="478711"/>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6EC737"/>
            </a:solidFill>
            <a:ln>
              <a:noFil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39" name="任意多边形 38"/>
            <p:cNvSpPr/>
            <p:nvPr>
              <p:custDataLst>
                <p:tags r:id="rId12"/>
              </p:custDataLst>
            </p:nvPr>
          </p:nvSpPr>
          <p:spPr>
            <a:xfrm rot="9000000">
              <a:off x="6076735" y="4022189"/>
              <a:ext cx="933102" cy="478711"/>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6EC737"/>
            </a:solidFill>
            <a:ln>
              <a:noFil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40" name="任意多边形 39"/>
            <p:cNvSpPr/>
            <p:nvPr>
              <p:custDataLst>
                <p:tags r:id="rId13"/>
              </p:custDataLst>
            </p:nvPr>
          </p:nvSpPr>
          <p:spPr>
            <a:xfrm rot="12600000">
              <a:off x="5187735" y="4022189"/>
              <a:ext cx="933102" cy="478711"/>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27B1B4"/>
            </a:solidFill>
            <a:ln>
              <a:noFill/>
            </a:ln>
          </p:spPr>
          <p:style>
            <a:lnRef idx="2">
              <a:srgbClr val="27B1B4">
                <a:shade val="50000"/>
              </a:srgbClr>
            </a:lnRef>
            <a:fillRef idx="1">
              <a:srgbClr val="27B1B4"/>
            </a:fillRef>
            <a:effectRef idx="0">
              <a:srgbClr val="27B1B4"/>
            </a:effectRef>
            <a:fontRef idx="minor">
              <a:sysClr val="window" lastClr="FFFFFF"/>
            </a:fontRef>
          </p:style>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43" name="文本框 42"/>
            <p:cNvSpPr txBox="1"/>
            <p:nvPr>
              <p:custDataLst>
                <p:tags r:id="rId14"/>
              </p:custDataLst>
            </p:nvPr>
          </p:nvSpPr>
          <p:spPr>
            <a:xfrm>
              <a:off x="7929626" y="2075367"/>
              <a:ext cx="2254764" cy="544513"/>
            </a:xfrm>
            <a:prstGeom prst="rect">
              <a:avLst/>
            </a:prstGeom>
            <a:noFill/>
          </p:spPr>
          <p:txBody>
            <a:bodyPr wrap="square" lIns="0" tIns="0" rIns="0" bIns="0" rtlCol="0" anchor="t" anchorCtr="0">
              <a:noAutofit/>
            </a:bodyPr>
            <a:p>
              <a:r>
                <a:rPr lang="zh-CN" altLang="en-US" sz="3200" dirty="0">
                  <a:solidFill>
                    <a:schemeClr val="tx1"/>
                  </a:solidFill>
                  <a:sym typeface="Arial" panose="020B0604020202020204" pitchFamily="34" charset="0"/>
                </a:rPr>
                <a:t>球</a:t>
              </a:r>
              <a:endParaRPr lang="zh-CN" altLang="en-US" sz="3200" dirty="0">
                <a:solidFill>
                  <a:schemeClr val="tx1"/>
                </a:solidFill>
                <a:sym typeface="Arial" panose="020B0604020202020204" pitchFamily="34" charset="0"/>
              </a:endParaRPr>
            </a:p>
            <a:p>
              <a:endParaRPr lang="zh-CN" altLang="en-US" dirty="0">
                <a:solidFill>
                  <a:sysClr val="windowText" lastClr="000000">
                    <a:lumMod val="50000"/>
                    <a:lumOff val="50000"/>
                  </a:sysClr>
                </a:solidFill>
                <a:sym typeface="Arial" panose="020B0604020202020204" pitchFamily="34" charset="0"/>
              </a:endParaRPr>
            </a:p>
            <a:p>
              <a:pPr algn="ctr"/>
              <a:endParaRPr lang="zh-CN" altLang="en-US" sz="3200" dirty="0">
                <a:solidFill>
                  <a:sysClr val="windowText" lastClr="000000">
                    <a:lumMod val="50000"/>
                    <a:lumOff val="50000"/>
                  </a:sysClr>
                </a:solidFill>
                <a:sym typeface="Arial" panose="020B0604020202020204" pitchFamily="34" charset="0"/>
              </a:endParaRPr>
            </a:p>
          </p:txBody>
        </p:sp>
        <p:sp>
          <p:nvSpPr>
            <p:cNvPr id="46" name="文本框 45"/>
            <p:cNvSpPr txBox="1"/>
            <p:nvPr>
              <p:custDataLst>
                <p:tags r:id="rId15"/>
              </p:custDataLst>
            </p:nvPr>
          </p:nvSpPr>
          <p:spPr>
            <a:xfrm>
              <a:off x="8154149" y="3235004"/>
              <a:ext cx="2190899" cy="544513"/>
            </a:xfrm>
            <a:prstGeom prst="rect">
              <a:avLst/>
            </a:prstGeom>
            <a:noFill/>
          </p:spPr>
          <p:txBody>
            <a:bodyPr wrap="square" lIns="0" tIns="0" rIns="0" bIns="0" rtlCol="0" anchor="t" anchorCtr="0">
              <a:noAutofit/>
            </a:bodyPr>
            <a:p>
              <a:r>
                <a:rPr lang="zh-CN" altLang="en-US" sz="3200" dirty="0">
                  <a:solidFill>
                    <a:schemeClr val="tx1"/>
                  </a:solidFill>
                  <a:sym typeface="Arial" panose="020B0604020202020204" pitchFamily="34" charset="0"/>
                </a:rPr>
                <a:t>挡板</a:t>
              </a:r>
              <a:endParaRPr lang="zh-CN" altLang="en-US" sz="3200" dirty="0">
                <a:solidFill>
                  <a:schemeClr val="tx1"/>
                </a:solidFill>
                <a:sym typeface="Arial" panose="020B0604020202020204" pitchFamily="34" charset="0"/>
              </a:endParaRPr>
            </a:p>
            <a:p>
              <a:endParaRPr lang="zh-CN" altLang="en-US" dirty="0">
                <a:solidFill>
                  <a:sysClr val="windowText" lastClr="000000">
                    <a:lumMod val="50000"/>
                    <a:lumOff val="50000"/>
                  </a:sysClr>
                </a:solidFill>
                <a:sym typeface="Arial" panose="020B0604020202020204" pitchFamily="34" charset="0"/>
              </a:endParaRPr>
            </a:p>
            <a:p>
              <a:endParaRPr lang="zh-CN" altLang="en-US" sz="3200" dirty="0">
                <a:solidFill>
                  <a:sysClr val="windowText" lastClr="000000">
                    <a:lumMod val="50000"/>
                    <a:lumOff val="50000"/>
                  </a:sysClr>
                </a:solidFill>
                <a:sym typeface="Arial" panose="020B0604020202020204" pitchFamily="34" charset="0"/>
              </a:endParaRPr>
            </a:p>
          </p:txBody>
        </p:sp>
        <p:sp>
          <p:nvSpPr>
            <p:cNvPr id="49" name="文本框 48"/>
            <p:cNvSpPr txBox="1"/>
            <p:nvPr>
              <p:custDataLst>
                <p:tags r:id="rId16"/>
              </p:custDataLst>
            </p:nvPr>
          </p:nvSpPr>
          <p:spPr>
            <a:xfrm>
              <a:off x="8154150" y="4410983"/>
              <a:ext cx="2190898" cy="544513"/>
            </a:xfrm>
            <a:prstGeom prst="rect">
              <a:avLst/>
            </a:prstGeom>
            <a:noFill/>
          </p:spPr>
          <p:txBody>
            <a:bodyPr wrap="square" lIns="0" tIns="0" rIns="0" bIns="0" rtlCol="0" anchor="t" anchorCtr="0">
              <a:normAutofit/>
            </a:bodyPr>
            <a:p>
              <a:r>
                <a:rPr lang="zh-CN" altLang="en-US" sz="3200" dirty="0">
                  <a:solidFill>
                    <a:schemeClr val="tx1"/>
                  </a:solidFill>
                  <a:sym typeface="Arial" panose="020B0604020202020204" pitchFamily="34" charset="0"/>
                </a:rPr>
                <a:t>砖块</a:t>
              </a:r>
              <a:endParaRPr lang="zh-CN" altLang="en-US" sz="3200" dirty="0">
                <a:solidFill>
                  <a:schemeClr val="tx1"/>
                </a:solidFill>
                <a:sym typeface="Arial" panose="020B0604020202020204" pitchFamily="34" charset="0"/>
              </a:endParaRPr>
            </a:p>
          </p:txBody>
        </p:sp>
        <p:sp>
          <p:nvSpPr>
            <p:cNvPr id="53" name="文本框 52"/>
            <p:cNvSpPr txBox="1"/>
            <p:nvPr>
              <p:custDataLst>
                <p:tags r:id="rId17"/>
              </p:custDataLst>
            </p:nvPr>
          </p:nvSpPr>
          <p:spPr>
            <a:xfrm>
              <a:off x="1948070" y="2075367"/>
              <a:ext cx="2193598" cy="544513"/>
            </a:xfrm>
            <a:prstGeom prst="rect">
              <a:avLst/>
            </a:prstGeom>
            <a:noFill/>
          </p:spPr>
          <p:txBody>
            <a:bodyPr wrap="square" lIns="0" tIns="0" rIns="0" bIns="0" rtlCol="0" anchor="t" anchorCtr="0">
              <a:normAutofit/>
            </a:bodyPr>
            <a:p>
              <a:pPr algn="r"/>
              <a:r>
                <a:rPr lang="zh-CN" altLang="en-US" sz="3200" dirty="0">
                  <a:solidFill>
                    <a:schemeClr val="tx1"/>
                  </a:solidFill>
                  <a:sym typeface="Arial" panose="020B0604020202020204" pitchFamily="34" charset="0"/>
                </a:rPr>
                <a:t>加减速道具</a:t>
              </a:r>
              <a:endParaRPr lang="zh-CN" altLang="en-US" sz="3200" dirty="0">
                <a:solidFill>
                  <a:schemeClr val="tx1"/>
                </a:solidFill>
                <a:sym typeface="Arial" panose="020B0604020202020204" pitchFamily="34" charset="0"/>
              </a:endParaRPr>
            </a:p>
          </p:txBody>
        </p:sp>
        <p:sp>
          <p:nvSpPr>
            <p:cNvPr id="56" name="文本框 55"/>
            <p:cNvSpPr txBox="1"/>
            <p:nvPr>
              <p:custDataLst>
                <p:tags r:id="rId18"/>
              </p:custDataLst>
            </p:nvPr>
          </p:nvSpPr>
          <p:spPr>
            <a:xfrm>
              <a:off x="2040835" y="3276750"/>
              <a:ext cx="2100833" cy="544513"/>
            </a:xfrm>
            <a:prstGeom prst="rect">
              <a:avLst/>
            </a:prstGeom>
            <a:noFill/>
          </p:spPr>
          <p:txBody>
            <a:bodyPr wrap="square" lIns="0" tIns="0" rIns="0" bIns="0" rtlCol="0" anchor="t" anchorCtr="0">
              <a:normAutofit/>
            </a:bodyPr>
            <a:p>
              <a:pPr algn="r"/>
              <a:r>
                <a:rPr lang="zh-CN" altLang="en-US" sz="3200" dirty="0">
                  <a:solidFill>
                    <a:schemeClr val="tx1"/>
                  </a:solidFill>
                  <a:sym typeface="Arial" panose="020B0604020202020204" pitchFamily="34" charset="0"/>
                </a:rPr>
                <a:t>生命和分数</a:t>
              </a:r>
              <a:endParaRPr lang="zh-CN" altLang="en-US" sz="3200" dirty="0">
                <a:solidFill>
                  <a:schemeClr val="tx1"/>
                </a:solidFill>
                <a:sym typeface="Arial" panose="020B0604020202020204" pitchFamily="34" charset="0"/>
              </a:endParaRPr>
            </a:p>
          </p:txBody>
        </p:sp>
        <p:sp>
          <p:nvSpPr>
            <p:cNvPr id="59" name="文本框 58"/>
            <p:cNvSpPr txBox="1"/>
            <p:nvPr>
              <p:custDataLst>
                <p:tags r:id="rId19"/>
              </p:custDataLst>
            </p:nvPr>
          </p:nvSpPr>
          <p:spPr>
            <a:xfrm>
              <a:off x="1948070" y="4410983"/>
              <a:ext cx="2193598" cy="544513"/>
            </a:xfrm>
            <a:prstGeom prst="rect">
              <a:avLst/>
            </a:prstGeom>
            <a:noFill/>
          </p:spPr>
          <p:txBody>
            <a:bodyPr wrap="square" lIns="0" tIns="0" rIns="0" bIns="0" rtlCol="0" anchor="t" anchorCtr="0">
              <a:normAutofit/>
            </a:bodyPr>
            <a:p>
              <a:pPr algn="r"/>
              <a:r>
                <a:rPr lang="zh-CN" altLang="en-US" sz="3200" dirty="0">
                  <a:solidFill>
                    <a:schemeClr val="tx1"/>
                  </a:solidFill>
                  <a:sym typeface="Arial" panose="020B0604020202020204" pitchFamily="34" charset="0"/>
                </a:rPr>
                <a:t>背景与音效</a:t>
              </a:r>
              <a:endParaRPr lang="zh-CN" altLang="en-US" sz="3200" dirty="0">
                <a:solidFill>
                  <a:schemeClr val="tx1"/>
                </a:solidFill>
                <a:sym typeface="Arial" panose="020B0604020202020204" pitchFamily="34" charset="0"/>
              </a:endParaRPr>
            </a:p>
          </p:txBody>
        </p:sp>
      </p:grpSp>
      <p:sp>
        <p:nvSpPr>
          <p:cNvPr id="70" name="文本框 69"/>
          <p:cNvSpPr txBox="1"/>
          <p:nvPr>
            <p:custDataLst>
              <p:tags r:id="rId20"/>
            </p:custDataLst>
          </p:nvPr>
        </p:nvSpPr>
        <p:spPr>
          <a:xfrm>
            <a:off x="546855" y="259858"/>
            <a:ext cx="9082800" cy="939600"/>
          </a:xfrm>
          <a:prstGeom prst="rect">
            <a:avLst/>
          </a:prstGeom>
          <a:noFill/>
        </p:spPr>
        <p:txBody>
          <a:bodyPr wrap="square" rtlCol="0" anchor="ctr" anchorCtr="0">
            <a:normAutofit/>
          </a:bodyPr>
          <a:p>
            <a:r>
              <a:rPr lang="zh-CN" altLang="en-US" sz="4400" dirty="0">
                <a:solidFill>
                  <a:srgbClr val="F2A18E"/>
                </a:solidFill>
                <a:sym typeface="+mn-ea"/>
              </a:rPr>
              <a:t>总 体 思 路</a:t>
            </a:r>
            <a:endParaRPr lang="zh-CN" altLang="en-US" sz="4400" b="1" dirty="0">
              <a:solidFill>
                <a:srgbClr val="F2A18E"/>
              </a:solidFill>
              <a:latin typeface="+mj-lt"/>
              <a:ea typeface="+mj-ea"/>
              <a:cs typeface="+mj-cs"/>
              <a:sym typeface="+mn-ea"/>
            </a:endParaRPr>
          </a:p>
        </p:txBody>
      </p:sp>
      <p:sp>
        <p:nvSpPr>
          <p:cNvPr id="2" name="文本框 1"/>
          <p:cNvSpPr txBox="1"/>
          <p:nvPr/>
        </p:nvSpPr>
        <p:spPr>
          <a:xfrm>
            <a:off x="5597525" y="3256915"/>
            <a:ext cx="571500" cy="1076325"/>
          </a:xfrm>
          <a:prstGeom prst="rect">
            <a:avLst/>
          </a:prstGeom>
          <a:noFill/>
        </p:spPr>
        <p:txBody>
          <a:bodyPr wrap="square" rtlCol="0">
            <a:spAutoFit/>
          </a:bodyPr>
          <a:p>
            <a:r>
              <a:rPr lang="zh-CN" altLang="en-US" sz="3200"/>
              <a:t>组成</a:t>
            </a:r>
            <a:endParaRPr lang="zh-CN" alt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1" name="直接连接符 10"/>
          <p:cNvCxnSpPr>
            <a:stCxn id="4" idx="6"/>
            <a:endCxn id="5" idx="2"/>
          </p:cNvCxnSpPr>
          <p:nvPr>
            <p:custDataLst>
              <p:tags r:id="rId1"/>
            </p:custDataLst>
          </p:nvPr>
        </p:nvCxnSpPr>
        <p:spPr>
          <a:xfrm>
            <a:off x="3213512" y="2705100"/>
            <a:ext cx="1635760" cy="0"/>
          </a:xfrm>
          <a:prstGeom prst="line">
            <a:avLst/>
          </a:prstGeom>
          <a:ln w="19050">
            <a:solidFill>
              <a:srgbClr val="979A9C"/>
            </a:solidFill>
          </a:ln>
        </p:spPr>
        <p:style>
          <a:lnRef idx="1">
            <a:srgbClr val="E779A3"/>
          </a:lnRef>
          <a:fillRef idx="0">
            <a:srgbClr val="E779A3"/>
          </a:fillRef>
          <a:effectRef idx="0">
            <a:srgbClr val="E779A3"/>
          </a:effectRef>
          <a:fontRef idx="minor">
            <a:srgbClr val="5F5F5F"/>
          </a:fontRef>
        </p:style>
      </p:cxnSp>
      <p:sp>
        <p:nvSpPr>
          <p:cNvPr id="4" name="椭圆 3"/>
          <p:cNvSpPr/>
          <p:nvPr>
            <p:custDataLst>
              <p:tags r:id="rId2"/>
            </p:custDataLst>
          </p:nvPr>
        </p:nvSpPr>
        <p:spPr>
          <a:xfrm>
            <a:off x="2356262" y="2276475"/>
            <a:ext cx="857250" cy="857250"/>
          </a:xfrm>
          <a:prstGeom prst="ellipse">
            <a:avLst/>
          </a:prstGeom>
          <a:solidFill>
            <a:srgbClr val="E779A3"/>
          </a:solidFill>
        </p:spPr>
        <p:txBody>
          <a:bodyPr rot="0" spcFirstLastPara="0" vertOverflow="overflow" horzOverflow="overflow" vert="horz" wrap="square" lIns="0" tIns="0" rIns="0" bIns="0" numCol="1" spcCol="0" rtlCol="0" fromWordArt="0" anchor="ctr" anchorCtr="0" forceAA="0" compatLnSpc="1">
            <a:normAutofit/>
          </a:bodyPr>
          <a:p>
            <a:pPr algn="ctr"/>
            <a:r>
              <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rPr>
              <a:t>一</a:t>
            </a:r>
            <a:endPar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endParaRPr>
          </a:p>
        </p:txBody>
      </p:sp>
      <p:cxnSp>
        <p:nvCxnSpPr>
          <p:cNvPr id="29" name="直接连接符 28"/>
          <p:cNvCxnSpPr/>
          <p:nvPr>
            <p:custDataLst>
              <p:tags r:id="rId3"/>
            </p:custDataLst>
          </p:nvPr>
        </p:nvCxnSpPr>
        <p:spPr>
          <a:xfrm>
            <a:off x="2784887" y="3133726"/>
            <a:ext cx="0" cy="2524125"/>
          </a:xfrm>
          <a:prstGeom prst="line">
            <a:avLst/>
          </a:prstGeom>
          <a:ln w="19050">
            <a:solidFill>
              <a:srgbClr val="D9D9D9"/>
            </a:solidFill>
          </a:ln>
        </p:spPr>
        <p:style>
          <a:lnRef idx="1">
            <a:srgbClr val="E779A3"/>
          </a:lnRef>
          <a:fillRef idx="0">
            <a:srgbClr val="E779A3"/>
          </a:fillRef>
          <a:effectRef idx="0">
            <a:srgbClr val="E779A3"/>
          </a:effectRef>
          <a:fontRef idx="minor">
            <a:srgbClr val="5F5F5F"/>
          </a:fontRef>
        </p:style>
      </p:cxnSp>
      <p:sp>
        <p:nvSpPr>
          <p:cNvPr id="30" name="文本框 29"/>
          <p:cNvSpPr txBox="1"/>
          <p:nvPr>
            <p:custDataLst>
              <p:tags r:id="rId4"/>
            </p:custDataLst>
          </p:nvPr>
        </p:nvSpPr>
        <p:spPr>
          <a:xfrm>
            <a:off x="2619983" y="3168465"/>
            <a:ext cx="2023475" cy="2252924"/>
          </a:xfrm>
          <a:prstGeom prst="rect">
            <a:avLst/>
          </a:prstGeom>
          <a:noFill/>
        </p:spPr>
        <p:txBody>
          <a:bodyPr wrap="square" rtlCol="0">
            <a:noAutofit/>
          </a:bodyPr>
          <a:p>
            <a:pPr marL="285750" indent="-285750">
              <a:lnSpc>
                <a:spcPct val="130000"/>
              </a:lnSpc>
              <a:spcBef>
                <a:spcPts val="600"/>
              </a:spcBef>
              <a:spcAft>
                <a:spcPts val="600"/>
              </a:spcAft>
              <a:buClr>
                <a:srgbClr val="5F5F5F">
                  <a:lumMod val="50000"/>
                  <a:lumOff val="50000"/>
                </a:srgbClr>
              </a:buClr>
              <a:buBlip>
                <a:blip r:embed="rId5"/>
              </a:buBlip>
            </a:pPr>
            <a:r>
              <a:rPr lang="zh-CN" altLang="en-US" sz="2800" dirty="0">
                <a:sym typeface="Arial" panose="020B0604020202020204" pitchFamily="34" charset="0"/>
              </a:rPr>
              <a:t>球与挡板的碰撞，挡板的移动</a:t>
            </a:r>
            <a:endParaRPr lang="zh-CN" altLang="en-US" sz="2800" dirty="0">
              <a:sym typeface="Arial" panose="020B0604020202020204" pitchFamily="34" charset="0"/>
            </a:endParaRPr>
          </a:p>
        </p:txBody>
      </p:sp>
      <p:cxnSp>
        <p:nvCxnSpPr>
          <p:cNvPr id="13" name="直接连接符 12"/>
          <p:cNvCxnSpPr>
            <a:stCxn id="5" idx="6"/>
            <a:endCxn id="6" idx="2"/>
          </p:cNvCxnSpPr>
          <p:nvPr>
            <p:custDataLst>
              <p:tags r:id="rId6"/>
            </p:custDataLst>
          </p:nvPr>
        </p:nvCxnSpPr>
        <p:spPr>
          <a:xfrm>
            <a:off x="5706672" y="2705100"/>
            <a:ext cx="1635760" cy="0"/>
          </a:xfrm>
          <a:prstGeom prst="line">
            <a:avLst/>
          </a:prstGeom>
          <a:ln w="19050">
            <a:solidFill>
              <a:srgbClr val="979A9C"/>
            </a:solidFill>
          </a:ln>
        </p:spPr>
        <p:style>
          <a:lnRef idx="1">
            <a:srgbClr val="E779A3"/>
          </a:lnRef>
          <a:fillRef idx="0">
            <a:srgbClr val="E779A3"/>
          </a:fillRef>
          <a:effectRef idx="0">
            <a:srgbClr val="E779A3"/>
          </a:effectRef>
          <a:fontRef idx="minor">
            <a:srgbClr val="5F5F5F"/>
          </a:fontRef>
        </p:style>
      </p:cxnSp>
      <p:sp>
        <p:nvSpPr>
          <p:cNvPr id="5" name="椭圆 4"/>
          <p:cNvSpPr/>
          <p:nvPr>
            <p:custDataLst>
              <p:tags r:id="rId7"/>
            </p:custDataLst>
          </p:nvPr>
        </p:nvSpPr>
        <p:spPr>
          <a:xfrm>
            <a:off x="4849495" y="2276475"/>
            <a:ext cx="857250" cy="857250"/>
          </a:xfrm>
          <a:prstGeom prst="ellipse">
            <a:avLst/>
          </a:prstGeom>
          <a:solidFill>
            <a:srgbClr val="6BD199"/>
          </a:solidFill>
        </p:spPr>
        <p:txBody>
          <a:bodyPr rot="0" spcFirstLastPara="0" vertOverflow="overflow" horzOverflow="overflow" vert="horz" wrap="square" lIns="0" tIns="0" rIns="0" bIns="0" numCol="1" spcCol="0" rtlCol="0" fromWordArt="0" anchor="ctr" anchorCtr="0" forceAA="0" compatLnSpc="1">
            <a:normAutofit/>
          </a:bodyPr>
          <a:p>
            <a:pPr algn="ctr"/>
            <a:r>
              <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rPr>
              <a:t>二</a:t>
            </a:r>
            <a:endPar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endParaRPr>
          </a:p>
        </p:txBody>
      </p:sp>
      <p:cxnSp>
        <p:nvCxnSpPr>
          <p:cNvPr id="24" name="直接连接符 23"/>
          <p:cNvCxnSpPr/>
          <p:nvPr>
            <p:custDataLst>
              <p:tags r:id="rId8"/>
            </p:custDataLst>
          </p:nvPr>
        </p:nvCxnSpPr>
        <p:spPr>
          <a:xfrm>
            <a:off x="5278047" y="3133726"/>
            <a:ext cx="0" cy="2524125"/>
          </a:xfrm>
          <a:prstGeom prst="line">
            <a:avLst/>
          </a:prstGeom>
          <a:ln w="19050">
            <a:solidFill>
              <a:srgbClr val="D9D9D9"/>
            </a:solidFill>
          </a:ln>
        </p:spPr>
        <p:style>
          <a:lnRef idx="1">
            <a:srgbClr val="E779A3"/>
          </a:lnRef>
          <a:fillRef idx="0">
            <a:srgbClr val="E779A3"/>
          </a:fillRef>
          <a:effectRef idx="0">
            <a:srgbClr val="E779A3"/>
          </a:effectRef>
          <a:fontRef idx="minor">
            <a:srgbClr val="5F5F5F"/>
          </a:fontRef>
        </p:style>
      </p:cxnSp>
      <p:sp>
        <p:nvSpPr>
          <p:cNvPr id="32" name="文本框 31"/>
          <p:cNvSpPr txBox="1"/>
          <p:nvPr>
            <p:custDataLst>
              <p:tags r:id="rId9"/>
            </p:custDataLst>
          </p:nvPr>
        </p:nvSpPr>
        <p:spPr>
          <a:xfrm>
            <a:off x="4643755" y="3168650"/>
            <a:ext cx="2962275" cy="2252980"/>
          </a:xfrm>
          <a:prstGeom prst="rect">
            <a:avLst/>
          </a:prstGeom>
          <a:noFill/>
        </p:spPr>
        <p:txBody>
          <a:bodyPr wrap="square" rtlCol="0">
            <a:noAutofit/>
          </a:bodyPr>
          <a:p>
            <a:pPr marL="285750" indent="-285750">
              <a:lnSpc>
                <a:spcPct val="130000"/>
              </a:lnSpc>
              <a:spcBef>
                <a:spcPts val="600"/>
              </a:spcBef>
              <a:spcAft>
                <a:spcPts val="600"/>
              </a:spcAft>
              <a:buClr>
                <a:srgbClr val="5F5F5F">
                  <a:lumMod val="50000"/>
                  <a:lumOff val="50000"/>
                </a:srgbClr>
              </a:buClr>
              <a:buBlip>
                <a:blip r:embed="rId5"/>
              </a:buBlip>
            </a:pPr>
            <a:r>
              <a:rPr lang="zh-CN" altLang="en-US" sz="2800" dirty="0">
                <a:sym typeface="Arial" panose="020B0604020202020204" pitchFamily="34" charset="0"/>
              </a:rPr>
              <a:t>球与砖块的碰撞后，砖块的消减、分数的增加，以及球的走向</a:t>
            </a:r>
            <a:endParaRPr lang="zh-CN" altLang="en-US" sz="2800" dirty="0">
              <a:sym typeface="Arial" panose="020B0604020202020204" pitchFamily="34" charset="0"/>
            </a:endParaRPr>
          </a:p>
        </p:txBody>
      </p:sp>
      <p:cxnSp>
        <p:nvCxnSpPr>
          <p:cNvPr id="15" name="直接连接符 14"/>
          <p:cNvCxnSpPr>
            <a:stCxn id="6" idx="6"/>
          </p:cNvCxnSpPr>
          <p:nvPr>
            <p:custDataLst>
              <p:tags r:id="rId10"/>
            </p:custDataLst>
          </p:nvPr>
        </p:nvCxnSpPr>
        <p:spPr>
          <a:xfrm>
            <a:off x="8199831" y="2705100"/>
            <a:ext cx="1635908" cy="0"/>
          </a:xfrm>
          <a:prstGeom prst="line">
            <a:avLst/>
          </a:prstGeom>
          <a:ln w="19050">
            <a:solidFill>
              <a:srgbClr val="979A9C"/>
            </a:solidFill>
            <a:tailEnd type="triangle" w="lg" len="lg"/>
          </a:ln>
        </p:spPr>
        <p:style>
          <a:lnRef idx="1">
            <a:srgbClr val="E779A3"/>
          </a:lnRef>
          <a:fillRef idx="0">
            <a:srgbClr val="E779A3"/>
          </a:fillRef>
          <a:effectRef idx="0">
            <a:srgbClr val="E779A3"/>
          </a:effectRef>
          <a:fontRef idx="minor">
            <a:srgbClr val="5F5F5F"/>
          </a:fontRef>
        </p:style>
      </p:cxnSp>
      <p:sp>
        <p:nvSpPr>
          <p:cNvPr id="6" name="椭圆 5"/>
          <p:cNvSpPr/>
          <p:nvPr>
            <p:custDataLst>
              <p:tags r:id="rId11"/>
            </p:custDataLst>
          </p:nvPr>
        </p:nvSpPr>
        <p:spPr>
          <a:xfrm>
            <a:off x="7342581" y="2276475"/>
            <a:ext cx="857250" cy="857250"/>
          </a:xfrm>
          <a:prstGeom prst="ellipse">
            <a:avLst/>
          </a:prstGeom>
          <a:solidFill>
            <a:srgbClr val="809CB4"/>
          </a:solidFill>
        </p:spPr>
        <p:txBody>
          <a:bodyPr rot="0" spcFirstLastPara="0" vertOverflow="overflow" horzOverflow="overflow" vert="horz" wrap="square" lIns="0" tIns="0" rIns="0" bIns="0" numCol="1" spcCol="0" rtlCol="0" fromWordArt="0" anchor="ctr" anchorCtr="0" forceAA="0" compatLnSpc="1">
            <a:normAutofit/>
          </a:bodyPr>
          <a:p>
            <a:pPr algn="ctr"/>
            <a:r>
              <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rPr>
              <a:t>三</a:t>
            </a:r>
            <a:endParaRPr lang="zh-CN" altLang="en-US" smtClean="0">
              <a:solidFill>
                <a:srgbClr val="FFFFFF"/>
              </a:solidFill>
              <a:latin typeface="Arial" panose="020B0604020202020204" pitchFamily="34" charset="0"/>
              <a:ea typeface="黑体" panose="02010609060101010101" charset="-122"/>
              <a:cs typeface="+mn-ea"/>
              <a:sym typeface="Arial" panose="020B0604020202020204" pitchFamily="34" charset="0"/>
            </a:endParaRPr>
          </a:p>
        </p:txBody>
      </p:sp>
      <p:cxnSp>
        <p:nvCxnSpPr>
          <p:cNvPr id="25" name="直接连接符 24"/>
          <p:cNvCxnSpPr/>
          <p:nvPr>
            <p:custDataLst>
              <p:tags r:id="rId12"/>
            </p:custDataLst>
          </p:nvPr>
        </p:nvCxnSpPr>
        <p:spPr>
          <a:xfrm>
            <a:off x="7771206" y="3133726"/>
            <a:ext cx="0" cy="2524125"/>
          </a:xfrm>
          <a:prstGeom prst="line">
            <a:avLst/>
          </a:prstGeom>
          <a:ln w="19050">
            <a:solidFill>
              <a:srgbClr val="D9D9D9"/>
            </a:solidFill>
          </a:ln>
        </p:spPr>
        <p:style>
          <a:lnRef idx="1">
            <a:srgbClr val="E779A3"/>
          </a:lnRef>
          <a:fillRef idx="0">
            <a:srgbClr val="E779A3"/>
          </a:fillRef>
          <a:effectRef idx="0">
            <a:srgbClr val="E779A3"/>
          </a:effectRef>
          <a:fontRef idx="minor">
            <a:srgbClr val="5F5F5F"/>
          </a:fontRef>
        </p:style>
      </p:cxnSp>
      <p:sp>
        <p:nvSpPr>
          <p:cNvPr id="33" name="文本框 32"/>
          <p:cNvSpPr txBox="1"/>
          <p:nvPr>
            <p:custDataLst>
              <p:tags r:id="rId13"/>
            </p:custDataLst>
          </p:nvPr>
        </p:nvSpPr>
        <p:spPr>
          <a:xfrm>
            <a:off x="7606030" y="3168650"/>
            <a:ext cx="2896235" cy="2252980"/>
          </a:xfrm>
          <a:prstGeom prst="rect">
            <a:avLst/>
          </a:prstGeom>
          <a:noFill/>
        </p:spPr>
        <p:txBody>
          <a:bodyPr wrap="square" rtlCol="0">
            <a:noAutofit/>
          </a:bodyPr>
          <a:p>
            <a:pPr marL="285750" indent="-285750">
              <a:lnSpc>
                <a:spcPct val="130000"/>
              </a:lnSpc>
              <a:spcBef>
                <a:spcPts val="600"/>
              </a:spcBef>
              <a:spcAft>
                <a:spcPts val="600"/>
              </a:spcAft>
              <a:buClr>
                <a:srgbClr val="5F5F5F">
                  <a:lumMod val="50000"/>
                  <a:lumOff val="50000"/>
                </a:srgbClr>
              </a:buClr>
              <a:buBlip>
                <a:blip r:embed="rId5"/>
              </a:buBlip>
            </a:pPr>
            <a:r>
              <a:rPr lang="zh-CN" altLang="en-US" sz="2800" dirty="0">
                <a:sym typeface="Arial" panose="020B0604020202020204" pitchFamily="34" charset="0"/>
              </a:rPr>
              <a:t>球与加减工具碰撞后，球的速度，以及加减工具的随机生成</a:t>
            </a:r>
            <a:endParaRPr lang="zh-CN" altLang="en-US" sz="2800" dirty="0">
              <a:sym typeface="Arial" panose="020B0604020202020204" pitchFamily="34" charset="0"/>
            </a:endParaRPr>
          </a:p>
        </p:txBody>
      </p:sp>
      <p:sp>
        <p:nvSpPr>
          <p:cNvPr id="70" name="文本框 69"/>
          <p:cNvSpPr txBox="1"/>
          <p:nvPr>
            <p:custDataLst>
              <p:tags r:id="rId14"/>
            </p:custDataLst>
          </p:nvPr>
        </p:nvSpPr>
        <p:spPr>
          <a:xfrm>
            <a:off x="546855" y="191913"/>
            <a:ext cx="9082800" cy="939600"/>
          </a:xfrm>
          <a:prstGeom prst="rect">
            <a:avLst/>
          </a:prstGeom>
          <a:noFill/>
        </p:spPr>
        <p:txBody>
          <a:bodyPr wrap="square" rtlCol="0" anchor="ctr" anchorCtr="0">
            <a:normAutofit/>
          </a:bodyPr>
          <a:p>
            <a:r>
              <a:rPr lang="zh-CN" altLang="en-US" sz="4400" b="1" dirty="0">
                <a:solidFill>
                  <a:srgbClr val="F2A18E"/>
                </a:solidFill>
                <a:latin typeface="+mj-lt"/>
                <a:ea typeface="+mj-ea"/>
                <a:cs typeface="+mj-cs"/>
              </a:rPr>
              <a:t>总 体思 路</a:t>
            </a:r>
            <a:endParaRPr lang="zh-CN" altLang="en-US" sz="4400" b="1" dirty="0">
              <a:solidFill>
                <a:srgbClr val="F2A18E"/>
              </a:solidFill>
              <a:latin typeface="+mj-lt"/>
              <a:ea typeface="+mj-ea"/>
              <a:cs typeface="+mj-cs"/>
            </a:endParaRPr>
          </a:p>
        </p:txBody>
      </p:sp>
      <p:sp>
        <p:nvSpPr>
          <p:cNvPr id="2" name="文本框 1"/>
          <p:cNvSpPr txBox="1"/>
          <p:nvPr/>
        </p:nvSpPr>
        <p:spPr>
          <a:xfrm>
            <a:off x="3692525" y="1356360"/>
            <a:ext cx="3444240" cy="583565"/>
          </a:xfrm>
          <a:prstGeom prst="rect">
            <a:avLst/>
          </a:prstGeom>
          <a:noFill/>
        </p:spPr>
        <p:txBody>
          <a:bodyPr wrap="square" rtlCol="0">
            <a:spAutoFit/>
          </a:bodyPr>
          <a:p>
            <a:r>
              <a:rPr lang="zh-CN" altLang="en-US" sz="3200"/>
              <a:t>动画及相关关系</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1492782" y="1696633"/>
            <a:ext cx="3681945" cy="724693"/>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z="3200" smtClean="0">
                <a:solidFill>
                  <a:schemeClr val="bg1"/>
                </a:solidFill>
                <a:latin typeface="+mj-lt"/>
                <a:ea typeface="+mj-ea"/>
                <a:cs typeface="+mj-cs"/>
              </a:rPr>
              <a:t>一</a:t>
            </a:r>
            <a:endParaRPr lang="zh-CN" altLang="en-US" sz="3200" smtClean="0">
              <a:solidFill>
                <a:schemeClr val="bg1"/>
              </a:solidFill>
              <a:latin typeface="+mj-lt"/>
              <a:ea typeface="+mj-ea"/>
              <a:cs typeface="+mj-cs"/>
            </a:endParaRPr>
          </a:p>
        </p:txBody>
      </p:sp>
      <p:sp>
        <p:nvSpPr>
          <p:cNvPr id="52" name="任意多边形 51"/>
          <p:cNvSpPr/>
          <p:nvPr>
            <p:custDataLst>
              <p:tags r:id="rId2"/>
            </p:custDataLst>
          </p:nvPr>
        </p:nvSpPr>
        <p:spPr>
          <a:xfrm>
            <a:off x="4470968" y="1753517"/>
            <a:ext cx="611901" cy="611824"/>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3200">
              <a:solidFill>
                <a:schemeClr val="accent1"/>
              </a:solidFill>
            </a:endParaRPr>
          </a:p>
        </p:txBody>
      </p:sp>
      <p:sp>
        <p:nvSpPr>
          <p:cNvPr id="53" name="矩形 52"/>
          <p:cNvSpPr/>
          <p:nvPr>
            <p:custDataLst>
              <p:tags r:id="rId3"/>
            </p:custDataLst>
          </p:nvPr>
        </p:nvSpPr>
        <p:spPr>
          <a:xfrm>
            <a:off x="5521325" y="1753235"/>
            <a:ext cx="5319395" cy="1600835"/>
          </a:xfrm>
          <a:prstGeom prst="rect">
            <a:avLst/>
          </a:prstGeom>
        </p:spPr>
        <p:txBody>
          <a:bodyPr wrap="square" anchor="ctr" anchorCtr="0">
            <a:normAutofit/>
          </a:bodyPr>
          <a:lstStyle/>
          <a:p>
            <a:r>
              <a:rPr lang="zh-CN" altLang="en-US" sz="3200" dirty="0">
                <a:solidFill>
                  <a:schemeClr val="tx1">
                    <a:lumMod val="75000"/>
                    <a:lumOff val="25000"/>
                  </a:schemeClr>
                </a:solidFill>
              </a:rPr>
              <a:t>碰撞检测：物体以什么样的时速和方向碰到另一个物体以及碰撞后方位角的改变</a:t>
            </a:r>
            <a:endParaRPr lang="zh-CN" altLang="en-US" sz="3200" dirty="0">
              <a:solidFill>
                <a:schemeClr val="tx1">
                  <a:lumMod val="75000"/>
                  <a:lumOff val="25000"/>
                </a:schemeClr>
              </a:solidFill>
            </a:endParaRPr>
          </a:p>
        </p:txBody>
      </p:sp>
      <p:sp>
        <p:nvSpPr>
          <p:cNvPr id="60" name="任意多边形 59"/>
          <p:cNvSpPr/>
          <p:nvPr>
            <p:custDataLst>
              <p:tags r:id="rId4"/>
            </p:custDataLst>
          </p:nvPr>
        </p:nvSpPr>
        <p:spPr>
          <a:xfrm>
            <a:off x="2936194" y="4217378"/>
            <a:ext cx="3681945" cy="724693"/>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z="3200" smtClean="0">
                <a:solidFill>
                  <a:schemeClr val="bg1"/>
                </a:solidFill>
                <a:latin typeface="+mj-lt"/>
                <a:ea typeface="+mj-ea"/>
                <a:cs typeface="+mj-cs"/>
              </a:rPr>
              <a:t>二</a:t>
            </a:r>
            <a:endParaRPr lang="zh-CN" altLang="en-US" sz="3200" smtClean="0">
              <a:solidFill>
                <a:schemeClr val="bg1"/>
              </a:solidFill>
              <a:latin typeface="+mj-lt"/>
              <a:ea typeface="+mj-ea"/>
              <a:cs typeface="+mj-cs"/>
            </a:endParaRPr>
          </a:p>
        </p:txBody>
      </p:sp>
      <p:sp>
        <p:nvSpPr>
          <p:cNvPr id="61" name="任意多边形 60"/>
          <p:cNvSpPr/>
          <p:nvPr>
            <p:custDataLst>
              <p:tags r:id="rId5"/>
            </p:custDataLst>
          </p:nvPr>
        </p:nvSpPr>
        <p:spPr>
          <a:xfrm>
            <a:off x="4470968" y="2741747"/>
            <a:ext cx="611901" cy="611824"/>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3200">
              <a:solidFill>
                <a:schemeClr val="accent1"/>
              </a:solidFill>
            </a:endParaRPr>
          </a:p>
        </p:txBody>
      </p:sp>
      <p:sp>
        <p:nvSpPr>
          <p:cNvPr id="62" name="矩形 61"/>
          <p:cNvSpPr/>
          <p:nvPr>
            <p:custDataLst>
              <p:tags r:id="rId6"/>
            </p:custDataLst>
          </p:nvPr>
        </p:nvSpPr>
        <p:spPr>
          <a:xfrm>
            <a:off x="6617970" y="4273550"/>
            <a:ext cx="5316855" cy="1958340"/>
          </a:xfrm>
          <a:prstGeom prst="rect">
            <a:avLst/>
          </a:prstGeom>
        </p:spPr>
        <p:txBody>
          <a:bodyPr wrap="square" anchor="ctr" anchorCtr="0">
            <a:normAutofit/>
          </a:bodyPr>
          <a:lstStyle/>
          <a:p>
            <a:pPr algn="just"/>
            <a:r>
              <a:rPr lang="zh-CN" altLang="en-US" sz="3200" dirty="0">
                <a:solidFill>
                  <a:schemeClr val="tx1">
                    <a:lumMod val="75000"/>
                    <a:lumOff val="25000"/>
                  </a:schemeClr>
                </a:solidFill>
              </a:rPr>
              <a:t>道具随机生成：道具出现的位置和出现的种类的随机数思想</a:t>
            </a:r>
            <a:endParaRPr lang="zh-CN" altLang="en-US" sz="3200" dirty="0">
              <a:solidFill>
                <a:schemeClr val="tx1">
                  <a:lumMod val="75000"/>
                  <a:lumOff val="25000"/>
                </a:schemeClr>
              </a:solidFill>
            </a:endParaRPr>
          </a:p>
          <a:p>
            <a:endParaRPr lang="zh-CN" altLang="en-US" sz="3200" dirty="0">
              <a:solidFill>
                <a:schemeClr val="tx1">
                  <a:lumMod val="75000"/>
                  <a:lumOff val="25000"/>
                </a:schemeClr>
              </a:solidFill>
            </a:endParaRPr>
          </a:p>
        </p:txBody>
      </p:sp>
      <p:sp>
        <p:nvSpPr>
          <p:cNvPr id="65" name="任意多边形 64"/>
          <p:cNvSpPr/>
          <p:nvPr>
            <p:custDataLst>
              <p:tags r:id="rId7"/>
            </p:custDataLst>
          </p:nvPr>
        </p:nvSpPr>
        <p:spPr>
          <a:xfrm>
            <a:off x="5910513" y="4273318"/>
            <a:ext cx="611901" cy="611824"/>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3200">
              <a:solidFill>
                <a:schemeClr val="accent1"/>
              </a:solidFill>
            </a:endParaRPr>
          </a:p>
        </p:txBody>
      </p:sp>
      <p:pic>
        <p:nvPicPr>
          <p:cNvPr id="81" name="图片 80"/>
          <p:cNvPicPr>
            <a:picLocks noChangeAspect="1"/>
          </p:cNvPicPr>
          <p:nvPr>
            <p:custDataLst>
              <p:tags r:id="rId8"/>
            </p:custDataLst>
          </p:nvPr>
        </p:nvPicPr>
        <p:blipFill rotWithShape="1">
          <a:blip r:embed="rId9"/>
          <a:srcRect l="87916" t="20861" b="19459"/>
          <a:stretch>
            <a:fillRect/>
          </a:stretch>
        </p:blipFill>
        <p:spPr>
          <a:xfrm flipH="1">
            <a:off x="137400" y="61796"/>
            <a:ext cx="180298" cy="6596294"/>
          </a:xfrm>
          <a:prstGeom prst="rect">
            <a:avLst/>
          </a:prstGeom>
        </p:spPr>
      </p:pic>
      <p:pic>
        <p:nvPicPr>
          <p:cNvPr id="82" name="图片 81"/>
          <p:cNvPicPr>
            <a:picLocks noChangeAspect="1"/>
          </p:cNvPicPr>
          <p:nvPr>
            <p:custDataLst>
              <p:tags r:id="rId10"/>
            </p:custDataLst>
          </p:nvPr>
        </p:nvPicPr>
        <p:blipFill rotWithShape="1">
          <a:blip r:embed="rId9"/>
          <a:srcRect l="87916" t="20861" b="19459"/>
          <a:stretch>
            <a:fillRect/>
          </a:stretch>
        </p:blipFill>
        <p:spPr>
          <a:xfrm>
            <a:off x="1291680" y="61796"/>
            <a:ext cx="180298" cy="6596294"/>
          </a:xfrm>
          <a:prstGeom prst="rect">
            <a:avLst/>
          </a:prstGeom>
        </p:spPr>
      </p:pic>
      <p:sp>
        <p:nvSpPr>
          <p:cNvPr id="4" name="椭圆 3"/>
          <p:cNvSpPr/>
          <p:nvPr>
            <p:custDataLst>
              <p:tags r:id="rId11"/>
            </p:custDataLst>
          </p:nvPr>
        </p:nvSpPr>
        <p:spPr>
          <a:xfrm>
            <a:off x="457612" y="184150"/>
            <a:ext cx="857250" cy="857250"/>
          </a:xfrm>
          <a:prstGeom prst="ellipse">
            <a:avLst/>
          </a:prstGeom>
          <a:solidFill>
            <a:srgbClr val="E779A3"/>
          </a:solidFill>
        </p:spPr>
        <p:txBody>
          <a:bodyPr rot="0" spcFirstLastPara="0" vertOverflow="overflow" horzOverflow="overflow" vert="horz" wrap="square" lIns="0" tIns="0" rIns="0" bIns="0" numCol="1" spcCol="0" rtlCol="0" fromWordArt="0" anchor="ctr" anchorCtr="0" forceAA="0" compatLnSpc="1">
            <a:normAutofit/>
          </a:bodyPr>
          <a:p>
            <a:pPr algn="ctr"/>
            <a:r>
              <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rPr>
              <a:t> </a:t>
            </a:r>
            <a:endParaRPr lang="en-US" altLang="zh-CN" smtClean="0">
              <a:solidFill>
                <a:srgbClr val="FFFFFF"/>
              </a:solidFill>
              <a:latin typeface="Arial" panose="020B0604020202020204" pitchFamily="34" charset="0"/>
              <a:ea typeface="黑体" panose="02010609060101010101" charset="-122"/>
              <a:cs typeface="+mn-ea"/>
              <a:sym typeface="Arial" panose="020B0604020202020204" pitchFamily="34" charset="0"/>
            </a:endParaRPr>
          </a:p>
        </p:txBody>
      </p:sp>
      <p:sp>
        <p:nvSpPr>
          <p:cNvPr id="28" name="矩形 27"/>
          <p:cNvSpPr/>
          <p:nvPr>
            <p:custDataLst>
              <p:tags r:id="rId12"/>
            </p:custDataLst>
          </p:nvPr>
        </p:nvSpPr>
        <p:spPr>
          <a:xfrm>
            <a:off x="1859148" y="404925"/>
            <a:ext cx="4663167" cy="414985"/>
          </a:xfrm>
          <a:prstGeom prst="rect">
            <a:avLst/>
          </a:prstGeom>
        </p:spPr>
        <p:txBody>
          <a:bodyPr wrap="square" anchor="ctr" anchorCtr="0">
            <a:noAutofit/>
          </a:bodyPr>
          <a:p>
            <a:pPr>
              <a:lnSpc>
                <a:spcPct val="130000"/>
              </a:lnSpc>
            </a:pPr>
            <a:r>
              <a:rPr lang="zh-CN" altLang="pt-BR" sz="4000" kern="0" dirty="0">
                <a:solidFill>
                  <a:srgbClr val="F2A18E"/>
                </a:solidFill>
              </a:rPr>
              <a:t>主要技术难点</a:t>
            </a:r>
            <a:endParaRPr lang="zh-CN" altLang="pt-BR" sz="4000" kern="0" dirty="0">
              <a:solidFill>
                <a:srgbClr val="F2A18E"/>
              </a:solidFill>
            </a:endParaRPr>
          </a:p>
        </p:txBody>
      </p:sp>
    </p:spTree>
    <p:custDataLst>
      <p:tags r:id="rId1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252730" y="183515"/>
            <a:ext cx="11898630" cy="6523990"/>
            <a:chOff x="98" y="188"/>
            <a:chExt cx="18738" cy="10274"/>
          </a:xfrm>
        </p:grpSpPr>
        <p:grpSp>
          <p:nvGrpSpPr>
            <p:cNvPr id="6" name="组合 5"/>
            <p:cNvGrpSpPr/>
            <p:nvPr/>
          </p:nvGrpSpPr>
          <p:grpSpPr>
            <a:xfrm>
              <a:off x="98" y="188"/>
              <a:ext cx="4591" cy="3591"/>
              <a:chOff x="5524" y="841"/>
              <a:chExt cx="4591" cy="3591"/>
            </a:xfrm>
          </p:grpSpPr>
          <p:sp>
            <p:nvSpPr>
              <p:cNvPr id="5" name=" 184"/>
              <p:cNvSpPr/>
              <p:nvPr/>
            </p:nvSpPr>
            <p:spPr>
              <a:xfrm>
                <a:off x="7295" y="1001"/>
                <a:ext cx="2820" cy="2820"/>
              </a:xfrm>
              <a:prstGeom prst="ellipse">
                <a:avLst/>
              </a:prstGeom>
              <a:solidFill>
                <a:schemeClr val="accent1">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4" name=" 184"/>
              <p:cNvSpPr/>
              <p:nvPr/>
            </p:nvSpPr>
            <p:spPr>
              <a:xfrm>
                <a:off x="5524" y="841"/>
                <a:ext cx="2381" cy="2381"/>
              </a:xfrm>
              <a:prstGeom prst="ellipse">
                <a:avLst/>
              </a:prstGeom>
              <a:solidFill>
                <a:schemeClr val="accent6">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6257" y="2506"/>
                <a:ext cx="1927" cy="1927"/>
              </a:xfrm>
              <a:prstGeom prst="ellipse">
                <a:avLst/>
              </a:prstGeom>
              <a:solidFill>
                <a:srgbClr val="E85836">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7" name="组合 6"/>
            <p:cNvGrpSpPr/>
            <p:nvPr/>
          </p:nvGrpSpPr>
          <p:grpSpPr>
            <a:xfrm rot="0">
              <a:off x="14289" y="6696"/>
              <a:ext cx="4547" cy="3766"/>
              <a:chOff x="5568" y="589"/>
              <a:chExt cx="4547" cy="3766"/>
            </a:xfrm>
          </p:grpSpPr>
          <p:sp>
            <p:nvSpPr>
              <p:cNvPr id="8" name=" 184"/>
              <p:cNvSpPr/>
              <p:nvPr/>
            </p:nvSpPr>
            <p:spPr>
              <a:xfrm>
                <a:off x="7295" y="1001"/>
                <a:ext cx="2820" cy="2820"/>
              </a:xfrm>
              <a:prstGeom prst="ellipse">
                <a:avLst/>
              </a:prstGeom>
              <a:solidFill>
                <a:schemeClr val="accent1">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84"/>
              <p:cNvSpPr/>
              <p:nvPr/>
            </p:nvSpPr>
            <p:spPr>
              <a:xfrm>
                <a:off x="5568" y="1974"/>
                <a:ext cx="2381" cy="2381"/>
              </a:xfrm>
              <a:prstGeom prst="ellipse">
                <a:avLst/>
              </a:prstGeom>
              <a:solidFill>
                <a:schemeClr val="accent6">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84"/>
              <p:cNvSpPr/>
              <p:nvPr/>
            </p:nvSpPr>
            <p:spPr>
              <a:xfrm>
                <a:off x="6409" y="589"/>
                <a:ext cx="1927" cy="1927"/>
              </a:xfrm>
              <a:prstGeom prst="ellipse">
                <a:avLst/>
              </a:prstGeom>
              <a:solidFill>
                <a:srgbClr val="E85836">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sp>
        <p:nvSpPr>
          <p:cNvPr id="3" name="文本框 2"/>
          <p:cNvSpPr txBox="1"/>
          <p:nvPr/>
        </p:nvSpPr>
        <p:spPr>
          <a:xfrm>
            <a:off x="3169285" y="793750"/>
            <a:ext cx="3276600" cy="645160"/>
          </a:xfrm>
          <a:prstGeom prst="rect">
            <a:avLst/>
          </a:prstGeom>
          <a:noFill/>
        </p:spPr>
        <p:txBody>
          <a:bodyPr wrap="square" rtlCol="0">
            <a:spAutoFit/>
          </a:bodyPr>
          <a:p>
            <a:r>
              <a:rPr lang="zh-CN" altLang="en-US" sz="3600" b="1"/>
              <a:t>解决方案</a:t>
            </a:r>
            <a:endParaRPr lang="zh-CN" altLang="en-US" sz="3600" b="1"/>
          </a:p>
        </p:txBody>
      </p:sp>
      <p:sp>
        <p:nvSpPr>
          <p:cNvPr id="14" name="文本框 13"/>
          <p:cNvSpPr txBox="1"/>
          <p:nvPr/>
        </p:nvSpPr>
        <p:spPr>
          <a:xfrm>
            <a:off x="6918325" y="2217420"/>
            <a:ext cx="4368165" cy="1568450"/>
          </a:xfrm>
          <a:prstGeom prst="rect">
            <a:avLst/>
          </a:prstGeom>
          <a:noFill/>
        </p:spPr>
        <p:txBody>
          <a:bodyPr wrap="square" rtlCol="0">
            <a:spAutoFit/>
          </a:bodyPr>
          <a:p>
            <a:r>
              <a:rPr lang="zh-CN" altLang="en-US" sz="3200"/>
              <a:t>碰撞检测：</a:t>
            </a:r>
            <a:endParaRPr lang="zh-CN" altLang="en-US" sz="3200"/>
          </a:p>
          <a:p>
            <a:r>
              <a:rPr lang="zh-CN" altLang="en-US" sz="3200"/>
              <a:t>利用公式，角度，和速率计算出反射速度</a:t>
            </a:r>
            <a:endParaRPr lang="en-US" altLang="zh-CN" sz="3200"/>
          </a:p>
        </p:txBody>
      </p:sp>
      <p:pic>
        <p:nvPicPr>
          <p:cNvPr id="11" name="图片 1"/>
          <p:cNvPicPr/>
          <p:nvPr/>
        </p:nvPicPr>
        <p:blipFill rotWithShape="1">
          <a:blip r:embed="rId1"/>
          <a:srcRect l="1628" t="7592" r="61059" b="62966"/>
          <a:stretch>
            <a:fillRect/>
          </a:stretch>
        </p:blipFill>
        <p:spPr bwMode="auto">
          <a:xfrm>
            <a:off x="900430" y="2217420"/>
            <a:ext cx="6017895" cy="3903345"/>
          </a:xfrm>
          <a:prstGeom prst="rect">
            <a:avLst/>
          </a:prstGeom>
          <a:ln>
            <a:noFill/>
          </a:ln>
        </p:spPr>
      </p:pic>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544"/>
  <p:tag name="KSO_WM_UNIT_TYPE" val="f"/>
  <p:tag name="KSO_WM_UNIT_INDEX" val="1"/>
  <p:tag name="KSO_WM_UNIT_ID" val="custom16054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0.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3_1"/>
  <p:tag name="KSO_WM_UNIT_ID" val="259*m_h_f*1_3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44"/>
  <p:tag name="KSO_WM_UNIT_TYPE" val="f"/>
  <p:tag name="KSO_WM_UNIT_INDEX" val="1"/>
  <p:tag name="KSO_WM_UNIT_ID" val="custom16054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2.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3"/>
  <p:tag name="KSO_WM_UNIT_ID" val="259*m_i*1_3"/>
  <p:tag name="KSO_WM_UNIT_CLEAR" val="1"/>
  <p:tag name="KSO_WM_UNIT_LAYERLEVEL" val="1_1"/>
  <p:tag name="KSO_WM_BEAUTIFY_FLAG" val="#wm#"/>
  <p:tag name="KSO_WM_DIAGRAM_GROUP_CODE" val="m1-1"/>
  <p:tag name="KSO_WM_UNIT_FILL_FORE_SCHEMECOLOR_INDEX" val="7"/>
  <p:tag name="KSO_WM_UNIT_FILL_TYPE" val="1"/>
  <p:tag name="KSO_WM_UNIT_TEXT_FILL_FORE_SCHEMECOLOR_INDEX" val="14"/>
  <p:tag name="KSO_WM_UNIT_TEXT_FILL_TYPE" val="1"/>
</p:tagLst>
</file>

<file path=ppt/tags/tag20.xml><?xml version="1.0" encoding="utf-8"?>
<p:tagLst xmlns:p="http://schemas.openxmlformats.org/presentationml/2006/main">
  <p:tag name="KSO_WM_TAG_VERSION" val="1.0"/>
  <p:tag name="KSO_WM_BEAUTIFY_FLAG" val="#wm#"/>
  <p:tag name="KSO_WM_UNIT_ID" val="diagram160251_3*l_h_a*1_1_1"/>
  <p:tag name="KSO_WM_TEMPLATE_CATEGORY" val="diagram"/>
  <p:tag name="KSO_WM_TEMPLATE_INDEX" val="160251"/>
  <p:tag name="KSO_WM_UNIT_TYPE" val="l_h_a"/>
  <p:tag name="KSO_WM_UNIT_INDEX" val="1_1_1"/>
  <p:tag name="KSO_WM_UNIT_CLEAR" val="1"/>
  <p:tag name="KSO_WM_UNIT_LAYERLEVEL" val="1_1_1"/>
  <p:tag name="KSO_WM_UNIT_VALUE" val="26"/>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 name="KSO_WM_UNIT_USESOURCEFORMAT_APPLY" val="0"/>
</p:tagLst>
</file>

<file path=ppt/tags/tag21.xml><?xml version="1.0" encoding="utf-8"?>
<p:tagLst xmlns:p="http://schemas.openxmlformats.org/presentationml/2006/main">
  <p:tag name="KSO_WM_TAG_VERSION" val="1.0"/>
  <p:tag name="KSO_WM_BEAUTIFY_FLAG" val="#wm#"/>
  <p:tag name="KSO_WM_UNIT_ID" val="diagram160251_3*l_i*1_1"/>
  <p:tag name="KSO_WM_TEMPLATE_CATEGORY" val="diagram"/>
  <p:tag name="KSO_WM_TEMPLATE_INDEX" val="160251"/>
  <p:tag name="KSO_WM_UNIT_TYPE" val="l_i"/>
  <p:tag name="KSO_WM_UNIT_INDEX" val="1_1"/>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 name="KSO_WM_UNIT_USESOURCEFORMAT_APPLY" val="0"/>
</p:tagLst>
</file>

<file path=ppt/tags/tag22.xml><?xml version="1.0" encoding="utf-8"?>
<p:tagLst xmlns:p="http://schemas.openxmlformats.org/presentationml/2006/main">
  <p:tag name="KSO_WM_TAG_VERSION" val="1.0"/>
  <p:tag name="KSO_WM_BEAUTIFY_FLAG" val="#wm#"/>
  <p:tag name="KSO_WM_UNIT_ID" val="diagram160251_3*l_h_f*1_1_1"/>
  <p:tag name="KSO_WM_TEMPLATE_CATEGORY" val="diagram"/>
  <p:tag name="KSO_WM_TEMPLATE_INDEX" val="160251"/>
  <p:tag name="KSO_WM_UNIT_TYPE" val="l_h_f"/>
  <p:tag name="KSO_WM_UNIT_INDEX" val="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23.xml><?xml version="1.0" encoding="utf-8"?>
<p:tagLst xmlns:p="http://schemas.openxmlformats.org/presentationml/2006/main">
  <p:tag name="KSO_WM_TAG_VERSION" val="1.0"/>
  <p:tag name="KSO_WM_BEAUTIFY_FLAG" val="#wm#"/>
  <p:tag name="KSO_WM_UNIT_ID" val="diagram160251_3*l_h_a*1_2_1"/>
  <p:tag name="KSO_WM_TEMPLATE_CATEGORY" val="diagram"/>
  <p:tag name="KSO_WM_TEMPLATE_INDEX" val="160251"/>
  <p:tag name="KSO_WM_UNIT_TYPE" val="l_h_a"/>
  <p:tag name="KSO_WM_UNIT_INDEX" val="1_2_1"/>
  <p:tag name="KSO_WM_UNIT_CLEAR" val="1"/>
  <p:tag name="KSO_WM_UNIT_LAYERLEVEL" val="1_1_1"/>
  <p:tag name="KSO_WM_UNIT_VALUE" val="26"/>
  <p:tag name="KSO_WM_UNIT_HIGHLIGHT" val="0"/>
  <p:tag name="KSO_WM_UNIT_COMPATIBLE" val="0"/>
  <p:tag name="KSO_WM_DIAGRAM_GROUP_CODE" val="l1-1"/>
  <p:tag name="KSO_WM_UNIT_PRESET_TEXT" val="LOREM"/>
  <p:tag name="KSO_WM_UNIT_FILL_FORE_SCHEMECOLOR_INDEX" val="6"/>
  <p:tag name="KSO_WM_UNIT_FILL_TYPE" val="1"/>
  <p:tag name="KSO_WM_UNIT_TEXT_FILL_FORE_SCHEMECOLOR_INDEX" val="14"/>
  <p:tag name="KSO_WM_UNIT_TEXT_FILL_TYPE" val="1"/>
  <p:tag name="KSO_WM_UNIT_USESOURCEFORMAT_APPLY" val="0"/>
</p:tagLst>
</file>

<file path=ppt/tags/tag24.xml><?xml version="1.0" encoding="utf-8"?>
<p:tagLst xmlns:p="http://schemas.openxmlformats.org/presentationml/2006/main">
  <p:tag name="KSO_WM_TAG_VERSION" val="1.0"/>
  <p:tag name="KSO_WM_BEAUTIFY_FLAG" val="#wm#"/>
  <p:tag name="KSO_WM_UNIT_ID" val="diagram160251_3*l_i*1_2"/>
  <p:tag name="KSO_WM_TEMPLATE_CATEGORY" val="diagram"/>
  <p:tag name="KSO_WM_TEMPLATE_INDEX" val="160251"/>
  <p:tag name="KSO_WM_UNIT_TYPE" val="l_i"/>
  <p:tag name="KSO_WM_UNIT_INDEX" val="1_2"/>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 name="KSO_WM_UNIT_USESOURCEFORMAT_APPLY" val="0"/>
</p:tagLst>
</file>

<file path=ppt/tags/tag25.xml><?xml version="1.0" encoding="utf-8"?>
<p:tagLst xmlns:p="http://schemas.openxmlformats.org/presentationml/2006/main">
  <p:tag name="KSO_WM_TAG_VERSION" val="1.0"/>
  <p:tag name="KSO_WM_BEAUTIFY_FLAG" val="#wm#"/>
  <p:tag name="KSO_WM_UNIT_ID" val="diagram160251_3*l_h_f*1_2_1"/>
  <p:tag name="KSO_WM_TEMPLATE_CATEGORY" val="diagram"/>
  <p:tag name="KSO_WM_TEMPLATE_INDEX" val="160251"/>
  <p:tag name="KSO_WM_UNIT_TYPE" val="l_h_f"/>
  <p:tag name="KSO_WM_UNIT_INDEX" val="1_2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TAG_VERSION" val="1.0"/>
  <p:tag name="KSO_WM_BEAUTIFY_FLAG" val="#wm#"/>
  <p:tag name="KSO_WM_UNIT_ID" val="diagram160251_3*l_h_a*1_3_1"/>
  <p:tag name="KSO_WM_TEMPLATE_CATEGORY" val="diagram"/>
  <p:tag name="KSO_WM_TEMPLATE_INDEX" val="160251"/>
  <p:tag name="KSO_WM_UNIT_TYPE" val="l_h_a"/>
  <p:tag name="KSO_WM_UNIT_INDEX" val="1_3_1"/>
  <p:tag name="KSO_WM_UNIT_CLEAR" val="1"/>
  <p:tag name="KSO_WM_UNIT_LAYERLEVEL" val="1_1_1"/>
  <p:tag name="KSO_WM_UNIT_VALUE" val="26"/>
  <p:tag name="KSO_WM_UNIT_HIGHLIGHT" val="0"/>
  <p:tag name="KSO_WM_UNIT_COMPATIBLE" val="0"/>
  <p:tag name="KSO_WM_DIAGRAM_GROUP_CODE" val="l1-1"/>
  <p:tag name="KSO_WM_UNIT_PRESET_TEXT" val="LOREM"/>
  <p:tag name="KSO_WM_UNIT_FILL_FORE_SCHEMECOLOR_INDEX" val="7"/>
  <p:tag name="KSO_WM_UNIT_FILL_TYPE" val="1"/>
  <p:tag name="KSO_WM_UNIT_TEXT_FILL_FORE_SCHEMECOLOR_INDEX" val="14"/>
  <p:tag name="KSO_WM_UNIT_TEXT_FILL_TYPE" val="1"/>
  <p:tag name="KSO_WM_UNIT_USESOURCEFORMAT_APPLY" val="0"/>
</p:tagLst>
</file>

<file path=ppt/tags/tag27.xml><?xml version="1.0" encoding="utf-8"?>
<p:tagLst xmlns:p="http://schemas.openxmlformats.org/presentationml/2006/main">
  <p:tag name="KSO_WM_TAG_VERSION" val="1.0"/>
  <p:tag name="KSO_WM_BEAUTIFY_FLAG" val="#wm#"/>
  <p:tag name="KSO_WM_UNIT_ID" val="diagram160251_3*l_i*1_3"/>
  <p:tag name="KSO_WM_TEMPLATE_CATEGORY" val="diagram"/>
  <p:tag name="KSO_WM_TEMPLATE_INDEX" val="160251"/>
  <p:tag name="KSO_WM_UNIT_TYPE" val="l_i"/>
  <p:tag name="KSO_WM_UNIT_INDEX" val="1_3"/>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 name="KSO_WM_UNIT_USESOURCEFORMAT_APPLY" val="0"/>
</p:tagLst>
</file>

<file path=ppt/tags/tag28.xml><?xml version="1.0" encoding="utf-8"?>
<p:tagLst xmlns:p="http://schemas.openxmlformats.org/presentationml/2006/main">
  <p:tag name="KSO_WM_TAG_VERSION" val="1.0"/>
  <p:tag name="KSO_WM_BEAUTIFY_FLAG" val="#wm#"/>
  <p:tag name="KSO_WM_UNIT_ID" val="diagram160251_3*l_h_f*1_3_1"/>
  <p:tag name="KSO_WM_TEMPLATE_CATEGORY" val="diagram"/>
  <p:tag name="KSO_WM_TEMPLATE_INDEX" val="160251"/>
  <p:tag name="KSO_WM_UNIT_TYPE" val="l_h_f"/>
  <p:tag name="KSO_WM_UNIT_INDEX" val="1_3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29.xml><?xml version="1.0" encoding="utf-8"?>
<p:tagLst xmlns:p="http://schemas.openxmlformats.org/presentationml/2006/main">
  <p:tag name="KSO_WM_TAG_VERSION" val="1.0"/>
  <p:tag name="KSO_WM_BEAUTIFY_FLAG" val="#wm#"/>
  <p:tag name="KSO_WM_UNIT_ID" val="diagram160251_3*l_i*1_4"/>
  <p:tag name="KSO_WM_TEMPLATE_CATEGORY" val="diagram"/>
  <p:tag name="KSO_WM_TEMPLATE_INDEX" val="160251"/>
  <p:tag name="KSO_WM_UNIT_TYPE" val="l_i"/>
  <p:tag name="KSO_WM_UNIT_INDEX" val="1_4"/>
  <p:tag name="KSO_WM_UNIT_CLEAR" val="1"/>
  <p:tag name="KSO_WM_UNIT_LAYERLEVEL" val="1_1"/>
  <p:tag name="KSO_WM_DIAGRAM_GROUP_CODE" val="l1-1"/>
  <p:tag name="KSO_WM_UNIT_USESOURCEFORMAT_APPLY" val="0"/>
</p:tagLst>
</file>

<file path=ppt/tags/tag3.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1"/>
  <p:tag name="KSO_WM_UNIT_ID" val="259*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Lst>
</file>

<file path=ppt/tags/tag30.xml><?xml version="1.0" encoding="utf-8"?>
<p:tagLst xmlns:p="http://schemas.openxmlformats.org/presentationml/2006/main">
  <p:tag name="KSO_WM_TAG_VERSION" val="1.0"/>
  <p:tag name="KSO_WM_BEAUTIFY_FLAG" val="#wm#"/>
  <p:tag name="KSO_WM_UNIT_ID" val="diagram160251_3*l_i*1_5"/>
  <p:tag name="KSO_WM_TEMPLATE_CATEGORY" val="diagram"/>
  <p:tag name="KSO_WM_TEMPLATE_INDEX" val="160251"/>
  <p:tag name="KSO_WM_UNIT_TYPE" val="l_i"/>
  <p:tag name="KSO_WM_UNIT_INDEX" val="1_5"/>
  <p:tag name="KSO_WM_UNIT_CLEAR" val="1"/>
  <p:tag name="KSO_WM_UNIT_LAYERLEVEL" val="1_1"/>
  <p:tag name="KSO_WM_DIAGRAM_GROUP_CODE" val="l1-1"/>
  <p:tag name="KSO_WM_UNIT_USESOURCEFORMAT_APPLY" val="0"/>
</p:tagLst>
</file>

<file path=ppt/tags/tag31.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a"/>
  <p:tag name="KSO_WM_UNIT_INDEX" val="1_1_1"/>
  <p:tag name="KSO_WM_UNIT_ID" val="diagram674_4*m_h_a*1_1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32.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3_1"/>
  <p:tag name="KSO_WM_UNIT_ID" val="259*m_h_f*1_3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Lst>
</file>

<file path=ppt/tags/tag33.xml><?xml version="1.0" encoding="utf-8"?>
<p:tagLst xmlns:p="http://schemas.openxmlformats.org/presentationml/2006/main">
  <p:tag name="KSO_WM_SLIDE_ID" val="diagram160251_3"/>
  <p:tag name="KSO_WM_SLIDE_INDEX" val="3"/>
  <p:tag name="KSO_WM_SLIDE_ITEM_CNT" val="3"/>
  <p:tag name="KSO_WM_SLIDE_LAYOUT" val="l_g"/>
  <p:tag name="KSO_WM_SLIDE_LAYOUT_CNT" val="1_1"/>
  <p:tag name="KSO_WM_SLIDE_TYPE" val="text"/>
  <p:tag name="KSO_WM_BEAUTIFY_FLAG" val="#wm#"/>
  <p:tag name="KSO_WM_SLIDE_POSITION" val="117*40"/>
  <p:tag name="KSO_WM_SLIDE_SIZE" val="780*448"/>
  <p:tag name="KSO_WM_TEMPLATE_CATEGORY" val="diagram"/>
  <p:tag name="KSO_WM_TEMPLATE_INDEX" val="160251"/>
  <p:tag name="KSO_WM_TAG_VERSION" val="1.0"/>
  <p:tag name="KSO_WM_DIAGRAM_GROUP_CODE" val="l1-1"/>
</p:tagLst>
</file>

<file path=ppt/tags/tag34.xml><?xml version="1.0" encoding="utf-8"?>
<p:tagLst xmlns:p="http://schemas.openxmlformats.org/presentationml/2006/main">
  <p:tag name="KSO_WM_TAG_VERSION" val="1.0"/>
  <p:tag name="KSO_WM_BEAUTIFY_FLAG" val="#wm#"/>
  <p:tag name="KSO_WM_UNIT_TYPE" val="i"/>
  <p:tag name="KSO_WM_UNIT_ID" val="diagram160334_6*i*1"/>
  <p:tag name="KSO_WM_TEMPLATE_CATEGORY" val="diagram"/>
  <p:tag name="KSO_WM_TEMPLATE_INDEX" val="160334"/>
  <p:tag name="KSO_WM_UNIT_INDEX" val="1"/>
</p:tagLst>
</file>

<file path=ppt/tags/tag35.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
  <p:tag name="KSO_WM_UNIT_ID" val="257*q_i*1_1"/>
  <p:tag name="KSO_WM_UNIT_CLEAR" val="1"/>
  <p:tag name="KSO_WM_UNIT_LAYERLEVEL" val="1_1"/>
  <p:tag name="KSO_WM_BEAUTIFY_FLAG" val="#wm#"/>
  <p:tag name="KSO_WM_UNIT_LINE_FORE_SCHEMECOLOR_INDEX" val="6"/>
  <p:tag name="KSO_WM_UNIT_LINE_FILL_TYPE" val="2"/>
</p:tagLst>
</file>

<file path=ppt/tags/tag36.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2"/>
  <p:tag name="KSO_WM_UNIT_ID" val="257*q_i*1_2"/>
  <p:tag name="KSO_WM_UNIT_CLEAR" val="1"/>
  <p:tag name="KSO_WM_UNIT_LAYERLEVEL" val="1_1"/>
  <p:tag name="KSO_WM_BEAUTIFY_FLAG" val="#wm#"/>
  <p:tag name="KSO_WM_UNIT_LINE_FORE_SCHEMECOLOR_INDEX" val="6"/>
  <p:tag name="KSO_WM_UNIT_LINE_FILL_TYPE" val="2"/>
  <p:tag name="KSO_WM_UNIT_TEXT_FILL_FORE_SCHEMECOLOR_INDEX" val="2"/>
  <p:tag name="KSO_WM_UNIT_TEXT_FILL_TYPE" val="1"/>
</p:tagLst>
</file>

<file path=ppt/tags/tag37.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3"/>
  <p:tag name="KSO_WM_UNIT_ID" val="257*q_i*1_3"/>
  <p:tag name="KSO_WM_UNIT_CLEAR" val="1"/>
  <p:tag name="KSO_WM_UNIT_LAYERLEVEL" val="1_1"/>
  <p:tag name="KSO_WM_BEAUTIFY_FLAG" val="#wm#"/>
  <p:tag name="KSO_WM_UNIT_LINE_FORE_SCHEMECOLOR_INDEX" val="5"/>
  <p:tag name="KSO_WM_UNIT_LINE_FILL_TYPE" val="2"/>
  <p:tag name="KSO_WM_UNIT_TEXT_FILL_FORE_SCHEMECOLOR_INDEX" val="2"/>
  <p:tag name="KSO_WM_UNIT_TEXT_FILL_TYPE" val="1"/>
</p:tagLst>
</file>

<file path=ppt/tags/tag38.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4"/>
  <p:tag name="KSO_WM_UNIT_ID" val="257*q_i*1_4"/>
  <p:tag name="KSO_WM_UNIT_CLEAR" val="1"/>
  <p:tag name="KSO_WM_UNIT_LAYERLEVEL" val="1_1"/>
  <p:tag name="KSO_WM_BEAUTIFY_FLAG" val="#wm#"/>
  <p:tag name="KSO_WM_UNIT_LINE_FORE_SCHEMECOLOR_INDEX" val="6"/>
  <p:tag name="KSO_WM_UNIT_LINE_FILL_TYPE" val="2"/>
  <p:tag name="KSO_WM_UNIT_TEXT_FILL_FORE_SCHEMECOLOR_INDEX" val="2"/>
  <p:tag name="KSO_WM_UNIT_TEXT_FILL_TYPE" val="1"/>
</p:tagLst>
</file>

<file path=ppt/tags/tag39.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5"/>
  <p:tag name="KSO_WM_UNIT_ID" val="257*q_i*1_5"/>
  <p:tag name="KSO_WM_UNIT_CLEAR" val="1"/>
  <p:tag name="KSO_WM_UNIT_LAYERLEVEL" val="1_1"/>
  <p:tag name="KSO_WM_BEAUTIFY_FLAG" val="#wm#"/>
  <p:tag name="KSO_WM_UNIT_LINE_FORE_SCHEMECOLOR_INDEX" val="5"/>
  <p:tag name="KSO_WM_UNIT_LINE_FILL_TYPE" val="2"/>
  <p:tag name="KSO_WM_UNIT_TEXT_FILL_FORE_SCHEMECOLOR_INDEX" val="2"/>
  <p:tag name="KSO_WM_UNIT_TEXT_FILL_TYPE" val="1"/>
</p:tagLst>
</file>

<file path=ppt/tags/tag4.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2"/>
  <p:tag name="KSO_WM_UNIT_ID" val="259*m_i*1_2"/>
  <p:tag name="KSO_WM_UNIT_CLEAR" val="1"/>
  <p:tag name="KSO_WM_UNIT_LAYERLEVEL" val="1_1"/>
  <p:tag name="KSO_WM_BEAUTIFY_FLAG" val="#wm#"/>
  <p:tag name="KSO_WM_DIAGRAM_GROUP_CODE" val="m1-1"/>
  <p:tag name="KSO_WM_UNIT_FILL_FORE_SCHEMECOLOR_INDEX" val="6"/>
  <p:tag name="KSO_WM_UNIT_FILL_TYPE" val="1"/>
  <p:tag name="KSO_WM_UNIT_TEXT_FILL_FORE_SCHEMECOLOR_INDEX" val="14"/>
  <p:tag name="KSO_WM_UNIT_TEXT_FILL_TYPE" val="1"/>
</p:tagLst>
</file>

<file path=ppt/tags/tag40.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6"/>
  <p:tag name="KSO_WM_UNIT_ID" val="257*q_i*1_6"/>
  <p:tag name="KSO_WM_UNIT_CLEAR" val="1"/>
  <p:tag name="KSO_WM_UNIT_LAYERLEVEL" val="1_1"/>
  <p:tag name="KSO_WM_BEAUTIFY_FLAG" val="#wm#"/>
  <p:tag name="KSO_WM_UNIT_LINE_FORE_SCHEMECOLOR_INDEX" val="5"/>
  <p:tag name="KSO_WM_UNIT_LINE_FILL_TYPE" val="2"/>
</p:tagLst>
</file>

<file path=ppt/tags/tag41.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7"/>
  <p:tag name="KSO_WM_UNIT_ID" val="257*q_i*1_7"/>
  <p:tag name="KSO_WM_UNIT_CLEAR" val="1"/>
  <p:tag name="KSO_WM_UNIT_LAYERLEVEL" val="1_1"/>
  <p:tag name="KSO_WM_BEAUTIFY_FLAG" val="#wm#"/>
  <p:tag name="KSO_WM_UNIT_FILL_FORE_SCHEMECOLOR_INDEX" val="5"/>
  <p:tag name="KSO_WM_UNIT_FILL_TYPE" val="1"/>
  <p:tag name="KSO_WM_UNIT_TEXT_FILL_FORE_SCHEMECOLOR_INDEX" val="13"/>
  <p:tag name="KSO_WM_UNIT_TEXT_FILL_TYPE" val="1"/>
</p:tagLst>
</file>

<file path=ppt/tags/tag42.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8"/>
  <p:tag name="KSO_WM_UNIT_ID" val="257*q_i*1_8"/>
  <p:tag name="KSO_WM_UNIT_CLEAR" val="1"/>
  <p:tag name="KSO_WM_UNIT_LAYERLEVEL" val="1_1"/>
  <p:tag name="KSO_WM_BEAUTIFY_FLAG" val="#wm#"/>
  <p:tag name="KSO_WM_UNIT_FILL_FORE_SCHEMECOLOR_INDEX" val="5"/>
  <p:tag name="KSO_WM_UNIT_FILL_TYPE" val="1"/>
  <p:tag name="KSO_WM_UNIT_TEXT_FILL_FORE_SCHEMECOLOR_INDEX" val="13"/>
  <p:tag name="KSO_WM_UNIT_TEXT_FILL_TYPE" val="1"/>
</p:tagLst>
</file>

<file path=ppt/tags/tag43.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9"/>
  <p:tag name="KSO_WM_UNIT_ID" val="257*q_i*1_9"/>
  <p:tag name="KSO_WM_UNIT_CLEAR" val="1"/>
  <p:tag name="KSO_WM_UNIT_LAYERLEVEL" val="1_1"/>
  <p:tag name="KSO_WM_BEAUTIFY_FLAG" val="#wm#"/>
  <p:tag name="KSO_WM_UNIT_FILL_FORE_SCHEMECOLOR_INDEX" val="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0"/>
  <p:tag name="KSO_WM_UNIT_ID" val="257*q_i*1_10"/>
  <p:tag name="KSO_WM_UNIT_CLEAR" val="1"/>
  <p:tag name="KSO_WM_UNIT_LAYERLEVEL" val="1_1"/>
  <p:tag name="KSO_WM_BEAUTIFY_FLAG" val="#wm#"/>
  <p:tag name="KSO_WM_UNIT_FILL_FORE_SCHEMECOLOR_INDEX" val="6"/>
  <p:tag name="KSO_WM_UNIT_FILL_TYPE" val="1"/>
  <p:tag name="KSO_WM_UNIT_TEXT_FILL_FORE_SCHEMECOLOR_INDEX" val="13"/>
  <p:tag name="KSO_WM_UNIT_TEXT_FILL_TYPE" val="1"/>
</p:tagLst>
</file>

<file path=ppt/tags/tag45.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1"/>
  <p:tag name="KSO_WM_UNIT_ID" val="257*q_i*1_11"/>
  <p:tag name="KSO_WM_UNIT_CLEAR" val="1"/>
  <p:tag name="KSO_WM_UNIT_LAYERLEVEL" val="1_1"/>
  <p:tag name="KSO_WM_BEAUTIFY_FLAG" val="#wm#"/>
  <p:tag name="KSO_WM_UNIT_FILL_FORE_SCHEMECOLOR_INDEX" val="6"/>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2"/>
  <p:tag name="KSO_WM_UNIT_ID" val="257*q_i*1_12"/>
  <p:tag name="KSO_WM_UNIT_CLEAR" val="1"/>
  <p:tag name="KSO_WM_UNIT_LAYERLEVEL" val="1_1"/>
  <p:tag name="KSO_WM_BEAUTIFY_FLAG" val="#wm#"/>
  <p:tag name="KSO_WM_UNIT_FILL_FORE_SCHEMECOLOR_INDEX" val="5"/>
  <p:tag name="KSO_WM_UNIT_FILL_TYPE" val="1"/>
  <p:tag name="KSO_WM_UNIT_TEXT_FILL_FORE_SCHEMECOLOR_INDEX" val="13"/>
  <p:tag name="KSO_WM_UNIT_TEXT_FILL_TYPE" val="1"/>
</p:tagLst>
</file>

<file path=ppt/tags/tag47.xml><?xml version="1.0" encoding="utf-8"?>
<p:tagLst xmlns:p="http://schemas.openxmlformats.org/presentationml/2006/main">
  <p:tag name="KSO_WM_TEMPLATE_CATEGORY" val="diagram"/>
  <p:tag name="KSO_WM_TEMPLATE_INDEX" val="160334"/>
  <p:tag name="KSO_WM_UNIT_TYPE" val="q_h_f"/>
  <p:tag name="KSO_WM_UNIT_INDEX" val="1_2_1"/>
  <p:tag name="KSO_WM_UNIT_ID" val="257*q_h_f*1_2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TAG_VERSION" val="1.0"/>
  <p:tag name="KSO_WM_DIAGRAM_GROUP_CODE" val="q1-1"/>
  <p:tag name="KSO_WM_UNIT_TEXT_FILL_FORE_SCHEMECOLOR_INDEX" val="13"/>
  <p:tag name="KSO_WM_UNIT_TEXT_FILL_TYPE" val="1"/>
</p:tagLst>
</file>

<file path=ppt/tags/tag48.xml><?xml version="1.0" encoding="utf-8"?>
<p:tagLst xmlns:p="http://schemas.openxmlformats.org/presentationml/2006/main">
  <p:tag name="KSO_WM_TEMPLATE_CATEGORY" val="diagram"/>
  <p:tag name="KSO_WM_TEMPLATE_INDEX" val="160334"/>
  <p:tag name="KSO_WM_UNIT_TYPE" val="q_h_f"/>
  <p:tag name="KSO_WM_UNIT_INDEX" val="1_3_1"/>
  <p:tag name="KSO_WM_UNIT_ID" val="257*q_h_f*1_3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TAG_VERSION" val="1.0"/>
  <p:tag name="KSO_WM_DIAGRAM_GROUP_CODE" val="q1-1"/>
  <p:tag name="KSO_WM_UNIT_TEXT_FILL_FORE_SCHEMECOLOR_INDEX" val="13"/>
  <p:tag name="KSO_WM_UNIT_TEXT_FILL_TYPE" val="1"/>
</p:tagLst>
</file>

<file path=ppt/tags/tag49.xml><?xml version="1.0" encoding="utf-8"?>
<p:tagLst xmlns:p="http://schemas.openxmlformats.org/presentationml/2006/main">
  <p:tag name="KSO_WM_TEMPLATE_CATEGORY" val="diagram"/>
  <p:tag name="KSO_WM_TEMPLATE_INDEX" val="160334"/>
  <p:tag name="KSO_WM_UNIT_TYPE" val="q_h_f"/>
  <p:tag name="KSO_WM_UNIT_INDEX" val="1_4_1"/>
  <p:tag name="KSO_WM_UNIT_ID" val="257*q_h_f*1_4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TAG_VERSION" val="1.0"/>
  <p:tag name="KSO_WM_DIAGRAM_GROUP_CODE" val="q1-1"/>
  <p:tag name="KSO_WM_UNIT_TEXT_FILL_FORE_SCHEMECOLOR_INDEX" val="13"/>
  <p:tag name="KSO_WM_UNIT_TEXT_FILL_TYPE" val="1"/>
</p:tagLst>
</file>

<file path=ppt/tags/tag5.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3"/>
  <p:tag name="KSO_WM_UNIT_ID" val="259*m_i*1_3"/>
  <p:tag name="KSO_WM_UNIT_CLEAR" val="1"/>
  <p:tag name="KSO_WM_UNIT_LAYERLEVEL" val="1_1"/>
  <p:tag name="KSO_WM_BEAUTIFY_FLAG" val="#wm#"/>
  <p:tag name="KSO_WM_DIAGRAM_GROUP_CODE" val="m1-1"/>
  <p:tag name="KSO_WM_UNIT_FILL_FORE_SCHEMECOLOR_INDEX" val="7"/>
  <p:tag name="KSO_WM_UNIT_FILL_TYPE" val="1"/>
  <p:tag name="KSO_WM_UNIT_TEXT_FILL_FORE_SCHEMECOLOR_INDEX" val="14"/>
  <p:tag name="KSO_WM_UNIT_TEXT_FILL_TYPE" val="1"/>
</p:tagLst>
</file>

<file path=ppt/tags/tag50.xml><?xml version="1.0" encoding="utf-8"?>
<p:tagLst xmlns:p="http://schemas.openxmlformats.org/presentationml/2006/main">
  <p:tag name="KSO_WM_TEMPLATE_CATEGORY" val="diagram"/>
  <p:tag name="KSO_WM_TEMPLATE_INDEX" val="160334"/>
  <p:tag name="KSO_WM_UNIT_TYPE" val="q_h_f"/>
  <p:tag name="KSO_WM_UNIT_INDEX" val="1_1_1"/>
  <p:tag name="KSO_WM_UNIT_ID" val="257*q_h_f*1_1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TAG_VERSION" val="1.0"/>
  <p:tag name="KSO_WM_DIAGRAM_GROUP_CODE" val="q1-1"/>
  <p:tag name="KSO_WM_UNIT_TEXT_FILL_FORE_SCHEMECOLOR_INDEX" val="13"/>
  <p:tag name="KSO_WM_UNIT_TEXT_FILL_TYPE" val="1"/>
</p:tagLst>
</file>

<file path=ppt/tags/tag51.xml><?xml version="1.0" encoding="utf-8"?>
<p:tagLst xmlns:p="http://schemas.openxmlformats.org/presentationml/2006/main">
  <p:tag name="KSO_WM_TEMPLATE_CATEGORY" val="diagram"/>
  <p:tag name="KSO_WM_TEMPLATE_INDEX" val="160334"/>
  <p:tag name="KSO_WM_UNIT_TYPE" val="q_h_f"/>
  <p:tag name="KSO_WM_UNIT_INDEX" val="1_6_1"/>
  <p:tag name="KSO_WM_UNIT_ID" val="257*q_h_f*1_6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TAG_VERSION" val="1.0"/>
  <p:tag name="KSO_WM_DIAGRAM_GROUP_CODE" val="q1-1"/>
  <p:tag name="KSO_WM_UNIT_TEXT_FILL_FORE_SCHEMECOLOR_INDEX" val="13"/>
  <p:tag name="KSO_WM_UNIT_TEXT_FILL_TYPE" val="1"/>
</p:tagLst>
</file>

<file path=ppt/tags/tag52.xml><?xml version="1.0" encoding="utf-8"?>
<p:tagLst xmlns:p="http://schemas.openxmlformats.org/presentationml/2006/main">
  <p:tag name="KSO_WM_TEMPLATE_CATEGORY" val="diagram"/>
  <p:tag name="KSO_WM_TEMPLATE_INDEX" val="160334"/>
  <p:tag name="KSO_WM_UNIT_TYPE" val="q_h_f"/>
  <p:tag name="KSO_WM_UNIT_INDEX" val="1_5_1"/>
  <p:tag name="KSO_WM_UNIT_ID" val="257*q_h_f*1_5_1"/>
  <p:tag name="KSO_WM_UNIT_CLEAR" val="1"/>
  <p:tag name="KSO_WM_UNIT_LAYERLEVEL" val="1_1_1"/>
  <p:tag name="KSO_WM_UNIT_VALUE" val="16"/>
  <p:tag name="KSO_WM_UNIT_HIGHLIGHT" val="0"/>
  <p:tag name="KSO_WM_UNIT_COMPATIBLE" val="0"/>
  <p:tag name="KSO_WM_BEAUTIFY_FLAG" val="#wm#"/>
  <p:tag name="KSO_WM_UNIT_PRESET_TEXT_INDEX" val="4"/>
  <p:tag name="KSO_WM_UNIT_PRESET_TEXT_LEN" val="26"/>
  <p:tag name="KSO_WM_TAG_VERSION" val="1.0"/>
  <p:tag name="KSO_WM_DIAGRAM_GROUP_CODE" val="q1-1"/>
  <p:tag name="KSO_WM_UNIT_TEXT_FILL_FORE_SCHEMECOLOR_INDEX" val="13"/>
  <p:tag name="KSO_WM_UNIT_TEXT_FILL_TYPE"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diagram"/>
  <p:tag name="KSO_WM_TEMPLATE_INDEX" val="674"/>
  <p:tag name="KSO_WM_UNIT_TYPE" val="m_i"/>
  <p:tag name="KSO_WM_UNIT_INDEX" val="1_1"/>
  <p:tag name="KSO_WM_UNIT_ID" val="diagram674_4*m_i*1_1"/>
  <p:tag name="KSO_WM_UNIT_CLEAR" val="1"/>
  <p:tag name="KSO_WM_UNIT_LAYERLEVEL" val="1_1"/>
  <p:tag name="KSO_WM_DIAGRAM_GROUP_CODE" val="m1-1"/>
</p:tagLst>
</file>

<file path=ppt/tags/tag55.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a"/>
  <p:tag name="KSO_WM_UNIT_INDEX" val="1_1_1"/>
  <p:tag name="KSO_WM_UNIT_ID" val="diagram674_4*m_h_a*1_1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56.xml><?xml version="1.0" encoding="utf-8"?>
<p:tagLst xmlns:p="http://schemas.openxmlformats.org/presentationml/2006/main">
  <p:tag name="KSO_WM_TAG_VERSION" val="1.0"/>
  <p:tag name="KSO_WM_BEAUTIFY_FLAG" val="#wm#"/>
  <p:tag name="KSO_WM_TEMPLATE_CATEGORY" val="diagram"/>
  <p:tag name="KSO_WM_TEMPLATE_INDEX" val="674"/>
  <p:tag name="KSO_WM_UNIT_TYPE" val="m_i"/>
  <p:tag name="KSO_WM_UNIT_INDEX" val="1_2"/>
  <p:tag name="KSO_WM_UNIT_ID" val="diagram674_4*m_i*1_2"/>
  <p:tag name="KSO_WM_UNIT_CLEAR" val="1"/>
  <p:tag name="KSO_WM_UNIT_LAYERLEVEL" val="1_1"/>
  <p:tag name="KSO_WM_DIAGRAM_GROUP_CODE" val="m1-1"/>
</p:tagLst>
</file>

<file path=ppt/tags/tag57.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f"/>
  <p:tag name="KSO_WM_UNIT_INDEX" val="1_1_1"/>
  <p:tag name="KSO_WM_UNIT_ID" val="diagram674_4*m_h_f*1_1_1"/>
  <p:tag name="KSO_WM_UNIT_CLEAR" val="1"/>
  <p:tag name="KSO_WM_UNIT_LAYERLEVEL" val="1_1_1"/>
  <p:tag name="KSO_WM_UNIT_VALUE" val="48"/>
  <p:tag name="KSO_WM_UNIT_HIGHLIGHT" val="0"/>
  <p:tag name="KSO_WM_UNIT_COMPATIBLE" val="0"/>
  <p:tag name="KSO_WM_UNIT_PRESET_TEXT_INDEX" val="4"/>
  <p:tag name="KSO_WM_UNIT_PRESET_TEXT_LEN" val="75"/>
  <p:tag name="KSO_WM_DIAGRAM_GROUP_CODE" val="m1-1"/>
  <p:tag name="KSO_WM_UNIT_TEXT_FILL_FORE_SCHEMECOLOR_INDEX" val="13"/>
  <p:tag name="KSO_WM_UNIT_TEXT_FILL_TYPE" val="1"/>
</p:tagLst>
</file>

<file path=ppt/tags/tag58.xml><?xml version="1.0" encoding="utf-8"?>
<p:tagLst xmlns:p="http://schemas.openxmlformats.org/presentationml/2006/main">
  <p:tag name="KSO_WM_TAG_VERSION" val="1.0"/>
  <p:tag name="KSO_WM_BEAUTIFY_FLAG" val="#wm#"/>
  <p:tag name="KSO_WM_TEMPLATE_CATEGORY" val="diagram"/>
  <p:tag name="KSO_WM_TEMPLATE_INDEX" val="674"/>
  <p:tag name="KSO_WM_UNIT_TYPE" val="m_i"/>
  <p:tag name="KSO_WM_UNIT_INDEX" val="1_3"/>
  <p:tag name="KSO_WM_UNIT_ID" val="diagram674_4*m_i*1_3"/>
  <p:tag name="KSO_WM_UNIT_CLEAR" val="1"/>
  <p:tag name="KSO_WM_UNIT_LAYERLEVEL" val="1_1"/>
  <p:tag name="KSO_WM_DIAGRAM_GROUP_CODE" val="m1-1"/>
</p:tagLst>
</file>

<file path=ppt/tags/tag59.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a"/>
  <p:tag name="KSO_WM_UNIT_INDEX" val="1_2_1"/>
  <p:tag name="KSO_WM_UNIT_ID" val="diagram674_4*m_h_a*1_2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1_1"/>
  <p:tag name="KSO_WM_UNIT_ID" val="259*m_h_f*1_1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Lst>
</file>

<file path=ppt/tags/tag60.xml><?xml version="1.0" encoding="utf-8"?>
<p:tagLst xmlns:p="http://schemas.openxmlformats.org/presentationml/2006/main">
  <p:tag name="KSO_WM_TAG_VERSION" val="1.0"/>
  <p:tag name="KSO_WM_BEAUTIFY_FLAG" val="#wm#"/>
  <p:tag name="KSO_WM_TEMPLATE_CATEGORY" val="diagram"/>
  <p:tag name="KSO_WM_TEMPLATE_INDEX" val="674"/>
  <p:tag name="KSO_WM_UNIT_TYPE" val="m_i"/>
  <p:tag name="KSO_WM_UNIT_INDEX" val="1_4"/>
  <p:tag name="KSO_WM_UNIT_ID" val="diagram674_4*m_i*1_4"/>
  <p:tag name="KSO_WM_UNIT_CLEAR" val="1"/>
  <p:tag name="KSO_WM_UNIT_LAYERLEVEL" val="1_1"/>
  <p:tag name="KSO_WM_DIAGRAM_GROUP_CODE" val="m1-1"/>
</p:tagLst>
</file>

<file path=ppt/tags/tag61.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f"/>
  <p:tag name="KSO_WM_UNIT_INDEX" val="1_2_1"/>
  <p:tag name="KSO_WM_UNIT_ID" val="diagram674_4*m_h_f*1_2_1"/>
  <p:tag name="KSO_WM_UNIT_CLEAR" val="1"/>
  <p:tag name="KSO_WM_UNIT_LAYERLEVEL" val="1_1_1"/>
  <p:tag name="KSO_WM_UNIT_VALUE" val="48"/>
  <p:tag name="KSO_WM_UNIT_HIGHLIGHT" val="0"/>
  <p:tag name="KSO_WM_UNIT_COMPATIBLE" val="0"/>
  <p:tag name="KSO_WM_UNIT_PRESET_TEXT_INDEX" val="4"/>
  <p:tag name="KSO_WM_UNIT_PRESET_TEXT_LEN" val="75"/>
  <p:tag name="KSO_WM_DIAGRAM_GROUP_CODE" val="m1-1"/>
  <p:tag name="KSO_WM_UNIT_TEXT_FILL_FORE_SCHEMECOLOR_INDEX" val="13"/>
  <p:tag name="KSO_WM_UNIT_TEXT_FILL_TYPE" val="1"/>
</p:tagLst>
</file>

<file path=ppt/tags/tag62.xml><?xml version="1.0" encoding="utf-8"?>
<p:tagLst xmlns:p="http://schemas.openxmlformats.org/presentationml/2006/main">
  <p:tag name="KSO_WM_TAG_VERSION" val="1.0"/>
  <p:tag name="KSO_WM_BEAUTIFY_FLAG" val="#wm#"/>
  <p:tag name="KSO_WM_TEMPLATE_CATEGORY" val="diagram"/>
  <p:tag name="KSO_WM_TEMPLATE_INDEX" val="674"/>
  <p:tag name="KSO_WM_UNIT_TYPE" val="m_i"/>
  <p:tag name="KSO_WM_UNIT_INDEX" val="1_5"/>
  <p:tag name="KSO_WM_UNIT_ID" val="diagram674_4*m_i*1_5"/>
  <p:tag name="KSO_WM_UNIT_CLEAR" val="1"/>
  <p:tag name="KSO_WM_UNIT_LAYERLEVEL" val="1_1"/>
  <p:tag name="KSO_WM_DIAGRAM_GROUP_CODE" val="m1-1"/>
</p:tagLst>
</file>

<file path=ppt/tags/tag63.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a"/>
  <p:tag name="KSO_WM_UNIT_INDEX" val="1_3_1"/>
  <p:tag name="KSO_WM_UNIT_ID" val="diagram674_4*m_h_a*1_3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64.xml><?xml version="1.0" encoding="utf-8"?>
<p:tagLst xmlns:p="http://schemas.openxmlformats.org/presentationml/2006/main">
  <p:tag name="KSO_WM_TAG_VERSION" val="1.0"/>
  <p:tag name="KSO_WM_BEAUTIFY_FLAG" val="#wm#"/>
  <p:tag name="KSO_WM_TEMPLATE_CATEGORY" val="diagram"/>
  <p:tag name="KSO_WM_TEMPLATE_INDEX" val="674"/>
  <p:tag name="KSO_WM_UNIT_TYPE" val="m_i"/>
  <p:tag name="KSO_WM_UNIT_INDEX" val="1_6"/>
  <p:tag name="KSO_WM_UNIT_ID" val="diagram674_4*m_i*1_6"/>
  <p:tag name="KSO_WM_UNIT_CLEAR" val="1"/>
  <p:tag name="KSO_WM_UNIT_LAYERLEVEL" val="1_1"/>
  <p:tag name="KSO_WM_DIAGRAM_GROUP_CODE" val="m1-1"/>
</p:tagLst>
</file>

<file path=ppt/tags/tag65.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f"/>
  <p:tag name="KSO_WM_UNIT_INDEX" val="1_3_1"/>
  <p:tag name="KSO_WM_UNIT_ID" val="diagram674_4*m_h_f*1_3_1"/>
  <p:tag name="KSO_WM_UNIT_CLEAR" val="1"/>
  <p:tag name="KSO_WM_UNIT_LAYERLEVEL" val="1_1_1"/>
  <p:tag name="KSO_WM_UNIT_VALUE" val="48"/>
  <p:tag name="KSO_WM_UNIT_HIGHLIGHT" val="0"/>
  <p:tag name="KSO_WM_UNIT_COMPATIBLE" val="0"/>
  <p:tag name="KSO_WM_UNIT_PRESET_TEXT_INDEX" val="4"/>
  <p:tag name="KSO_WM_UNIT_PRESET_TEXT_LEN" val="75"/>
  <p:tag name="KSO_WM_DIAGRAM_GROUP_CODE" val="m1-1"/>
  <p:tag name="KSO_WM_UNIT_TEXT_FILL_FORE_SCHEMECOLOR_INDEX" val="13"/>
  <p:tag name="KSO_WM_UNIT_TEXT_FILL_TYPE"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UNIT_ID" val="diagram160251_3*l_h_a*1_1_1"/>
  <p:tag name="KSO_WM_TEMPLATE_CATEGORY" val="diagram"/>
  <p:tag name="KSO_WM_TEMPLATE_INDEX" val="160251"/>
  <p:tag name="KSO_WM_UNIT_TYPE" val="l_h_a"/>
  <p:tag name="KSO_WM_UNIT_INDEX" val="1_1_1"/>
  <p:tag name="KSO_WM_UNIT_CLEAR" val="1"/>
  <p:tag name="KSO_WM_UNIT_LAYERLEVEL" val="1_1_1"/>
  <p:tag name="KSO_WM_UNIT_VALUE" val="26"/>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 name="KSO_WM_UNIT_USESOURCEFORMAT_APPLY" val="0"/>
</p:tagLst>
</file>

<file path=ppt/tags/tag68.xml><?xml version="1.0" encoding="utf-8"?>
<p:tagLst xmlns:p="http://schemas.openxmlformats.org/presentationml/2006/main">
  <p:tag name="KSO_WM_TAG_VERSION" val="1.0"/>
  <p:tag name="KSO_WM_BEAUTIFY_FLAG" val="#wm#"/>
  <p:tag name="KSO_WM_UNIT_ID" val="diagram160251_3*l_i*1_1"/>
  <p:tag name="KSO_WM_TEMPLATE_CATEGORY" val="diagram"/>
  <p:tag name="KSO_WM_TEMPLATE_INDEX" val="160251"/>
  <p:tag name="KSO_WM_UNIT_TYPE" val="l_i"/>
  <p:tag name="KSO_WM_UNIT_INDEX" val="1_1"/>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 name="KSO_WM_UNIT_USESOURCEFORMAT_APPLY" val="0"/>
</p:tagLst>
</file>

<file path=ppt/tags/tag69.xml><?xml version="1.0" encoding="utf-8"?>
<p:tagLst xmlns:p="http://schemas.openxmlformats.org/presentationml/2006/main">
  <p:tag name="KSO_WM_TAG_VERSION" val="1.0"/>
  <p:tag name="KSO_WM_BEAUTIFY_FLAG" val="#wm#"/>
  <p:tag name="KSO_WM_UNIT_ID" val="diagram160251_3*l_h_f*1_1_1"/>
  <p:tag name="KSO_WM_TEMPLATE_CATEGORY" val="diagram"/>
  <p:tag name="KSO_WM_TEMPLATE_INDEX" val="160251"/>
  <p:tag name="KSO_WM_UNIT_TYPE" val="l_h_f"/>
  <p:tag name="KSO_WM_UNIT_INDEX" val="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2_1"/>
  <p:tag name="KSO_WM_UNIT_ID" val="259*m_h_f*1_2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Lst>
</file>

<file path=ppt/tags/tag70.xml><?xml version="1.0" encoding="utf-8"?>
<p:tagLst xmlns:p="http://schemas.openxmlformats.org/presentationml/2006/main">
  <p:tag name="KSO_WM_TAG_VERSION" val="1.0"/>
  <p:tag name="KSO_WM_BEAUTIFY_FLAG" val="#wm#"/>
  <p:tag name="KSO_WM_UNIT_ID" val="diagram160251_3*l_h_a*1_2_1"/>
  <p:tag name="KSO_WM_TEMPLATE_CATEGORY" val="diagram"/>
  <p:tag name="KSO_WM_TEMPLATE_INDEX" val="160251"/>
  <p:tag name="KSO_WM_UNIT_TYPE" val="l_h_a"/>
  <p:tag name="KSO_WM_UNIT_INDEX" val="1_2_1"/>
  <p:tag name="KSO_WM_UNIT_CLEAR" val="1"/>
  <p:tag name="KSO_WM_UNIT_LAYERLEVEL" val="1_1_1"/>
  <p:tag name="KSO_WM_UNIT_VALUE" val="26"/>
  <p:tag name="KSO_WM_UNIT_HIGHLIGHT" val="0"/>
  <p:tag name="KSO_WM_UNIT_COMPATIBLE" val="0"/>
  <p:tag name="KSO_WM_DIAGRAM_GROUP_CODE" val="l1-1"/>
  <p:tag name="KSO_WM_UNIT_PRESET_TEXT" val="LOREM"/>
  <p:tag name="KSO_WM_UNIT_FILL_FORE_SCHEMECOLOR_INDEX" val="6"/>
  <p:tag name="KSO_WM_UNIT_FILL_TYPE" val="1"/>
  <p:tag name="KSO_WM_UNIT_TEXT_FILL_FORE_SCHEMECOLOR_INDEX" val="14"/>
  <p:tag name="KSO_WM_UNIT_TEXT_FILL_TYPE" val="1"/>
  <p:tag name="KSO_WM_UNIT_USESOURCEFORMAT_APPLY" val="0"/>
</p:tagLst>
</file>

<file path=ppt/tags/tag71.xml><?xml version="1.0" encoding="utf-8"?>
<p:tagLst xmlns:p="http://schemas.openxmlformats.org/presentationml/2006/main">
  <p:tag name="KSO_WM_TAG_VERSION" val="1.0"/>
  <p:tag name="KSO_WM_BEAUTIFY_FLAG" val="#wm#"/>
  <p:tag name="KSO_WM_UNIT_ID" val="diagram160251_3*l_i*1_2"/>
  <p:tag name="KSO_WM_TEMPLATE_CATEGORY" val="diagram"/>
  <p:tag name="KSO_WM_TEMPLATE_INDEX" val="160251"/>
  <p:tag name="KSO_WM_UNIT_TYPE" val="l_i"/>
  <p:tag name="KSO_WM_UNIT_INDEX" val="1_2"/>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 name="KSO_WM_UNIT_USESOURCEFORMAT_APPLY" val="0"/>
</p:tagLst>
</file>

<file path=ppt/tags/tag72.xml><?xml version="1.0" encoding="utf-8"?>
<p:tagLst xmlns:p="http://schemas.openxmlformats.org/presentationml/2006/main">
  <p:tag name="KSO_WM_TAG_VERSION" val="1.0"/>
  <p:tag name="KSO_WM_BEAUTIFY_FLAG" val="#wm#"/>
  <p:tag name="KSO_WM_UNIT_ID" val="diagram160251_3*l_h_f*1_2_1"/>
  <p:tag name="KSO_WM_TEMPLATE_CATEGORY" val="diagram"/>
  <p:tag name="KSO_WM_TEMPLATE_INDEX" val="160251"/>
  <p:tag name="KSO_WM_UNIT_TYPE" val="l_h_f"/>
  <p:tag name="KSO_WM_UNIT_INDEX" val="1_2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TAG_VERSION" val="1.0"/>
  <p:tag name="KSO_WM_BEAUTIFY_FLAG" val="#wm#"/>
  <p:tag name="KSO_WM_UNIT_ID" val="diagram160251_3*l_i*1_3"/>
  <p:tag name="KSO_WM_TEMPLATE_CATEGORY" val="diagram"/>
  <p:tag name="KSO_WM_TEMPLATE_INDEX" val="160251"/>
  <p:tag name="KSO_WM_UNIT_TYPE" val="l_i"/>
  <p:tag name="KSO_WM_UNIT_INDEX" val="1_3"/>
  <p:tag name="KSO_WM_UNIT_CLEAR" val="1"/>
  <p:tag name="KSO_WM_UNIT_LAYERLEVEL" val="1_1"/>
  <p:tag name="KSO_WM_DIAGRAM_GROUP_CODE" val="l1-1"/>
  <p:tag name="KSO_WM_UNIT_FILL_FORE_SCHEMECOLOR_INDEX" val="14"/>
  <p:tag name="KSO_WM_UNIT_FILL_TYPE" val="1"/>
  <p:tag name="KSO_WM_UNIT_TEXT_FILL_FORE_SCHEMECOLOR_INDEX" val="5"/>
  <p:tag name="KSO_WM_UNIT_TEXT_FILL_TYPE" val="1"/>
  <p:tag name="KSO_WM_UNIT_USESOURCEFORMAT_APPLY" val="0"/>
</p:tagLst>
</file>

<file path=ppt/tags/tag74.xml><?xml version="1.0" encoding="utf-8"?>
<p:tagLst xmlns:p="http://schemas.openxmlformats.org/presentationml/2006/main">
  <p:tag name="KSO_WM_TAG_VERSION" val="1.0"/>
  <p:tag name="KSO_WM_BEAUTIFY_FLAG" val="#wm#"/>
  <p:tag name="KSO_WM_UNIT_ID" val="diagram160251_3*l_i*1_4"/>
  <p:tag name="KSO_WM_TEMPLATE_CATEGORY" val="diagram"/>
  <p:tag name="KSO_WM_TEMPLATE_INDEX" val="160251"/>
  <p:tag name="KSO_WM_UNIT_TYPE" val="l_i"/>
  <p:tag name="KSO_WM_UNIT_INDEX" val="1_4"/>
  <p:tag name="KSO_WM_UNIT_CLEAR" val="1"/>
  <p:tag name="KSO_WM_UNIT_LAYERLEVEL" val="1_1"/>
  <p:tag name="KSO_WM_DIAGRAM_GROUP_CODE" val="l1-1"/>
  <p:tag name="KSO_WM_UNIT_USESOURCEFORMAT_APPLY" val="0"/>
</p:tagLst>
</file>

<file path=ppt/tags/tag75.xml><?xml version="1.0" encoding="utf-8"?>
<p:tagLst xmlns:p="http://schemas.openxmlformats.org/presentationml/2006/main">
  <p:tag name="KSO_WM_TAG_VERSION" val="1.0"/>
  <p:tag name="KSO_WM_BEAUTIFY_FLAG" val="#wm#"/>
  <p:tag name="KSO_WM_UNIT_ID" val="diagram160251_3*l_i*1_5"/>
  <p:tag name="KSO_WM_TEMPLATE_CATEGORY" val="diagram"/>
  <p:tag name="KSO_WM_TEMPLATE_INDEX" val="160251"/>
  <p:tag name="KSO_WM_UNIT_TYPE" val="l_i"/>
  <p:tag name="KSO_WM_UNIT_INDEX" val="1_5"/>
  <p:tag name="KSO_WM_UNIT_CLEAR" val="1"/>
  <p:tag name="KSO_WM_UNIT_LAYERLEVEL" val="1_1"/>
  <p:tag name="KSO_WM_DIAGRAM_GROUP_CODE" val="l1-1"/>
  <p:tag name="KSO_WM_UNIT_USESOURCEFORMAT_APPLY" val="0"/>
</p:tagLst>
</file>

<file path=ppt/tags/tag76.xml><?xml version="1.0" encoding="utf-8"?>
<p:tagLst xmlns:p="http://schemas.openxmlformats.org/presentationml/2006/main">
  <p:tag name="KSO_WM_TAG_VERSION" val="1.0"/>
  <p:tag name="KSO_WM_BEAUTIFY_FLAG" val="#wm#"/>
  <p:tag name="KSO_WM_TEMPLATE_CATEGORY" val="diagram"/>
  <p:tag name="KSO_WM_TEMPLATE_INDEX" val="674"/>
  <p:tag name="KSO_WM_UNIT_TYPE" val="m_h_a"/>
  <p:tag name="KSO_WM_UNIT_INDEX" val="1_1_1"/>
  <p:tag name="KSO_WM_UNIT_ID" val="diagram674_4*m_h_a*1_1_1"/>
  <p:tag name="KSO_WM_UNIT_CLEAR" val="1"/>
  <p:tag name="KSO_WM_UNIT_LAYERLEVEL" val="1_1_1"/>
  <p:tag name="KSO_WM_UNIT_VALUE" val="9"/>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77.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3_1"/>
  <p:tag name="KSO_WM_UNIT_ID" val="259*m_h_f*1_3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Lst>
</file>

<file path=ppt/tags/tag78.xml><?xml version="1.0" encoding="utf-8"?>
<p:tagLst xmlns:p="http://schemas.openxmlformats.org/presentationml/2006/main">
  <p:tag name="KSO_WM_SLIDE_ID" val="diagram160251_3"/>
  <p:tag name="KSO_WM_SLIDE_INDEX" val="3"/>
  <p:tag name="KSO_WM_SLIDE_ITEM_CNT" val="3"/>
  <p:tag name="KSO_WM_SLIDE_LAYOUT" val="l_g"/>
  <p:tag name="KSO_WM_SLIDE_LAYOUT_CNT" val="1_1"/>
  <p:tag name="KSO_WM_SLIDE_TYPE" val="text"/>
  <p:tag name="KSO_WM_BEAUTIFY_FLAG" val="#wm#"/>
  <p:tag name="KSO_WM_SLIDE_POSITION" val="117*40"/>
  <p:tag name="KSO_WM_SLIDE_SIZE" val="780*448"/>
  <p:tag name="KSO_WM_TEMPLATE_CATEGORY" val="diagram"/>
  <p:tag name="KSO_WM_TEMPLATE_INDEX" val="160251"/>
  <p:tag name="KSO_WM_TAG_VERSION" val="1.0"/>
  <p:tag name="KSO_WM_DIAGRAM_GROUP_CODE" val="l1-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TEMPLATE_CATEGORY" val="diagram"/>
  <p:tag name="KSO_WM_TEMPLATE_INDEX" val="160443"/>
  <p:tag name="KSO_WM_UNIT_TYPE" val="m_h_f"/>
  <p:tag name="KSO_WM_UNIT_INDEX" val="1_3_1"/>
  <p:tag name="KSO_WM_UNIT_ID" val="259*m_h_f*1_3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 name="KSO_WM_UNIT_TEXT_FILL_FORE_SCHEMECOLOR_INDEX" val="13"/>
  <p:tag name="KSO_WM_UNIT_TEXT_FILL_TYPE" val="1"/>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44"/>
  <p:tag name="KSO_WM_UNIT_TYPE" val="f"/>
  <p:tag name="KSO_WM_UNIT_INDEX" val="1"/>
  <p:tag name="KSO_WM_UNIT_ID" val="custom16054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9.xml><?xml version="1.0" encoding="utf-8"?>
<p:tagLst xmlns:p="http://schemas.openxmlformats.org/presentationml/2006/main">
  <p:tag name="KSO_WM_TAG_VERSION" val="1.0"/>
  <p:tag name="KSO_WM_TEMPLATE_CATEGORY" val="diagram"/>
  <p:tag name="KSO_WM_TEMPLATE_INDEX" val="160443"/>
  <p:tag name="KSO_WM_UNIT_TYPE" val="m_i"/>
  <p:tag name="KSO_WM_UNIT_INDEX" val="1_4"/>
  <p:tag name="KSO_WM_UNIT_ID" val="259*m_i*1_4"/>
  <p:tag name="KSO_WM_UNIT_CLEAR" val="1"/>
  <p:tag name="KSO_WM_UNIT_LAYERLEVEL" val="1_1"/>
  <p:tag name="KSO_WM_BEAUTIFY_FLAG" val="#wm#"/>
  <p:tag name="KSO_WM_DIAGRAM_GROUP_CODE" val="m1-1"/>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44"/>
  <p:tag name="MH" val="20151012145749"/>
  <p:tag name="MH_LIBRARY" val="GRAPHIC"/>
  <p:tag name="MH_TYPE" val="SubTitle"/>
  <p:tag name="MH_ORDER" val="2"/>
  <p:tag name="KSO_WM_UNIT_TYPE" val="m_h_f"/>
  <p:tag name="KSO_WM_UNIT_INDEX" val="1_4_1"/>
  <p:tag name="KSO_WM_UNIT_ID" val="custom160544_17*m_h_f*1_4_1"/>
  <p:tag name="KSO_WM_UNIT_CLEAR" val="1"/>
  <p:tag name="KSO_WM_UNIT_LAYERLEVEL" val="1_1_1"/>
  <p:tag name="KSO_WM_UNIT_VALUE" val="21"/>
  <p:tag name="KSO_WM_UNIT_HIGHLIGHT" val="0"/>
  <p:tag name="KSO_WM_UNIT_COMPATIBLE" val="0"/>
  <p:tag name="KSO_WM_UNIT_PRESET_TEXT_INDEX" val="3"/>
  <p:tag name="KSO_WM_UNIT_PRESET_TEXT_LEN" val="17"/>
  <p:tag name="KSO_WM_DIAGRAM_GROUP_CODE" val="m1-1"/>
</p:tagLst>
</file>

<file path=ppt/tags/tag93.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2"/>
  <p:tag name="KSO_WM_UNIT_ID" val="diagram632_5*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94.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2"/>
  <p:tag name="KSO_WM_UNIT_ID" val="diagram632_5*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95.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2"/>
  <p:tag name="KSO_WM_UNIT_ID" val="diagram632_5*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96.xml><?xml version="1.0" encoding="utf-8"?>
<p:tagLst xmlns:p="http://schemas.openxmlformats.org/presentationml/2006/main">
  <p:tag name="KSO_WM_TAG_VERSION" val="1.0"/>
  <p:tag name="KSO_WM_BEAUTIFY_FLAG" val="#wm#"/>
  <p:tag name="KSO_WM_UNIT_TYPE" val="i"/>
  <p:tag name="KSO_WM_UNIT_ID" val="diagram632_5*i*0"/>
  <p:tag name="KSO_WM_TEMPLATE_CATEGORY" val="diagram"/>
  <p:tag name="KSO_WM_TEMPLATE_INDEX" val="632"/>
  <p:tag name="KSO_WM_UNIT_INDEX" val="0"/>
</p:tagLst>
</file>

<file path=ppt/tags/tag97.xml><?xml version="1.0" encoding="utf-8"?>
<p:tagLst xmlns:p="http://schemas.openxmlformats.org/presentationml/2006/main">
  <p:tag name="KSO_WM_TAG_VERSION" val="1.0"/>
  <p:tag name="KSO_WM_BEAUTIFY_FLAG" val="#wm#"/>
  <p:tag name="KSO_WM_TEMPLATE_CATEGORY" val="diagram"/>
  <p:tag name="KSO_WM_TEMPLATE_INDEX" val="632"/>
  <p:tag name="KSO_WM_UNIT_TYPE" val="l_h_f"/>
  <p:tag name="KSO_WM_UNIT_INDEX" val="1_1_1"/>
  <p:tag name="KSO_WM_UNIT_ID" val="diagram632_5*l_h_f*1_1_1"/>
  <p:tag name="KSO_WM_UNIT_CLEAR" val="1"/>
  <p:tag name="KSO_WM_UNIT_LAYERLEVEL" val="1_1_1"/>
  <p:tag name="KSO_WM_UNIT_VALUE" val="40"/>
  <p:tag name="KSO_WM_UNIT_HIGHLIGHT" val="0"/>
  <p:tag name="KSO_WM_UNIT_COMPATIBLE" val="0"/>
  <p:tag name="KSO_WM_UNIT_PRESET_TEXT_INDEX" val="4"/>
  <p:tag name="KSO_WM_UNIT_PRESET_TEXT_LEN" val="80"/>
  <p:tag name="KSO_WM_DIAGRAM_GROUP_CODE" val="l1-1"/>
  <p:tag name="KSO_WM_UNIT_TEXT_FILL_FORE_SCHEMECOLOR_INDEX" val="13"/>
  <p:tag name="KSO_WM_UNIT_TEXT_FILL_TYPE" val="1"/>
</p:tagLst>
</file>

<file path=ppt/tags/tag98.xml><?xml version="1.0" encoding="utf-8"?>
<p:tagLst xmlns:p="http://schemas.openxmlformats.org/presentationml/2006/main">
  <p:tag name="KSO_WM_TAG_VERSION" val="1.0"/>
  <p:tag name="KSO_WM_BEAUTIFY_FLAG" val="#wm#"/>
  <p:tag name="KSO_WM_TEMPLATE_CATEGORY" val="diagram"/>
  <p:tag name="KSO_WM_TEMPLATE_INDEX" val="632"/>
  <p:tag name="KSO_WM_UNIT_TYPE" val="l_i"/>
  <p:tag name="KSO_WM_UNIT_INDEX" val="1_2"/>
  <p:tag name="KSO_WM_UNIT_ID" val="diagram632_5*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958</Words>
  <Application>WPS 演示</Application>
  <PresentationFormat>宽屏</PresentationFormat>
  <Paragraphs>253</Paragraphs>
  <Slides>15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30" baseType="lpstr">
      <vt:lpstr>Arial</vt:lpstr>
      <vt:lpstr>宋体</vt:lpstr>
      <vt:lpstr>Wingdings</vt:lpstr>
      <vt:lpstr>楷体</vt:lpstr>
      <vt:lpstr>Calibri</vt:lpstr>
      <vt:lpstr>黑体</vt:lpstr>
      <vt:lpstr>Broadway</vt:lpstr>
      <vt:lpstr>Impact</vt:lpstr>
      <vt:lpstr>微软雅黑</vt:lpstr>
      <vt:lpstr>Arial Unicode MS</vt:lpstr>
      <vt:lpstr>Calibri Light</vt:lpstr>
      <vt:lpstr>Gabriola</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dc:creator>
  <cp:lastModifiedBy>zhinan</cp:lastModifiedBy>
  <cp:revision>7</cp:revision>
  <dcterms:created xsi:type="dcterms:W3CDTF">2017-11-22T07:58:00Z</dcterms:created>
  <dcterms:modified xsi:type="dcterms:W3CDTF">2017-12-12T14:53:26Z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