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6" r:id="rId2"/>
    <p:sldId id="277" r:id="rId3"/>
    <p:sldId id="278" r:id="rId4"/>
    <p:sldId id="279" r:id="rId5"/>
    <p:sldId id="280" r:id="rId6"/>
    <p:sldId id="256" r:id="rId7"/>
    <p:sldId id="257" r:id="rId8"/>
    <p:sldId id="282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5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1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6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3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50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1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4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0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2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</a:p>
        </p:txBody>
      </p:sp>
      <p:pic>
        <p:nvPicPr>
          <p:cNvPr id="8" name="内容占位符 7" descr="ea096f7f70bd7c8dbe325e535e07d1c6829ff05a1e9a6e-iz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066" y="270932"/>
            <a:ext cx="5973631" cy="5825067"/>
          </a:xfrm>
        </p:spPr>
      </p:pic>
      <p:sp>
        <p:nvSpPr>
          <p:cNvPr id="11" name="TextBox 10"/>
          <p:cNvSpPr txBox="1"/>
          <p:nvPr/>
        </p:nvSpPr>
        <p:spPr>
          <a:xfrm>
            <a:off x="1295399" y="431800"/>
            <a:ext cx="491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老子有云：道生一，一生二，二生三，三生万物。你有什么思考不？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15748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这儿好像有很多数变来变去的，是吧。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6999" y="2506133"/>
            <a:ext cx="5012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哦，确实如此，它蕴含了万物的相互作用于变化的道理。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2400" y="3826933"/>
            <a:ext cx="4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我这有个游戏叫</a:t>
            </a:r>
            <a:r>
              <a:rPr lang="en-US" altLang="zh-CN" sz="2000" dirty="0"/>
              <a:t>2048</a:t>
            </a:r>
            <a:r>
              <a:rPr lang="zh-CN" altLang="en-US" sz="2000" dirty="0"/>
              <a:t>，推荐你去玩，咋样，对你不错吧。</a:t>
            </a:r>
          </a:p>
        </p:txBody>
      </p:sp>
      <p:pic>
        <p:nvPicPr>
          <p:cNvPr id="16" name="图片 15" descr="410708100720c95d858331e65c3dfb9226add2802cb09-ci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55600"/>
            <a:ext cx="696093" cy="795867"/>
          </a:xfrm>
          <a:prstGeom prst="rect">
            <a:avLst/>
          </a:prstGeom>
        </p:spPr>
      </p:pic>
      <p:pic>
        <p:nvPicPr>
          <p:cNvPr id="17" name="图片 16" descr="8e2823e60e66fa34911d00d9f5228c69a9d81d5b5cfe-T4Z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1339321"/>
            <a:ext cx="628121" cy="783853"/>
          </a:xfrm>
          <a:prstGeom prst="rect">
            <a:avLst/>
          </a:prstGeom>
        </p:spPr>
      </p:pic>
      <p:pic>
        <p:nvPicPr>
          <p:cNvPr id="18" name="图片 17" descr="410708100720c95d858331e65c3dfb9226add2802cb09-ci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5" y="2353733"/>
            <a:ext cx="725714" cy="829733"/>
          </a:xfrm>
          <a:prstGeom prst="rect">
            <a:avLst/>
          </a:prstGeom>
        </p:spPr>
      </p:pic>
      <p:pic>
        <p:nvPicPr>
          <p:cNvPr id="19" name="图片 18" descr="410708100720c95d858331e65c3dfb9226add2802cb09-ci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8" y="3589866"/>
            <a:ext cx="797793" cy="912143"/>
          </a:xfrm>
          <a:prstGeom prst="rect">
            <a:avLst/>
          </a:prstGeom>
        </p:spPr>
      </p:pic>
      <p:pic>
        <p:nvPicPr>
          <p:cNvPr id="20" name="图片 19" descr="8e2823e60e66fa34911d00d9f5228c69a9d81d5b5cfe-T4Z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53" y="5201903"/>
            <a:ext cx="724674" cy="9043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0333" y="5300133"/>
            <a:ext cx="3191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还行吧，不过我还是更喜欢“吃鸡”啦。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7A80E-1EAB-445F-B6E4-DF217AC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⭐   窗口与表格的绘制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48D38F-C2CE-4DB4-9064-CEC7C7B6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27" y="2065867"/>
            <a:ext cx="4903498" cy="1023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8E1DE0-B064-49E0-9891-B0F02B77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5" y="3586580"/>
            <a:ext cx="10653205" cy="2310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6C13A0-2048-4F6D-97B6-AB9ABC5952BC}"/>
              </a:ext>
            </a:extLst>
          </p:cNvPr>
          <p:cNvSpPr txBox="1"/>
          <p:nvPr/>
        </p:nvSpPr>
        <p:spPr>
          <a:xfrm>
            <a:off x="7589810" y="1700485"/>
            <a:ext cx="247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窗口的绘制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A294271-E7E8-4EFB-B5D6-91EC762CFEA1}"/>
              </a:ext>
            </a:extLst>
          </p:cNvPr>
          <p:cNvCxnSpPr/>
          <p:nvPr/>
        </p:nvCxnSpPr>
        <p:spPr>
          <a:xfrm flipH="1">
            <a:off x="6150386" y="2044823"/>
            <a:ext cx="1439424" cy="5415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BB13D6B-3BA1-4066-97F5-9EEBBDF1635B}"/>
              </a:ext>
            </a:extLst>
          </p:cNvPr>
          <p:cNvSpPr txBox="1"/>
          <p:nvPr/>
        </p:nvSpPr>
        <p:spPr>
          <a:xfrm>
            <a:off x="9173014" y="2566209"/>
            <a:ext cx="214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表格的绘制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43B1F7-6468-410A-B91C-C0061FCF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3320">
            <a:off x="7637756" y="2908151"/>
            <a:ext cx="1530229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596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2FBD-F6E5-4A41-BC5B-93CBADB7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⭐   对数字块进行移动的判定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A379B6-8047-4E9E-8A61-9B2F719E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74521"/>
            <a:ext cx="10401452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907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87585-32A2-4971-A497-37E397D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⭐   数字块移动的具体实现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AEC54-3408-4955-A9D5-39D942E6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def Move():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DealSpace</a:t>
            </a:r>
            <a:r>
              <a:rPr lang="en-US" altLang="zh-CN" sz="3600" dirty="0"/>
              <a:t>()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DealEqualNum</a:t>
            </a:r>
            <a:r>
              <a:rPr lang="en-US" altLang="zh-CN" sz="3600" dirty="0"/>
              <a:t>()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DealSpace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35764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AC08-2B45-420E-899C-E4DA9DA3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zh-CN" altLang="en-US" dirty="0"/>
              <a:t>⭐   </a:t>
            </a:r>
            <a:r>
              <a:rPr lang="zh-CN" altLang="en-US" sz="32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cs typeface="+mn-cs"/>
              </a:rPr>
              <a:t>判断游戏是否结束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95138-5934-48A4-BD77-1289A588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2733"/>
            <a:ext cx="10131425" cy="128693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条件：没有空位，不可再移动</a:t>
            </a:r>
          </a:p>
        </p:txBody>
      </p:sp>
    </p:spTree>
    <p:extLst>
      <p:ext uri="{BB962C8B-B14F-4D97-AF65-F5344CB8AC3E}">
        <p14:creationId xmlns:p14="http://schemas.microsoft.com/office/powerpoint/2010/main" val="214111666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EDF0F-C9E1-47B7-9EA2-C0FAB3E4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318028" cy="1456267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prstClr val="white"/>
                </a:solidFill>
              </a:rPr>
              <a:t>※   </a:t>
            </a:r>
            <a:r>
              <a:rPr lang="zh-CN" altLang="en-US" sz="4800" b="1" dirty="0"/>
              <a:t>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A749B-DE06-4C62-915D-7F85EB65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116038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hlinkClick r:id="rId2" action="ppaction://hlinksldjump"/>
              </a:rPr>
              <a:t>Tkinter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822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EDF0F-C9E1-47B7-9EA2-C0FAB3E4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318028" cy="1456267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prstClr val="white"/>
                </a:solidFill>
              </a:rPr>
              <a:t>※   </a:t>
            </a:r>
            <a:r>
              <a:rPr lang="zh-CN" altLang="en-US" sz="4800" b="1" dirty="0"/>
              <a:t>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A749B-DE06-4C62-915D-7F85EB65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Tkinter</a:t>
            </a:r>
            <a:r>
              <a:rPr lang="zh-CN" altLang="en-US" sz="3600" dirty="0"/>
              <a:t>（也叫</a:t>
            </a:r>
            <a:r>
              <a:rPr lang="en-US" altLang="zh-CN" sz="3600" dirty="0" err="1"/>
              <a:t>Tk</a:t>
            </a:r>
            <a:r>
              <a:rPr lang="zh-CN" altLang="en-US" sz="3600" dirty="0"/>
              <a:t>接口）是</a:t>
            </a:r>
            <a:r>
              <a:rPr lang="en-US" altLang="zh-CN" sz="3600" dirty="0" err="1"/>
              <a:t>Tk</a:t>
            </a:r>
            <a:r>
              <a:rPr lang="zh-CN" altLang="en-US" sz="3600" dirty="0"/>
              <a:t>图形用户界面工具包标准的</a:t>
            </a:r>
            <a:r>
              <a:rPr lang="en-US" altLang="zh-CN" sz="3600" dirty="0"/>
              <a:t>Python</a:t>
            </a:r>
            <a:r>
              <a:rPr lang="zh-CN" altLang="en-US" sz="3600" dirty="0"/>
              <a:t>接口。</a:t>
            </a:r>
            <a:r>
              <a:rPr lang="en-US" altLang="zh-CN" sz="3600" dirty="0" err="1"/>
              <a:t>Tk</a:t>
            </a:r>
            <a:r>
              <a:rPr lang="zh-CN" altLang="en-US" sz="3600" dirty="0"/>
              <a:t>是一个轻量级的跨平台图形用户界面（</a:t>
            </a:r>
            <a:r>
              <a:rPr lang="en-US" altLang="zh-CN" sz="3600" dirty="0"/>
              <a:t>GUI</a:t>
            </a:r>
            <a:r>
              <a:rPr lang="zh-CN" altLang="en-US" sz="3600" dirty="0"/>
              <a:t>）开发工具。</a:t>
            </a:r>
            <a:r>
              <a:rPr lang="en-US" altLang="zh-CN" sz="3600" dirty="0" err="1"/>
              <a:t>Tk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Tkinter</a:t>
            </a:r>
            <a:r>
              <a:rPr lang="zh-CN" altLang="en-US" sz="3600" dirty="0"/>
              <a:t>可以运行在大多数的</a:t>
            </a:r>
            <a:r>
              <a:rPr lang="en-US" altLang="zh-CN" sz="3600" dirty="0"/>
              <a:t>Unix</a:t>
            </a:r>
            <a:r>
              <a:rPr lang="zh-CN" altLang="en-US" sz="3600" dirty="0"/>
              <a:t>平台、</a:t>
            </a:r>
            <a:r>
              <a:rPr lang="en-US" altLang="zh-CN" sz="3600" dirty="0"/>
              <a:t>Windows</a:t>
            </a:r>
            <a:r>
              <a:rPr lang="zh-CN" altLang="en-US" sz="3600" dirty="0"/>
              <a:t>、和</a:t>
            </a:r>
            <a:r>
              <a:rPr lang="en-US" altLang="zh-CN" sz="3600" dirty="0"/>
              <a:t>Macintosh</a:t>
            </a:r>
            <a:r>
              <a:rPr lang="zh-CN" altLang="en-US" sz="3600" dirty="0"/>
              <a:t>系统。</a:t>
            </a:r>
            <a:r>
              <a:rPr lang="en-US" altLang="zh-CN" sz="3600" dirty="0"/>
              <a:t>Tk8.0</a:t>
            </a:r>
            <a:r>
              <a:rPr lang="zh-CN" altLang="en-US" sz="3600" dirty="0"/>
              <a:t>的后续版本可以实现本地窗口风格，并良好地运行在绝大多数平台中。</a:t>
            </a:r>
          </a:p>
        </p:txBody>
      </p:sp>
    </p:spTree>
    <p:extLst>
      <p:ext uri="{BB962C8B-B14F-4D97-AF65-F5344CB8AC3E}">
        <p14:creationId xmlns:p14="http://schemas.microsoft.com/office/powerpoint/2010/main" val="410783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4946C-062E-492F-97FE-98116EFE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597441" cy="1456267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简单示例：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CDC6-D67D-4BBC-844F-18D5E38C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from </a:t>
            </a:r>
            <a:r>
              <a:rPr lang="en-US" altLang="zh-CN" sz="4000" dirty="0" err="1"/>
              <a:t>Tkinter</a:t>
            </a:r>
            <a:r>
              <a:rPr lang="en-US" altLang="zh-CN" sz="4000" dirty="0"/>
              <a:t> import </a:t>
            </a:r>
            <a:r>
              <a:rPr lang="zh-CN" altLang="en-US" sz="4000" dirty="0"/>
              <a:t>*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root = </a:t>
            </a:r>
            <a:r>
              <a:rPr lang="en-US" altLang="zh-CN" sz="4000" dirty="0" err="1"/>
              <a:t>Tk</a:t>
            </a:r>
            <a:r>
              <a:rPr lang="en-US" altLang="zh-CN" sz="4000" dirty="0"/>
              <a:t>()</a:t>
            </a:r>
          </a:p>
          <a:p>
            <a:pPr marL="0" indent="0">
              <a:buNone/>
            </a:pPr>
            <a:r>
              <a:rPr lang="en-US" altLang="zh-CN" sz="4000" dirty="0"/>
              <a:t>w = Label(root, text = “ Hello, world!”)</a:t>
            </a:r>
          </a:p>
          <a:p>
            <a:pPr marL="0" indent="0">
              <a:buNone/>
            </a:pPr>
            <a:r>
              <a:rPr lang="en-US" altLang="zh-CN" sz="4000" dirty="0" err="1"/>
              <a:t>w.pack</a:t>
            </a:r>
            <a:r>
              <a:rPr lang="en-US" altLang="zh-CN" sz="4000" dirty="0"/>
              <a:t>()</a:t>
            </a:r>
          </a:p>
          <a:p>
            <a:pPr marL="0" indent="0">
              <a:buNone/>
            </a:pPr>
            <a:r>
              <a:rPr lang="en-US" altLang="zh-CN" sz="4000" dirty="0" err="1"/>
              <a:t>root.mainloop</a:t>
            </a:r>
            <a:r>
              <a:rPr lang="en-US" altLang="zh-CN" sz="4000" dirty="0"/>
              <a:t>()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306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24B1CF-0F15-46B5-BF5B-EA634E8A0777}"/>
              </a:ext>
            </a:extLst>
          </p:cNvPr>
          <p:cNvSpPr/>
          <p:nvPr/>
        </p:nvSpPr>
        <p:spPr>
          <a:xfrm rot="20883813">
            <a:off x="3086101" y="2124076"/>
            <a:ext cx="53149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279079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2048</a:t>
            </a:r>
            <a:r>
              <a:rPr lang="zh-CN" altLang="en-US" dirty="0"/>
              <a:t>的简介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976104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《</a:t>
            </a:r>
            <a:r>
              <a:rPr lang="en-US" altLang="zh-CN" sz="2400" dirty="0"/>
              <a:t>2048</a:t>
            </a:r>
            <a:r>
              <a:rPr lang="zh-CN" altLang="zh-CN" sz="2400" dirty="0"/>
              <a:t>》是一款比较流行的数字游戏，最早于</a:t>
            </a:r>
            <a:r>
              <a:rPr lang="en-US" altLang="zh-CN" sz="2400" dirty="0"/>
              <a:t>2014</a:t>
            </a:r>
            <a:r>
              <a:rPr lang="zh-CN" altLang="zh-CN" sz="2400" dirty="0"/>
              <a:t>年</a:t>
            </a:r>
            <a:r>
              <a:rPr lang="en-US" altLang="zh-CN" sz="2400" dirty="0"/>
              <a:t>3</a:t>
            </a:r>
            <a:r>
              <a:rPr lang="zh-CN" altLang="zh-CN" sz="2400" dirty="0"/>
              <a:t>月</a:t>
            </a:r>
            <a:r>
              <a:rPr lang="en-US" altLang="zh-CN" sz="2400" dirty="0"/>
              <a:t>20</a:t>
            </a:r>
            <a:r>
              <a:rPr lang="zh-CN" altLang="zh-CN" sz="2400" dirty="0"/>
              <a:t>日发行。</a:t>
            </a:r>
          </a:p>
          <a:p>
            <a:endParaRPr lang="en-US" altLang="zh-CN" sz="2400" dirty="0"/>
          </a:p>
          <a:p>
            <a:r>
              <a:rPr lang="zh-CN" altLang="zh-CN" sz="2400" dirty="0"/>
              <a:t>这款游戏是基于《</a:t>
            </a:r>
            <a:r>
              <a:rPr lang="en-US" altLang="zh-CN" sz="2400" dirty="0"/>
              <a:t>1024</a:t>
            </a:r>
            <a:r>
              <a:rPr lang="zh-CN" altLang="zh-CN" sz="2400" dirty="0"/>
              <a:t>》和《</a:t>
            </a:r>
            <a:r>
              <a:rPr lang="en-US" altLang="zh-CN" sz="2400" dirty="0"/>
              <a:t>小3传奇</a:t>
            </a:r>
            <a:r>
              <a:rPr lang="zh-CN" altLang="zh-CN" sz="2400" dirty="0"/>
              <a:t>》的玩法开发而成的新型数字游戏。</a:t>
            </a:r>
          </a:p>
          <a:p>
            <a:endParaRPr lang="en-US" altLang="zh-CN" sz="2400" dirty="0"/>
          </a:p>
          <a:p>
            <a:r>
              <a:rPr lang="zh-CN" altLang="zh-CN" sz="2400" dirty="0"/>
              <a:t>每次可以选择上下左右滑动，每滑动一次，所有的数字方块都会往滑动的方向靠拢，系统也会在空白的地方乱数出现一个数字方块，相同数字的方块在靠拢、相撞时会相加。不断的叠加最终拼凑出</a:t>
            </a:r>
            <a:r>
              <a:rPr lang="en-US" altLang="zh-CN" sz="2400" dirty="0"/>
              <a:t>2048</a:t>
            </a:r>
            <a:r>
              <a:rPr lang="zh-CN" altLang="zh-CN" sz="2400" dirty="0"/>
              <a:t>这个数字就算成功。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拥有各种版本</a:t>
            </a:r>
          </a:p>
        </p:txBody>
      </p:sp>
      <p:pic>
        <p:nvPicPr>
          <p:cNvPr id="4" name="内容占位符 3" descr="d31b0ef41bd5ad6ee853cfa882cb39dbb7fd3cc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60" y="2310872"/>
            <a:ext cx="2281039" cy="3649662"/>
          </a:xfrm>
        </p:spPr>
      </p:pic>
      <p:pic>
        <p:nvPicPr>
          <p:cNvPr id="5" name="图片 4" descr="a2cc7cd98d1001e97218060cb10e7bec54e7978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0"/>
            <a:ext cx="2021945" cy="35945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67" y="6121400"/>
            <a:ext cx="250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朝代版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877733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汉服版</a:t>
            </a:r>
          </a:p>
        </p:txBody>
      </p:sp>
      <p:pic>
        <p:nvPicPr>
          <p:cNvPr id="9" name="图片 8" descr="d50735fae6cd7b89dd3291c10c2442a7d9330e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167" y="2446867"/>
            <a:ext cx="2428586" cy="3398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6202" y="5986790"/>
            <a:ext cx="21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六边形版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cfaaf51f3deb48f21264a2ef71f3a292cf578f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1" y="127001"/>
            <a:ext cx="3596639" cy="5994400"/>
          </a:xfrm>
          <a:prstGeom prst="rect">
            <a:avLst/>
          </a:prstGeom>
        </p:spPr>
      </p:pic>
      <p:pic>
        <p:nvPicPr>
          <p:cNvPr id="6" name="图片 5" descr="79f0f736afc3793152a82d6be8c4b74542a911a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0"/>
            <a:ext cx="4097866" cy="6146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867" y="6255201"/>
            <a:ext cx="412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炫酷</a:t>
            </a:r>
            <a:r>
              <a:rPr lang="en-US" altLang="zh-CN" sz="2400" dirty="0"/>
              <a:t>3D</a:t>
            </a:r>
            <a:r>
              <a:rPr lang="zh-CN" altLang="en-US" sz="2400" dirty="0"/>
              <a:t>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1280" y="625520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唯美古风版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0782" y="355600"/>
            <a:ext cx="1169551" cy="546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虽然版本众多，但原理相似，万变不离其宗。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理想很丰满，然而现实却很骨感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667" y="2649161"/>
            <a:ext cx="1009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能力与目标之间的巨大差异，让我们感受到了“生命的单纯”。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" y="4631267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</p:spTree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7312-9206-44AB-97F4-0D69D8DA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541" y="1433419"/>
            <a:ext cx="6019954" cy="1163137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小游戏“</a:t>
            </a:r>
            <a:r>
              <a:rPr lang="en-US" altLang="zh-CN" sz="6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2048</a:t>
            </a:r>
            <a:r>
              <a:rPr lang="zh-CN" altLang="en-US" sz="6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3BF5B-6A6C-45AF-8FBD-9D97C32D3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701" y="3826357"/>
            <a:ext cx="9171527" cy="1405467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第三组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何志颖、邓晨、马崇达、朱明阳、李佳玉、张成</a:t>
            </a:r>
            <a:endParaRPr lang="en-US" altLang="zh-CN" sz="2800" b="1" dirty="0"/>
          </a:p>
          <a:p>
            <a:r>
              <a:rPr lang="en-US" altLang="zh-CN" sz="2800" b="1" dirty="0"/>
              <a:t>2017/12/12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91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7984-244A-412D-9111-DC20F820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834242" cy="12192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※   </a:t>
            </a:r>
            <a:r>
              <a:rPr lang="zh-CN" altLang="en-US" sz="4400" b="1" dirty="0"/>
              <a:t>功能演示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F3F12D-48C8-4F58-BEC1-F559DDFE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70" y="1934204"/>
            <a:ext cx="3834241" cy="46426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3EB552-BA56-4B83-9169-336D5A37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2" y="1938731"/>
            <a:ext cx="6215107" cy="46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1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734" y="1677880"/>
            <a:ext cx="10131425" cy="429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      1</a:t>
            </a:r>
            <a:r>
              <a:rPr lang="zh-CN" altLang="zh-CN" sz="2000" dirty="0"/>
              <a:t>、最大数尽可能放在角落。</a:t>
            </a:r>
            <a:br>
              <a:rPr lang="en-US" altLang="zh-CN" sz="2000" dirty="0"/>
            </a:br>
            <a:r>
              <a:rPr lang="zh-CN" altLang="zh-CN" sz="2000" dirty="0"/>
              <a:t>　　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、数字按顺序紧邻排列。</a:t>
            </a:r>
            <a:br>
              <a:rPr lang="en-US" altLang="zh-CN" sz="2000" dirty="0"/>
            </a:br>
            <a:r>
              <a:rPr lang="zh-CN" altLang="zh-CN" sz="2000" dirty="0"/>
              <a:t>　　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、首先满足最大数和次大数在的那一列</a:t>
            </a:r>
            <a:r>
              <a:rPr lang="en-US" altLang="zh-CN" sz="2000" dirty="0"/>
              <a:t>/</a:t>
            </a:r>
            <a:r>
              <a:rPr lang="zh-CN" altLang="zh-CN" sz="2000" dirty="0"/>
              <a:t>行是满的。</a:t>
            </a:r>
            <a:br>
              <a:rPr lang="en-US" altLang="zh-CN" sz="2000" dirty="0"/>
            </a:br>
            <a:r>
              <a:rPr lang="zh-CN" altLang="zh-CN" sz="2000" dirty="0"/>
              <a:t>　　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、时刻注意活动较大数（</a:t>
            </a:r>
            <a:r>
              <a:rPr lang="en-US" altLang="zh-CN" sz="2000" dirty="0"/>
              <a:t>32</a:t>
            </a:r>
            <a:r>
              <a:rPr lang="zh-CN" altLang="zh-CN" sz="2000" dirty="0"/>
              <a:t>以上）旁边要有相近的数。</a:t>
            </a:r>
            <a:br>
              <a:rPr lang="en-US" altLang="zh-CN" sz="2000" dirty="0"/>
            </a:br>
            <a:r>
              <a:rPr lang="zh-CN" altLang="zh-CN" sz="2000" dirty="0"/>
              <a:t>　　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zh-CN" sz="2000" dirty="0"/>
              <a:t>、以大数所在的一行为主要移动方向</a:t>
            </a:r>
            <a:br>
              <a:rPr lang="en-US" altLang="zh-CN" sz="2000" dirty="0"/>
            </a:br>
            <a:r>
              <a:rPr lang="zh-CN" altLang="zh-CN" sz="2000" dirty="0"/>
              <a:t>　　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zh-CN" sz="2000" dirty="0"/>
              <a:t>、不要急于</a:t>
            </a:r>
            <a:r>
              <a:rPr lang="en-US" altLang="zh-CN" sz="2000" dirty="0"/>
              <a:t>“</a:t>
            </a:r>
            <a:r>
              <a:rPr lang="zh-CN" altLang="zh-CN" sz="2000" dirty="0"/>
              <a:t>清理桌面</a:t>
            </a:r>
            <a:r>
              <a:rPr lang="en-US" altLang="zh-CN" sz="2000" dirty="0"/>
              <a:t>”</a:t>
            </a:r>
            <a:r>
              <a:rPr lang="zh-CN" altLang="zh-CN" sz="2000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0622-BEDE-44F1-8420-4B323A65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6435"/>
            <a:ext cx="3886199" cy="1456267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prstClr val="white"/>
                </a:solidFill>
              </a:rPr>
              <a:t>※   </a:t>
            </a:r>
            <a:r>
              <a:rPr lang="zh-CN" altLang="en-US" sz="4000" b="1" dirty="0"/>
              <a:t>总体设计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D875-6133-428D-9BC1-4B5C13DC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窗口与表格的绘制</a:t>
            </a:r>
            <a:endParaRPr lang="en-US" altLang="zh-CN" sz="4000" dirty="0"/>
          </a:p>
          <a:p>
            <a:r>
              <a:rPr lang="zh-CN" altLang="en-US" sz="4000" dirty="0"/>
              <a:t>对数字块进行移动的判定</a:t>
            </a:r>
            <a:endParaRPr lang="en-US" altLang="zh-CN" sz="4000" dirty="0"/>
          </a:p>
          <a:p>
            <a:r>
              <a:rPr lang="zh-CN" altLang="en-US" sz="4000" dirty="0"/>
              <a:t>数字块移动的具体实现</a:t>
            </a:r>
            <a:endParaRPr lang="en-US" altLang="zh-CN" sz="4000" dirty="0"/>
          </a:p>
          <a:p>
            <a:r>
              <a:rPr lang="zh-CN" altLang="en-US" sz="4000" dirty="0"/>
              <a:t>判断游戏是否结束</a:t>
            </a:r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61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291</TotalTime>
  <Words>475</Words>
  <Application>Microsoft Office PowerPoint</Application>
  <PresentationFormat>宽屏</PresentationFormat>
  <Paragraphs>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天体</vt:lpstr>
      <vt:lpstr>  </vt:lpstr>
      <vt:lpstr>2048的简介 </vt:lpstr>
      <vt:lpstr>拥有各种版本</vt:lpstr>
      <vt:lpstr>PowerPoint 演示文稿</vt:lpstr>
      <vt:lpstr>理想很丰满，然而现实却很骨感……</vt:lpstr>
      <vt:lpstr>小游戏“2048”</vt:lpstr>
      <vt:lpstr>※   功能演示</vt:lpstr>
      <vt:lpstr>操作技巧</vt:lpstr>
      <vt:lpstr>※   总体设计</vt:lpstr>
      <vt:lpstr>⭐   窗口与表格的绘制</vt:lpstr>
      <vt:lpstr>⭐   对数字块进行移动的判定</vt:lpstr>
      <vt:lpstr>⭐   数字块移动的具体实现</vt:lpstr>
      <vt:lpstr>⭐   判断游戏是否结束</vt:lpstr>
      <vt:lpstr>※   特色</vt:lpstr>
      <vt:lpstr>※   特色</vt:lpstr>
      <vt:lpstr>简单示例：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小游戏“2048”</dc:title>
  <dc:creator>Inspiron</dc:creator>
  <cp:lastModifiedBy>Inspiron</cp:lastModifiedBy>
  <cp:revision>26</cp:revision>
  <dcterms:created xsi:type="dcterms:W3CDTF">2017-12-11T19:37:46Z</dcterms:created>
  <dcterms:modified xsi:type="dcterms:W3CDTF">2017-12-12T11:03:16Z</dcterms:modified>
</cp:coreProperties>
</file>