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92412-68E7-4ECF-AD03-4704015E6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2E96A-6F52-4939-8FCA-1295A3B9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2EA81-713F-44F1-AF47-A56CCEB6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A3764-8348-483A-8F6E-33982842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EC15-FFA2-4DB1-8A3E-90DE4B10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F7D1D-AD9F-48DF-B667-568CDA31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9A390-6EFB-4E98-8259-9D9DDC39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C6ACA-75E2-4F1C-B4AB-9C5A21F3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8F922-585B-413E-BD49-C14287E1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8105C-02B0-4670-AC34-B5DA92DC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7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D7016-65BF-4A50-BAD2-D8D241257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15E91-A14A-4EAE-9F4B-BA2CB9A1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7BEBE-6A78-4CF2-B60D-301CF329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F77CD-CB70-49CA-A821-920EEA5E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E9448-A990-4F80-99A1-B120DB27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5739-628F-4BD1-8C6B-0BBBCF48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13A60-503D-4FDD-9403-B7C296E6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8BF40-9721-4765-A1A9-A3360BF7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7B1A-3D32-4FCC-9939-1233CE7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06BC7-816F-48FE-9C64-597F0E0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9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73B10-A3EC-4637-891C-FFBD0615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1E807-16E9-44A2-8D4D-7EA5C866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36857-E0B4-4BD8-B01B-7DDCAAB9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F758E-7C4D-4A80-A5F4-D94B57D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ED7B8-4D73-4DF5-AE51-2E89AA9B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59BB-13DA-4268-A361-6B348E59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C6877-A806-434B-AAFA-CBE18C3E0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E36B89-C2A4-46E9-AD01-56587481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017AD-0A33-4D21-AF37-629C89CC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6E090-A1C0-4466-A46F-CF7D88F3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B884D-1808-4866-AB3A-CEEEFDC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733C4-A16D-4EC7-9C66-F46257D1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418B2-EFDD-4B08-AD87-BF741B99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72C3F-032A-4F43-9970-D964ADE6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2E864C-027C-45CC-AED0-83B66899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B4EAD-F827-483C-9E61-E4E72C11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C99BAC-8E6D-4A3B-BBF4-40495B72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E8234-8CD2-42C1-BAEF-E3DA6D71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024626-5AD4-438D-91C8-0D6ED121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28FDD-393E-48DC-A6AE-B2409275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AC8FE-E71C-456A-88DE-6D6730A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4514E1-C7BB-4483-A5C3-416C252B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5EDC8-D235-4EEA-9491-44158015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675A11-BDCF-4DDD-A50E-C30FEE94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B73ABF-303E-4161-85A2-0C8089F6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F7A6D-D62A-4C99-86CD-732965F5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E27DF-C8CF-445E-88CA-A81A517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C9F3B-2FE1-4A39-AA4F-F63A95EE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72A5E-6928-47C1-B4F4-608C24A1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2AC35-AC73-48C0-9798-119A7F6D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15C50-32F3-40C9-83A9-633CF7CC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77011-EC09-4CF8-820F-3B0A7063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06699-A181-40DB-8943-3911731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33955-CEA1-413F-A0F0-A6652AC0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D345-6A49-4C37-8FE7-2BAA53C9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6D68D-B31F-441F-9271-58117F45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315CA-BEA5-4D98-8AC2-6E78E1C3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F96FC-2306-4716-909D-E4EFB89F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6CD35-7CC0-4D84-9A0B-C5B20CCB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E22DE-CF96-4686-9E97-CF56F176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0B865-9969-463C-B5C8-239CFA24E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DE1F-BEDA-4169-99C1-6B951D7C637D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88436-4DC3-4E36-8DF4-7FB08C2B2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AACE8-EFBA-4B11-86BB-6B1C1EB4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523C-DC8B-4302-9CE9-125E984C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BF920-73BA-417F-AC48-F4FA1719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EBC538-7725-4D49-B858-B2F58A0BA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线性方程组计算器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AF014-1AA3-458D-BAD7-E8060362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第二组</a:t>
            </a:r>
          </a:p>
        </p:txBody>
      </p:sp>
    </p:spTree>
    <p:extLst>
      <p:ext uri="{BB962C8B-B14F-4D97-AF65-F5344CB8AC3E}">
        <p14:creationId xmlns:p14="http://schemas.microsoft.com/office/powerpoint/2010/main" val="224394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02563E-2DC0-4164-A359-09F81E581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42A782-3A27-4C8F-8B05-CDF8820A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395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成员介绍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  <a:t>信息与计算科学：郑茂森，丁宏宇</a:t>
            </a:r>
            <a:b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  <a:t>数学与应用数学：周凌一</a:t>
            </a:r>
            <a:b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  <a:t>生物技术：阮朝列</a:t>
            </a:r>
            <a:b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  <a:t>天文学：任崇阳</a:t>
            </a:r>
            <a:b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00" dirty="0">
                <a:latin typeface="宋体" panose="02010600030101010101" pitchFamily="2" charset="-122"/>
                <a:ea typeface="宋体" panose="02010600030101010101" pitchFamily="2" charset="-122"/>
              </a:rPr>
              <a:t>物理学：杨耀翔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26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935385-3249-4FE4-A216-FCC9EC3EA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557949-BF2A-41E2-B25B-2E76EDE6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515"/>
          </a:xfrm>
        </p:spPr>
        <p:txBody>
          <a:bodyPr/>
          <a:lstStyle/>
          <a:p>
            <a:r>
              <a:rPr lang="zh-CN" altLang="en-US" dirty="0"/>
              <a:t>                         功能演示</a:t>
            </a:r>
          </a:p>
        </p:txBody>
      </p:sp>
    </p:spTree>
    <p:extLst>
      <p:ext uri="{BB962C8B-B14F-4D97-AF65-F5344CB8AC3E}">
        <p14:creationId xmlns:p14="http://schemas.microsoft.com/office/powerpoint/2010/main" val="396751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CFBB16-6B74-4236-AB34-33203BE95803}"/>
              </a:ext>
            </a:extLst>
          </p:cNvPr>
          <p:cNvPicPr/>
          <p:nvPr/>
        </p:nvPicPr>
        <p:blipFill rotWithShape="1">
          <a:blip r:embed="rId2"/>
          <a:srcRect r="22225" b="86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52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0C39D9-B648-4F49-901F-0710A6321F16}"/>
              </a:ext>
            </a:extLst>
          </p:cNvPr>
          <p:cNvPicPr/>
          <p:nvPr/>
        </p:nvPicPr>
        <p:blipFill rotWithShape="1">
          <a:blip r:embed="rId2"/>
          <a:srcRect r="22105" b="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17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490DD5-6F7D-4CC7-940A-A8D0EA5A8D8B}"/>
              </a:ext>
            </a:extLst>
          </p:cNvPr>
          <p:cNvPicPr/>
          <p:nvPr/>
        </p:nvPicPr>
        <p:blipFill rotWithShape="1">
          <a:blip r:embed="rId2"/>
          <a:srcRect t="-1" r="19576" b="7321"/>
          <a:stretch/>
        </p:blipFill>
        <p:spPr bwMode="auto">
          <a:xfrm>
            <a:off x="-71120" y="0"/>
            <a:ext cx="12263120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227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A37A5F-EACD-4BA1-A011-D6B9AB0E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C957C2-DE1E-47FA-A62A-E4F37614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53F1A-8E69-474A-BF7C-91B98393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基本思路：用图形界面让用户输入并获得输出。使用数值分析中的解线性方程组的高斯消元法，三角分解法和追赶法编写主要程序，编写过程中使用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技术难点和解决方案：难点是用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PyQt5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编写图形界面。上网查询解决。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38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3522BB-013F-45E0-8D02-937D60C82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DB91E4-CE86-4BC8-88FF-D116E03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特色和创新点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18AA6-F83C-461D-BE0F-C9CA3E50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特色：用数值分析中的方法，专业性比较强。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创新点：用图形界面将这些方法集合起来，用户可以不懂其中的原理而直接使用这些方法解线性方程组。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D3AB26-CD6E-4C0C-B90F-F8099C392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3438FA-96E1-4F29-AADC-2B0C26C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575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9449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Times New Roman</vt:lpstr>
      <vt:lpstr>Office 主题​​</vt:lpstr>
      <vt:lpstr>线性方程组计算器</vt:lpstr>
      <vt:lpstr>    成员介绍  信息与计算科学：郑茂森，丁宏宇 数学与应用数学：周凌一 生物技术：阮朝列 天文学：任崇阳 物理学：杨耀翔       </vt:lpstr>
      <vt:lpstr>                         功能演示</vt:lpstr>
      <vt:lpstr>PowerPoint 演示文稿</vt:lpstr>
      <vt:lpstr>PowerPoint 演示文稿</vt:lpstr>
      <vt:lpstr>PowerPoint 演示文稿</vt:lpstr>
      <vt:lpstr>总体设计</vt:lpstr>
      <vt:lpstr>特色和创新点</vt:lpstr>
      <vt:lpstr>            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线性方程组计算器</dc:title>
  <dc:creator>ly z</dc:creator>
  <cp:lastModifiedBy>ly z</cp:lastModifiedBy>
  <cp:revision>3</cp:revision>
  <dcterms:created xsi:type="dcterms:W3CDTF">2018-01-09T12:52:18Z</dcterms:created>
  <dcterms:modified xsi:type="dcterms:W3CDTF">2018-01-09T13:08:31Z</dcterms:modified>
</cp:coreProperties>
</file>