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7FF3-736C-4A0E-8FB1-B8D1D979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336764"/>
            <a:ext cx="8637073" cy="1085007"/>
          </a:xfrm>
        </p:spPr>
        <p:txBody>
          <a:bodyPr/>
          <a:lstStyle/>
          <a:p>
            <a:r>
              <a:rPr kumimoji="1" lang="en-US" altLang="ja-JP" dirty="0"/>
              <a:t>SNS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075B51-9F72-4B97-993B-F5A94E8F0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2" y="1687444"/>
            <a:ext cx="9656583" cy="43573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【</a:t>
            </a:r>
            <a:r>
              <a:rPr kumimoji="1" lang="ja-JP" altLang="en-US" dirty="0"/>
              <a:t>テーマ</a:t>
            </a:r>
            <a:r>
              <a:rPr kumimoji="1" lang="en-US" altLang="ja-JP" dirty="0"/>
              <a:t>】</a:t>
            </a:r>
          </a:p>
          <a:p>
            <a:pPr algn="l"/>
            <a:r>
              <a:rPr kumimoji="1" lang="ja-JP" altLang="en-US" sz="1400" dirty="0"/>
              <a:t>料理をテーマにした</a:t>
            </a:r>
            <a:r>
              <a:rPr kumimoji="1" lang="en-US" altLang="ja-JP" sz="1400" dirty="0"/>
              <a:t>SNS</a:t>
            </a:r>
          </a:p>
          <a:p>
            <a:pPr algn="l"/>
            <a:r>
              <a:rPr lang="ja-JP" altLang="en-US" sz="1400" dirty="0"/>
              <a:t>自炊を応援するサービス</a:t>
            </a:r>
            <a:endParaRPr lang="en-US" altLang="ja-JP" sz="1400" dirty="0"/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【</a:t>
            </a:r>
            <a:r>
              <a:rPr lang="ja-JP" altLang="en-US" dirty="0"/>
              <a:t>概要</a:t>
            </a:r>
            <a:r>
              <a:rPr lang="en-US" altLang="ja-JP" dirty="0"/>
              <a:t>】</a:t>
            </a:r>
          </a:p>
          <a:p>
            <a:pPr algn="l"/>
            <a:r>
              <a:rPr kumimoji="1" lang="ja-JP" altLang="en-US" sz="1400" dirty="0"/>
              <a:t>自炊を頑張りたくなる</a:t>
            </a:r>
            <a:r>
              <a:rPr lang="ja-JP" altLang="en-US" sz="1400" dirty="0"/>
              <a:t>ような</a:t>
            </a:r>
            <a:r>
              <a:rPr kumimoji="1" lang="ja-JP" altLang="en-US" sz="1400" dirty="0"/>
              <a:t>サイト。</a:t>
            </a:r>
            <a:endParaRPr kumimoji="1" lang="en-US" altLang="ja-JP" sz="1400" dirty="0"/>
          </a:p>
          <a:p>
            <a:pPr algn="l"/>
            <a:r>
              <a:rPr lang="ja-JP" altLang="en-US" sz="1400" dirty="0"/>
              <a:t>作った料理の写真を</a:t>
            </a:r>
            <a:r>
              <a:rPr lang="en-US" altLang="ja-JP" sz="1400" dirty="0"/>
              <a:t>SNS</a:t>
            </a:r>
            <a:r>
              <a:rPr lang="ja-JP" altLang="en-US" sz="1400" dirty="0"/>
              <a:t>に投稿することで、いい</a:t>
            </a:r>
            <a:r>
              <a:rPr lang="ja-JP" altLang="en-US" sz="1400" dirty="0" err="1"/>
              <a:t>ねを</a:t>
            </a:r>
            <a:r>
              <a:rPr lang="ja-JP" altLang="en-US" sz="1400" dirty="0"/>
              <a:t>貰ったり、他者の料理を見ることでモチベーション</a:t>
            </a:r>
            <a:r>
              <a:rPr lang="en-US" altLang="ja-JP" sz="1400" dirty="0"/>
              <a:t>UP</a:t>
            </a:r>
          </a:p>
          <a:p>
            <a:pPr algn="l"/>
            <a:r>
              <a:rPr kumimoji="1" lang="ja-JP" altLang="en-US" sz="1400" dirty="0"/>
              <a:t>また、自炊の記録を残すことで、節約度合いなどを自動で計算し、グラフで見える</a:t>
            </a:r>
            <a:r>
              <a:rPr kumimoji="1" lang="ja-JP" altLang="en-US" sz="1400" dirty="0" err="1"/>
              <a:t>化する</a:t>
            </a:r>
            <a:r>
              <a:rPr kumimoji="1" lang="ja-JP" altLang="en-US" sz="1400" dirty="0"/>
              <a:t>ことでモチベーション</a:t>
            </a:r>
            <a:r>
              <a:rPr kumimoji="1" lang="en-US" altLang="ja-JP" sz="1400" dirty="0"/>
              <a:t>UP</a:t>
            </a:r>
          </a:p>
          <a:p>
            <a:pPr algn="l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401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6AB08-69CE-442E-8019-50619C3A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お気に入り表示機能</a:t>
            </a:r>
          </a:p>
        </p:txBody>
      </p:sp>
      <p:pic>
        <p:nvPicPr>
          <p:cNvPr id="8" name="コンテンツ プレースホルダー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9218E71-76F4-4943-A95A-838FBB7F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015734"/>
            <a:ext cx="4798032" cy="248298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7A1FC8-C8A0-4D97-B8A5-87D695B7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自分がいい</a:t>
            </a:r>
            <a:r>
              <a:rPr lang="ja-JP" altLang="en-US" dirty="0" err="1"/>
              <a:t>ね</a:t>
            </a:r>
            <a:r>
              <a:rPr lang="ja-JP" altLang="en-US" dirty="0"/>
              <a:t>した投稿を一覧表示することが出来る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AED0C-03EA-4EED-8AC7-5A145574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ランキング機能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7498FF9E-6C3B-482F-A947-520DB537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85" y="2278910"/>
            <a:ext cx="5678176" cy="292425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F2D190-FB94-4B32-9310-6C7B5D0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投稿別いい</a:t>
            </a:r>
            <a:r>
              <a:rPr lang="ja-JP" altLang="en-US" dirty="0" err="1"/>
              <a:t>ね</a:t>
            </a:r>
            <a:r>
              <a:rPr lang="ja-JP" altLang="en-US" dirty="0"/>
              <a:t>獲得数ランキング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ユーザー別いい</a:t>
            </a:r>
            <a:r>
              <a:rPr lang="ja-JP" altLang="en-US" dirty="0" err="1"/>
              <a:t>ね</a:t>
            </a:r>
            <a:r>
              <a:rPr lang="ja-JP" altLang="en-US" dirty="0"/>
              <a:t>獲得数ランキング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6A0A8-D05D-417D-92D4-58E1D4F3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投稿別ランキング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E55310A-0C7A-4083-BC31-6171933D0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73"/>
          <a:stretch/>
        </p:blipFill>
        <p:spPr>
          <a:xfrm>
            <a:off x="593203" y="2116475"/>
            <a:ext cx="5502797" cy="345061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B35A93-F9EE-42BC-A4A0-8C0E2C31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252" y="2116475"/>
            <a:ext cx="5290085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各投稿のいい</a:t>
            </a:r>
            <a:r>
              <a:rPr lang="ja-JP" altLang="en-US" dirty="0" err="1"/>
              <a:t>ね</a:t>
            </a:r>
            <a:r>
              <a:rPr lang="ja-JP" altLang="en-US" dirty="0"/>
              <a:t>獲得数によって、投稿をランキング順に表示する。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79954-A802-4095-9BAF-E51A710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ユーザー別ランキング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B3C0D0E8-3B20-4DF5-87A3-80701498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52850"/>
            <a:ext cx="4798032" cy="1703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F0DD5C-AC1E-47E5-9AD2-95D6119F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ユーザ毎の全投稿から獲得</a:t>
            </a:r>
            <a:r>
              <a:rPr lang="ja-JP" altLang="en-US" dirty="0" err="1"/>
              <a:t>したいい</a:t>
            </a:r>
            <a:r>
              <a:rPr lang="ja-JP" altLang="en-US" dirty="0"/>
              <a:t>ねをカウントし、各ユーザーの総いいね獲得数ランキング順に表示。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9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3ADE-9F11-41DE-8108-470F2497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458" y="638162"/>
            <a:ext cx="5525305" cy="81218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ログイン、新規登録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A734F-50C5-41A9-8703-AC4CD87E9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95" y="2465795"/>
            <a:ext cx="5530919" cy="169355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ユーザー</a:t>
            </a:r>
            <a:r>
              <a:rPr kumimoji="1" lang="en-US" altLang="ja-JP" dirty="0"/>
              <a:t>ID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パスワードを設定</a:t>
            </a:r>
            <a:endParaRPr kumimoji="1" lang="en-US" altLang="ja-JP" dirty="0"/>
          </a:p>
          <a:p>
            <a:r>
              <a:rPr lang="ja-JP" altLang="en-US" dirty="0"/>
              <a:t>ユーザー</a:t>
            </a:r>
            <a:r>
              <a:rPr lang="en-US" altLang="ja-JP" dirty="0"/>
              <a:t>ID</a:t>
            </a:r>
            <a:r>
              <a:rPr lang="ja-JP" altLang="en-US" dirty="0"/>
              <a:t>別にログイン機能</a:t>
            </a:r>
            <a:endParaRPr kumimoji="1" lang="ja-JP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33D53-9855-4BCC-BD9C-93FDD7A11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7" y="477854"/>
            <a:ext cx="3928567" cy="2496254"/>
            <a:chOff x="649417" y="477854"/>
            <a:chExt cx="3928567" cy="24962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7E791F-6DB8-4B89-AEEC-53A452C5C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417" y="477854"/>
              <a:ext cx="3928567" cy="2496254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B8A2D-E7A1-4ECE-AF05-88F121AB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418" y="487473"/>
              <a:ext cx="3928565" cy="2483427"/>
            </a:xfrm>
            <a:prstGeom prst="rect">
              <a:avLst/>
            </a:prstGeom>
            <a:solidFill>
              <a:srgbClr val="FFFFFE"/>
            </a:soli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A6854C54-2248-4F0B-B75D-38D40CC9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94" b="52674"/>
          <a:stretch/>
        </p:blipFill>
        <p:spPr>
          <a:xfrm>
            <a:off x="928744" y="638162"/>
            <a:ext cx="3369912" cy="21756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745422-DB7B-4DE7-A13A-0BFA81C15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8" y="3139262"/>
            <a:ext cx="3928567" cy="2478034"/>
            <a:chOff x="639508" y="3139262"/>
            <a:chExt cx="3928567" cy="24780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6CA4D8-4F0A-487D-9749-DB65CE7B1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9508" y="3139262"/>
              <a:ext cx="3928567" cy="2478034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064E9A-D61A-47E1-9E07-6005AFE01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9509" y="3148811"/>
              <a:ext cx="3928565" cy="2463952"/>
            </a:xfrm>
            <a:prstGeom prst="rect">
              <a:avLst/>
            </a:prstGeom>
            <a:solidFill>
              <a:srgbClr val="FFFFFE"/>
            </a:soli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CCDF692D-A1FF-4A30-BFCB-55EEE1E87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362" b="52226"/>
          <a:stretch/>
        </p:blipFill>
        <p:spPr>
          <a:xfrm>
            <a:off x="808858" y="3312572"/>
            <a:ext cx="3591559" cy="21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48" descr="家具, 室内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1DCE75-88BB-419C-8589-7E3FC9A0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250" y="534545"/>
            <a:ext cx="4158749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dirty="0"/>
              <a:t>トップページ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798BD-63BA-4738-8DEE-AC385EE2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6" y="1953384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投稿機能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文章、写真</a:t>
            </a:r>
            <a:r>
              <a:rPr kumimoji="1"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dirty="0"/>
              <a:t>投稿記録</a:t>
            </a:r>
            <a:r>
              <a:rPr lang="en-US" altLang="ja-JP" dirty="0"/>
              <a:t>(My</a:t>
            </a:r>
            <a:r>
              <a:rPr lang="ja-JP" altLang="en-US" dirty="0"/>
              <a:t>記録</a:t>
            </a:r>
            <a:r>
              <a:rPr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節約記録グラフ</a:t>
            </a:r>
            <a:r>
              <a:rPr kumimoji="1" lang="en-US" altLang="ja-JP" dirty="0"/>
              <a:t>(MY</a:t>
            </a:r>
            <a:r>
              <a:rPr kumimoji="1" lang="ja-JP" altLang="en-US" dirty="0"/>
              <a:t>記録</a:t>
            </a:r>
            <a:r>
              <a:rPr kumimoji="1"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dirty="0"/>
              <a:t>投稿記録</a:t>
            </a:r>
            <a:r>
              <a:rPr lang="en-US" altLang="ja-JP" dirty="0"/>
              <a:t>(</a:t>
            </a:r>
            <a:r>
              <a:rPr lang="ja-JP" altLang="en-US" dirty="0"/>
              <a:t>全ユーザーの記録</a:t>
            </a:r>
            <a:r>
              <a:rPr lang="en-US" altLang="ja-JP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ja-JP" altLang="en-US" dirty="0"/>
              <a:t>お気に入り表示機能</a:t>
            </a:r>
            <a:endParaRPr lang="en-US" altLang="ja-JP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ja-JP" altLang="en-US" dirty="0"/>
              <a:t>ランキング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いい</a:t>
            </a:r>
            <a:r>
              <a:rPr kumimoji="1" lang="ja-JP" altLang="en-US" dirty="0" err="1"/>
              <a:t>ね</a:t>
            </a:r>
            <a:r>
              <a:rPr kumimoji="1" lang="ja-JP" altLang="en-US" dirty="0"/>
              <a:t>獲得数</a:t>
            </a:r>
            <a:r>
              <a:rPr kumimoji="1" lang="en-US" altLang="ja-JP" dirty="0"/>
              <a:t>)</a:t>
            </a:r>
          </a:p>
        </p:txBody>
      </p:sp>
      <p:pic>
        <p:nvPicPr>
          <p:cNvPr id="6" name="図 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A32345E-F4C6-40F4-817A-CE3FA2A8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2" y="1953384"/>
            <a:ext cx="5409595" cy="27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A7DD6-4884-4F73-B5C7-11FDFED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投稿機能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D5B3792-DDE0-494A-AA8A-C6369D5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68" y="2015734"/>
            <a:ext cx="4798032" cy="248298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40AE30-19C4-4B89-BE64-A1ED1786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料理名</a:t>
            </a:r>
            <a:endParaRPr lang="en-US" altLang="ja-JP" dirty="0"/>
          </a:p>
          <a:p>
            <a:r>
              <a:rPr lang="ja-JP" altLang="en-US" dirty="0"/>
              <a:t>コメント</a:t>
            </a:r>
            <a:endParaRPr lang="en-US" altLang="ja-JP" dirty="0"/>
          </a:p>
          <a:p>
            <a:r>
              <a:rPr lang="ja-JP" altLang="en-US" dirty="0"/>
              <a:t>写真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を入力し投稿する。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FBFE8-9495-4600-8111-B0648FA8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MY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(</a:t>
            </a:r>
            <a:r>
              <a:rPr kumimoji="1" lang="ja-JP" altLang="en-US" dirty="0"/>
              <a:t>投稿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0EB334B-4A2F-4042-AF7E-21A73316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109709"/>
            <a:ext cx="5123463" cy="26385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839D0-8ABA-4286-BE1C-E066208D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ユーザー別のページ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自身の投稿を見ることが出来る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 dirty="0"/>
              <a:t>検索機能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日付、料理名から該当するものを検索し表示可能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BDADC-B7BC-4E4C-9294-19BF62AA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節約記録グラフ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0B034360-B267-4F0E-A1D6-D39A39B1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2109709"/>
            <a:ext cx="5123463" cy="26385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03DE1-A130-4178-BAF7-38B77365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015734"/>
            <a:ext cx="4012907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お金の記録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自炊にかけた費用と何食分にかけたかを入力することで、自動で同じ回数、外食をした場合との比較グラフを作成。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月毎の棒グラフと、</a:t>
            </a:r>
            <a:r>
              <a:rPr lang="en-US" altLang="ja-JP" dirty="0"/>
              <a:t>1</a:t>
            </a:r>
            <a:r>
              <a:rPr lang="ja-JP" altLang="en-US" dirty="0"/>
              <a:t>年間の各月毎の折れ線グラフを作成。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9A8C4-BA19-48CC-B39B-77FCCCD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投稿記録（全ユーザー）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669F478-26DB-4E2F-B015-AECCECB5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7" y="2015734"/>
            <a:ext cx="5662334" cy="32446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315477-92C0-4FF9-A6BE-AC1E5B33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55" y="2015734"/>
            <a:ext cx="5517223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全ユーザーの投稿を見ることが出来る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検索機能の他に、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メッセージ機能、いい</a:t>
            </a:r>
            <a:r>
              <a:rPr lang="ja-JP" altLang="en-US" dirty="0" err="1"/>
              <a:t>ね</a:t>
            </a:r>
            <a:r>
              <a:rPr lang="ja-JP" altLang="en-US" dirty="0"/>
              <a:t>機能がある。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157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C1ED7-49BD-488E-8D91-6753299F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メッセージ機能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C58423F4-6A0D-4871-827D-55A46140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67"/>
          <a:stretch/>
        </p:blipFill>
        <p:spPr>
          <a:xfrm>
            <a:off x="1965114" y="805583"/>
            <a:ext cx="3290272" cy="46607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36FEE1-62A0-4C62-AAB8-F26F1A55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54139"/>
            <a:ext cx="5025966" cy="381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各投稿に対して、チャットの様にメッセージのやり取りが可能。（ツイッターのリプライ機能のようなもの）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各料理に対するメッセージは全ユーザーが閲覧、メッセージの送信が可能。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07D2E-7BA8-4655-BB4C-A26AFC6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いい</a:t>
            </a:r>
            <a:r>
              <a:rPr kumimoji="1" lang="ja-JP" altLang="en-US" dirty="0" err="1"/>
              <a:t>ね</a:t>
            </a:r>
            <a:r>
              <a:rPr kumimoji="1" lang="ja-JP" altLang="en-US" dirty="0"/>
              <a:t>機能</a:t>
            </a:r>
          </a:p>
        </p:txBody>
      </p:sp>
      <p:pic>
        <p:nvPicPr>
          <p:cNvPr id="19" name="コンテンツ プレースホルダー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9A53234-E876-4B10-807C-B1A06311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07" t="23657" r="2562" b="37169"/>
          <a:stretch/>
        </p:blipFill>
        <p:spPr>
          <a:xfrm>
            <a:off x="1130029" y="1851039"/>
            <a:ext cx="4960442" cy="2569850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3B9C9D73-8A5D-4F00-BEB2-D58C7461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各投稿にたいしていい</a:t>
            </a:r>
            <a:r>
              <a:rPr lang="ja-JP" altLang="en-US" dirty="0" err="1"/>
              <a:t>ねを</a:t>
            </a:r>
            <a:r>
              <a:rPr lang="ja-JP" altLang="en-US" dirty="0"/>
              <a:t>押すことが出来る。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１ユーザは１投稿に対して１いい</a:t>
            </a:r>
            <a:r>
              <a:rPr lang="ja-JP" altLang="en-US" dirty="0" err="1"/>
              <a:t>ねを</a:t>
            </a:r>
            <a:r>
              <a:rPr lang="ja-JP" altLang="en-US" dirty="0"/>
              <a:t>押せる。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自分がいい</a:t>
            </a:r>
            <a:r>
              <a:rPr lang="ja-JP" altLang="en-US" dirty="0" err="1"/>
              <a:t>ね</a:t>
            </a:r>
            <a:r>
              <a:rPr lang="ja-JP" altLang="en-US" dirty="0"/>
              <a:t>したものは赤表示になり、再度押すと取り消すことも可能。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4850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</TotalTime>
  <Words>415</Words>
  <Application>Microsoft Office PowerPoint</Application>
  <PresentationFormat>ワイド画面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Rockwell</vt:lpstr>
      <vt:lpstr>ギャラリー</vt:lpstr>
      <vt:lpstr>SNS</vt:lpstr>
      <vt:lpstr>ログイン、新規登録</vt:lpstr>
      <vt:lpstr>トップページ</vt:lpstr>
      <vt:lpstr>投稿機能</vt:lpstr>
      <vt:lpstr>MYページ(投稿)</vt:lpstr>
      <vt:lpstr>節約記録グラフ</vt:lpstr>
      <vt:lpstr>投稿記録（全ユーザー）</vt:lpstr>
      <vt:lpstr>メッセージ機能</vt:lpstr>
      <vt:lpstr>いいね機能</vt:lpstr>
      <vt:lpstr>お気に入り表示機能</vt:lpstr>
      <vt:lpstr>ランキング機能</vt:lpstr>
      <vt:lpstr>投稿別ランキング</vt:lpstr>
      <vt:lpstr>ユーザー別ランキング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トップページ</dc:title>
  <dc:creator>naoki</dc:creator>
  <cp:lastModifiedBy> </cp:lastModifiedBy>
  <cp:revision>18</cp:revision>
  <dcterms:created xsi:type="dcterms:W3CDTF">2018-12-04T01:20:19Z</dcterms:created>
  <dcterms:modified xsi:type="dcterms:W3CDTF">2018-12-08T01:58:04Z</dcterms:modified>
</cp:coreProperties>
</file>