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9995DF-03DB-4AC8-9586-CA313F0532A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6F8290-6623-4175-B24D-E3C24DC0DEC2}">
      <dgm:prSet/>
      <dgm:spPr/>
      <dgm:t>
        <a:bodyPr/>
        <a:lstStyle/>
        <a:p>
          <a:r>
            <a:rPr lang="en-US" b="1" i="0" baseline="0"/>
            <a:t>DHT22 Sensor</a:t>
          </a:r>
          <a:r>
            <a:rPr lang="en-US" b="0" i="0" baseline="0"/>
            <a:t>:</a:t>
          </a:r>
          <a:endParaRPr lang="en-US"/>
        </a:p>
      </dgm:t>
    </dgm:pt>
    <dgm:pt modelId="{80EEB1E9-3174-4BBF-82DA-015BE244F94B}" type="parTrans" cxnId="{9DFD475E-ADE1-49D6-9592-2E718099F939}">
      <dgm:prSet/>
      <dgm:spPr/>
      <dgm:t>
        <a:bodyPr/>
        <a:lstStyle/>
        <a:p>
          <a:endParaRPr lang="en-US"/>
        </a:p>
      </dgm:t>
    </dgm:pt>
    <dgm:pt modelId="{1A905BE5-BA97-4951-94FE-D49F8016E948}" type="sibTrans" cxnId="{9DFD475E-ADE1-49D6-9592-2E718099F939}">
      <dgm:prSet/>
      <dgm:spPr/>
      <dgm:t>
        <a:bodyPr/>
        <a:lstStyle/>
        <a:p>
          <a:endParaRPr lang="en-US"/>
        </a:p>
      </dgm:t>
    </dgm:pt>
    <dgm:pt modelId="{255D98A1-2A1E-4B0C-A41C-0B6559810A08}">
      <dgm:prSet/>
      <dgm:spPr/>
      <dgm:t>
        <a:bodyPr/>
        <a:lstStyle/>
        <a:p>
          <a:r>
            <a:rPr lang="en-US" b="0" i="0" baseline="0"/>
            <a:t>Measures temperature and humidity.</a:t>
          </a:r>
          <a:endParaRPr lang="en-US"/>
        </a:p>
      </dgm:t>
    </dgm:pt>
    <dgm:pt modelId="{29638986-E626-464E-8BEC-BF19C51D557F}" type="parTrans" cxnId="{2C94EB86-11B0-4F8E-A627-42263D807E75}">
      <dgm:prSet/>
      <dgm:spPr/>
      <dgm:t>
        <a:bodyPr/>
        <a:lstStyle/>
        <a:p>
          <a:endParaRPr lang="en-US"/>
        </a:p>
      </dgm:t>
    </dgm:pt>
    <dgm:pt modelId="{708CD309-505B-44CD-B247-D28224105AC1}" type="sibTrans" cxnId="{2C94EB86-11B0-4F8E-A627-42263D807E75}">
      <dgm:prSet/>
      <dgm:spPr/>
      <dgm:t>
        <a:bodyPr/>
        <a:lstStyle/>
        <a:p>
          <a:endParaRPr lang="en-US"/>
        </a:p>
      </dgm:t>
    </dgm:pt>
    <dgm:pt modelId="{9352FC91-2BB1-46F3-8E8B-5F797ECDC40A}">
      <dgm:prSet/>
      <dgm:spPr/>
      <dgm:t>
        <a:bodyPr/>
        <a:lstStyle/>
        <a:p>
          <a:r>
            <a:rPr lang="en-US" b="0" i="0" baseline="0" dirty="0"/>
            <a:t>Connected to analog pin A0 of the Arduino.</a:t>
          </a:r>
          <a:endParaRPr lang="en-US" dirty="0"/>
        </a:p>
      </dgm:t>
    </dgm:pt>
    <dgm:pt modelId="{09E4F127-BC03-4581-89BF-8DBC2DF04D45}" type="parTrans" cxnId="{2A02F0CD-BFB6-468E-AB43-92CBE4BB52AA}">
      <dgm:prSet/>
      <dgm:spPr/>
      <dgm:t>
        <a:bodyPr/>
        <a:lstStyle/>
        <a:p>
          <a:endParaRPr lang="en-US"/>
        </a:p>
      </dgm:t>
    </dgm:pt>
    <dgm:pt modelId="{517D2342-A5D5-4268-BF69-D62907F01366}" type="sibTrans" cxnId="{2A02F0CD-BFB6-468E-AB43-92CBE4BB52AA}">
      <dgm:prSet/>
      <dgm:spPr/>
      <dgm:t>
        <a:bodyPr/>
        <a:lstStyle/>
        <a:p>
          <a:endParaRPr lang="en-US"/>
        </a:p>
      </dgm:t>
    </dgm:pt>
    <dgm:pt modelId="{ED7BC883-B844-4309-8739-F02629AB5EE9}">
      <dgm:prSet/>
      <dgm:spPr/>
      <dgm:t>
        <a:bodyPr/>
        <a:lstStyle/>
        <a:p>
          <a:r>
            <a:rPr lang="en-US" b="0" i="0" baseline="0"/>
            <a:t>Communicates using a digital protocol for data exchange.</a:t>
          </a:r>
          <a:endParaRPr lang="en-US"/>
        </a:p>
      </dgm:t>
    </dgm:pt>
    <dgm:pt modelId="{B42AB8FF-CDA5-4BB4-8DF2-E227FAEF9543}" type="parTrans" cxnId="{C70F8621-4212-406F-B6A6-A1158C9D3D8A}">
      <dgm:prSet/>
      <dgm:spPr/>
      <dgm:t>
        <a:bodyPr/>
        <a:lstStyle/>
        <a:p>
          <a:endParaRPr lang="en-US"/>
        </a:p>
      </dgm:t>
    </dgm:pt>
    <dgm:pt modelId="{649A8D26-C645-4C26-BA56-7582E9EDE3AD}" type="sibTrans" cxnId="{C70F8621-4212-406F-B6A6-A1158C9D3D8A}">
      <dgm:prSet/>
      <dgm:spPr/>
      <dgm:t>
        <a:bodyPr/>
        <a:lstStyle/>
        <a:p>
          <a:endParaRPr lang="en-US"/>
        </a:p>
      </dgm:t>
    </dgm:pt>
    <dgm:pt modelId="{45A9A846-3620-4666-96AE-4FA79E9066BC}">
      <dgm:prSet/>
      <dgm:spPr/>
      <dgm:t>
        <a:bodyPr/>
        <a:lstStyle/>
        <a:p>
          <a:r>
            <a:rPr lang="en-US" b="1" i="0" baseline="0" dirty="0"/>
            <a:t>LDR </a:t>
          </a:r>
          <a:r>
            <a:rPr lang="en-US" b="1" i="0" baseline="0"/>
            <a:t>Sensor</a:t>
          </a:r>
          <a:r>
            <a:rPr lang="en-US" b="0" i="0" baseline="0"/>
            <a:t>:</a:t>
          </a:r>
          <a:endParaRPr lang="en-US" dirty="0"/>
        </a:p>
      </dgm:t>
    </dgm:pt>
    <dgm:pt modelId="{1034F0DA-C728-4FDF-98FB-95A040128FB1}" type="parTrans" cxnId="{800282EC-297B-4BF2-A498-6ABBF6CF21F2}">
      <dgm:prSet/>
      <dgm:spPr/>
      <dgm:t>
        <a:bodyPr/>
        <a:lstStyle/>
        <a:p>
          <a:endParaRPr lang="en-US"/>
        </a:p>
      </dgm:t>
    </dgm:pt>
    <dgm:pt modelId="{A7AB530C-1C6E-4EF2-A518-061D0FEAB3A5}" type="sibTrans" cxnId="{800282EC-297B-4BF2-A498-6ABBF6CF21F2}">
      <dgm:prSet/>
      <dgm:spPr/>
      <dgm:t>
        <a:bodyPr/>
        <a:lstStyle/>
        <a:p>
          <a:endParaRPr lang="en-US"/>
        </a:p>
      </dgm:t>
    </dgm:pt>
    <dgm:pt modelId="{B310F8B1-2FDE-4835-A82A-52193C87FFDD}">
      <dgm:prSet/>
      <dgm:spPr/>
      <dgm:t>
        <a:bodyPr/>
        <a:lstStyle/>
        <a:p>
          <a:r>
            <a:rPr lang="en-US" b="0" i="0" baseline="0" dirty="0"/>
            <a:t>Measures ambient light levels.</a:t>
          </a:r>
          <a:endParaRPr lang="en-US" dirty="0"/>
        </a:p>
      </dgm:t>
    </dgm:pt>
    <dgm:pt modelId="{9D9ED5FC-AB8E-42E8-AD61-4CFA0044FB75}" type="parTrans" cxnId="{EAD68BDA-02D9-464F-B65D-C218966B9151}">
      <dgm:prSet/>
      <dgm:spPr/>
      <dgm:t>
        <a:bodyPr/>
        <a:lstStyle/>
        <a:p>
          <a:endParaRPr lang="en-US"/>
        </a:p>
      </dgm:t>
    </dgm:pt>
    <dgm:pt modelId="{E0820DF9-D892-49CF-8ACC-66D9BD631D33}" type="sibTrans" cxnId="{EAD68BDA-02D9-464F-B65D-C218966B9151}">
      <dgm:prSet/>
      <dgm:spPr/>
      <dgm:t>
        <a:bodyPr/>
        <a:lstStyle/>
        <a:p>
          <a:endParaRPr lang="en-US"/>
        </a:p>
      </dgm:t>
    </dgm:pt>
    <dgm:pt modelId="{1999337F-5AFE-40A3-9051-621B81108248}">
      <dgm:prSet/>
      <dgm:spPr/>
      <dgm:t>
        <a:bodyPr/>
        <a:lstStyle/>
        <a:p>
          <a:r>
            <a:rPr lang="en-US" b="0" i="0" baseline="0" dirty="0"/>
            <a:t>Connected to analog pin A1.</a:t>
          </a:r>
          <a:endParaRPr lang="en-US" dirty="0"/>
        </a:p>
      </dgm:t>
    </dgm:pt>
    <dgm:pt modelId="{ED9F0571-C3D5-4C83-9DA0-2ABA426B6643}" type="parTrans" cxnId="{B3FA9E76-8C9B-45F5-9FD9-37E05B70F80D}">
      <dgm:prSet/>
      <dgm:spPr/>
      <dgm:t>
        <a:bodyPr/>
        <a:lstStyle/>
        <a:p>
          <a:endParaRPr lang="en-US"/>
        </a:p>
      </dgm:t>
    </dgm:pt>
    <dgm:pt modelId="{0F8BBB54-C846-47DA-82CC-9507089E9B3D}" type="sibTrans" cxnId="{B3FA9E76-8C9B-45F5-9FD9-37E05B70F80D}">
      <dgm:prSet/>
      <dgm:spPr/>
      <dgm:t>
        <a:bodyPr/>
        <a:lstStyle/>
        <a:p>
          <a:endParaRPr lang="en-US"/>
        </a:p>
      </dgm:t>
    </dgm:pt>
    <dgm:pt modelId="{76D4E336-2374-4C9C-B193-C79C8C89B4B2}">
      <dgm:prSet/>
      <dgm:spPr/>
      <dgm:t>
        <a:bodyPr/>
        <a:lstStyle/>
        <a:p>
          <a:r>
            <a:rPr lang="en-US" b="0" i="0" baseline="0" dirty="0"/>
            <a:t>Simple voltage divider circuit with a fixed resistor.</a:t>
          </a:r>
          <a:endParaRPr lang="en-US" dirty="0"/>
        </a:p>
      </dgm:t>
    </dgm:pt>
    <dgm:pt modelId="{FF2BF8EB-99C3-40D7-91E0-AA6E343DDF8F}" type="parTrans" cxnId="{CCE303B7-8D2A-4678-A674-8E7019BEA1A5}">
      <dgm:prSet/>
      <dgm:spPr/>
      <dgm:t>
        <a:bodyPr/>
        <a:lstStyle/>
        <a:p>
          <a:endParaRPr lang="en-US"/>
        </a:p>
      </dgm:t>
    </dgm:pt>
    <dgm:pt modelId="{6AAABB4F-EC0E-4CD1-92DF-CDE43F40927E}" type="sibTrans" cxnId="{CCE303B7-8D2A-4678-A674-8E7019BEA1A5}">
      <dgm:prSet/>
      <dgm:spPr/>
      <dgm:t>
        <a:bodyPr/>
        <a:lstStyle/>
        <a:p>
          <a:endParaRPr lang="en-US"/>
        </a:p>
      </dgm:t>
    </dgm:pt>
    <dgm:pt modelId="{0D0B1AC9-4D07-468F-8308-5B135627C205}">
      <dgm:prSet/>
      <dgm:spPr/>
      <dgm:t>
        <a:bodyPr/>
        <a:lstStyle/>
        <a:p>
          <a:r>
            <a:rPr lang="en-US" b="1" i="0" baseline="0" dirty="0"/>
            <a:t>LED Indicator</a:t>
          </a:r>
          <a:r>
            <a:rPr lang="en-US" b="0" i="0" baseline="0" dirty="0"/>
            <a:t>:</a:t>
          </a:r>
          <a:endParaRPr lang="en-US" dirty="0"/>
        </a:p>
      </dgm:t>
    </dgm:pt>
    <dgm:pt modelId="{095A1C25-0B9B-4D19-84F6-806BFC7675FD}" type="parTrans" cxnId="{1214800F-F79A-4200-A2E2-3F45282EC0FE}">
      <dgm:prSet/>
      <dgm:spPr/>
      <dgm:t>
        <a:bodyPr/>
        <a:lstStyle/>
        <a:p>
          <a:endParaRPr lang="en-US"/>
        </a:p>
      </dgm:t>
    </dgm:pt>
    <dgm:pt modelId="{DAE616F5-C5CA-499A-8D57-BC294E7D71C6}" type="sibTrans" cxnId="{1214800F-F79A-4200-A2E2-3F45282EC0FE}">
      <dgm:prSet/>
      <dgm:spPr/>
      <dgm:t>
        <a:bodyPr/>
        <a:lstStyle/>
        <a:p>
          <a:endParaRPr lang="en-US"/>
        </a:p>
      </dgm:t>
    </dgm:pt>
    <dgm:pt modelId="{302A0EBE-44CC-4D75-808C-F9F61AC73451}">
      <dgm:prSet/>
      <dgm:spPr/>
      <dgm:t>
        <a:bodyPr/>
        <a:lstStyle/>
        <a:p>
          <a:r>
            <a:rPr lang="en-US" b="0" i="0" baseline="0" dirty="0"/>
            <a:t>LED is connected to digital pin 9.</a:t>
          </a:r>
          <a:endParaRPr lang="en-US" dirty="0"/>
        </a:p>
      </dgm:t>
    </dgm:pt>
    <dgm:pt modelId="{93A2F51B-4EE4-4040-B8E1-5B672FDAE8F6}" type="parTrans" cxnId="{D36D7CBE-7F9B-440B-976D-6F86F2F10D72}">
      <dgm:prSet/>
      <dgm:spPr/>
      <dgm:t>
        <a:bodyPr/>
        <a:lstStyle/>
        <a:p>
          <a:endParaRPr lang="en-US"/>
        </a:p>
      </dgm:t>
    </dgm:pt>
    <dgm:pt modelId="{B099DEE5-7682-43EB-8CAF-4431D02556AF}" type="sibTrans" cxnId="{D36D7CBE-7F9B-440B-976D-6F86F2F10D72}">
      <dgm:prSet/>
      <dgm:spPr/>
      <dgm:t>
        <a:bodyPr/>
        <a:lstStyle/>
        <a:p>
          <a:endParaRPr lang="en-US"/>
        </a:p>
      </dgm:t>
    </dgm:pt>
    <dgm:pt modelId="{154A2391-BCCB-4818-8510-18999F27E612}">
      <dgm:prSet/>
      <dgm:spPr/>
      <dgm:t>
        <a:bodyPr/>
        <a:lstStyle/>
        <a:p>
          <a:r>
            <a:rPr lang="en-US" b="0" i="0" baseline="0" dirty="0"/>
            <a:t>It turns on in low light conditions (parking environment).</a:t>
          </a:r>
          <a:endParaRPr lang="en-US" dirty="0"/>
        </a:p>
      </dgm:t>
    </dgm:pt>
    <dgm:pt modelId="{B6B34D54-D8E0-428D-9D9A-7EE222BE0677}" type="parTrans" cxnId="{E5278D8B-56D8-4929-B48E-38BE98614946}">
      <dgm:prSet/>
      <dgm:spPr/>
      <dgm:t>
        <a:bodyPr/>
        <a:lstStyle/>
        <a:p>
          <a:endParaRPr lang="en-US"/>
        </a:p>
      </dgm:t>
    </dgm:pt>
    <dgm:pt modelId="{5CC7B94E-AC24-4848-8173-D2525836E49C}" type="sibTrans" cxnId="{E5278D8B-56D8-4929-B48E-38BE98614946}">
      <dgm:prSet/>
      <dgm:spPr/>
      <dgm:t>
        <a:bodyPr/>
        <a:lstStyle/>
        <a:p>
          <a:endParaRPr lang="en-US"/>
        </a:p>
      </dgm:t>
    </dgm:pt>
    <dgm:pt modelId="{7468254A-1AA9-46DF-8301-D654F25716C8}" type="pres">
      <dgm:prSet presAssocID="{739995DF-03DB-4AC8-9586-CA313F0532A5}" presName="Name0" presStyleCnt="0">
        <dgm:presLayoutVars>
          <dgm:dir/>
          <dgm:resizeHandles val="exact"/>
        </dgm:presLayoutVars>
      </dgm:prSet>
      <dgm:spPr/>
    </dgm:pt>
    <dgm:pt modelId="{91040CC2-E7FC-4A9D-8949-CF07B0D316A1}" type="pres">
      <dgm:prSet presAssocID="{2E6F8290-6623-4175-B24D-E3C24DC0DEC2}" presName="node" presStyleLbl="node1" presStyleIdx="0" presStyleCnt="11">
        <dgm:presLayoutVars>
          <dgm:bulletEnabled val="1"/>
        </dgm:presLayoutVars>
      </dgm:prSet>
      <dgm:spPr/>
    </dgm:pt>
    <dgm:pt modelId="{3021C217-A0E4-4AB2-97AD-7FE000DD2EE6}" type="pres">
      <dgm:prSet presAssocID="{1A905BE5-BA97-4951-94FE-D49F8016E948}" presName="sibTrans" presStyleLbl="sibTrans1D1" presStyleIdx="0" presStyleCnt="10"/>
      <dgm:spPr/>
    </dgm:pt>
    <dgm:pt modelId="{DEA37DDE-CD52-4E85-80F8-B026F45D9F6F}" type="pres">
      <dgm:prSet presAssocID="{1A905BE5-BA97-4951-94FE-D49F8016E948}" presName="connectorText" presStyleLbl="sibTrans1D1" presStyleIdx="0" presStyleCnt="10"/>
      <dgm:spPr/>
    </dgm:pt>
    <dgm:pt modelId="{EBCFA913-F792-4568-B1D7-C72CCEF01A6D}" type="pres">
      <dgm:prSet presAssocID="{255D98A1-2A1E-4B0C-A41C-0B6559810A08}" presName="node" presStyleLbl="node1" presStyleIdx="1" presStyleCnt="11">
        <dgm:presLayoutVars>
          <dgm:bulletEnabled val="1"/>
        </dgm:presLayoutVars>
      </dgm:prSet>
      <dgm:spPr/>
    </dgm:pt>
    <dgm:pt modelId="{5996DEF9-7CCB-45BC-B85F-B91630F1CF6B}" type="pres">
      <dgm:prSet presAssocID="{708CD309-505B-44CD-B247-D28224105AC1}" presName="sibTrans" presStyleLbl="sibTrans1D1" presStyleIdx="1" presStyleCnt="10"/>
      <dgm:spPr/>
    </dgm:pt>
    <dgm:pt modelId="{55538505-F829-44F5-82A7-A0CD602B60B1}" type="pres">
      <dgm:prSet presAssocID="{708CD309-505B-44CD-B247-D28224105AC1}" presName="connectorText" presStyleLbl="sibTrans1D1" presStyleIdx="1" presStyleCnt="10"/>
      <dgm:spPr/>
    </dgm:pt>
    <dgm:pt modelId="{70BCFBDF-8526-4305-B5BF-BFE4F052A3F3}" type="pres">
      <dgm:prSet presAssocID="{9352FC91-2BB1-46F3-8E8B-5F797ECDC40A}" presName="node" presStyleLbl="node1" presStyleIdx="2" presStyleCnt="11">
        <dgm:presLayoutVars>
          <dgm:bulletEnabled val="1"/>
        </dgm:presLayoutVars>
      </dgm:prSet>
      <dgm:spPr/>
    </dgm:pt>
    <dgm:pt modelId="{6B16C346-A205-430A-8BA8-03A403079221}" type="pres">
      <dgm:prSet presAssocID="{517D2342-A5D5-4268-BF69-D62907F01366}" presName="sibTrans" presStyleLbl="sibTrans1D1" presStyleIdx="2" presStyleCnt="10"/>
      <dgm:spPr/>
    </dgm:pt>
    <dgm:pt modelId="{23C06447-21A9-4BC4-A22A-BD39C7D1CAA8}" type="pres">
      <dgm:prSet presAssocID="{517D2342-A5D5-4268-BF69-D62907F01366}" presName="connectorText" presStyleLbl="sibTrans1D1" presStyleIdx="2" presStyleCnt="10"/>
      <dgm:spPr/>
    </dgm:pt>
    <dgm:pt modelId="{EFD5A7BD-89BD-412C-ABC6-E198EA7D855C}" type="pres">
      <dgm:prSet presAssocID="{ED7BC883-B844-4309-8739-F02629AB5EE9}" presName="node" presStyleLbl="node1" presStyleIdx="3" presStyleCnt="11">
        <dgm:presLayoutVars>
          <dgm:bulletEnabled val="1"/>
        </dgm:presLayoutVars>
      </dgm:prSet>
      <dgm:spPr/>
    </dgm:pt>
    <dgm:pt modelId="{572713C2-B561-441C-8445-FFEF149509F6}" type="pres">
      <dgm:prSet presAssocID="{649A8D26-C645-4C26-BA56-7582E9EDE3AD}" presName="sibTrans" presStyleLbl="sibTrans1D1" presStyleIdx="3" presStyleCnt="10"/>
      <dgm:spPr/>
    </dgm:pt>
    <dgm:pt modelId="{F6F49B30-5FA5-4228-A42D-EE2924DFA799}" type="pres">
      <dgm:prSet presAssocID="{649A8D26-C645-4C26-BA56-7582E9EDE3AD}" presName="connectorText" presStyleLbl="sibTrans1D1" presStyleIdx="3" presStyleCnt="10"/>
      <dgm:spPr/>
    </dgm:pt>
    <dgm:pt modelId="{CE540192-A739-4971-BD14-5C51A9B3DF04}" type="pres">
      <dgm:prSet presAssocID="{45A9A846-3620-4666-96AE-4FA79E9066BC}" presName="node" presStyleLbl="node1" presStyleIdx="4" presStyleCnt="11">
        <dgm:presLayoutVars>
          <dgm:bulletEnabled val="1"/>
        </dgm:presLayoutVars>
      </dgm:prSet>
      <dgm:spPr/>
    </dgm:pt>
    <dgm:pt modelId="{65C72416-FA6F-4748-B448-61EE7263FA91}" type="pres">
      <dgm:prSet presAssocID="{A7AB530C-1C6E-4EF2-A518-061D0FEAB3A5}" presName="sibTrans" presStyleLbl="sibTrans1D1" presStyleIdx="4" presStyleCnt="10"/>
      <dgm:spPr/>
    </dgm:pt>
    <dgm:pt modelId="{DAD55042-9361-4FFD-983C-FEB0B4E13A8D}" type="pres">
      <dgm:prSet presAssocID="{A7AB530C-1C6E-4EF2-A518-061D0FEAB3A5}" presName="connectorText" presStyleLbl="sibTrans1D1" presStyleIdx="4" presStyleCnt="10"/>
      <dgm:spPr/>
    </dgm:pt>
    <dgm:pt modelId="{C639E2D7-BD08-47DB-8E86-97D150D860CD}" type="pres">
      <dgm:prSet presAssocID="{B310F8B1-2FDE-4835-A82A-52193C87FFDD}" presName="node" presStyleLbl="node1" presStyleIdx="5" presStyleCnt="11">
        <dgm:presLayoutVars>
          <dgm:bulletEnabled val="1"/>
        </dgm:presLayoutVars>
      </dgm:prSet>
      <dgm:spPr/>
    </dgm:pt>
    <dgm:pt modelId="{FD453241-E15D-466C-B10B-ABE52B6E6902}" type="pres">
      <dgm:prSet presAssocID="{E0820DF9-D892-49CF-8ACC-66D9BD631D33}" presName="sibTrans" presStyleLbl="sibTrans1D1" presStyleIdx="5" presStyleCnt="10"/>
      <dgm:spPr/>
    </dgm:pt>
    <dgm:pt modelId="{B9CF4236-FD00-4938-9377-0E20799D1683}" type="pres">
      <dgm:prSet presAssocID="{E0820DF9-D892-49CF-8ACC-66D9BD631D33}" presName="connectorText" presStyleLbl="sibTrans1D1" presStyleIdx="5" presStyleCnt="10"/>
      <dgm:spPr/>
    </dgm:pt>
    <dgm:pt modelId="{33182478-A302-4014-A5F4-D5605EF5D90A}" type="pres">
      <dgm:prSet presAssocID="{1999337F-5AFE-40A3-9051-621B81108248}" presName="node" presStyleLbl="node1" presStyleIdx="6" presStyleCnt="11">
        <dgm:presLayoutVars>
          <dgm:bulletEnabled val="1"/>
        </dgm:presLayoutVars>
      </dgm:prSet>
      <dgm:spPr/>
    </dgm:pt>
    <dgm:pt modelId="{7EA90506-E55B-444A-88C5-5DE8440D3579}" type="pres">
      <dgm:prSet presAssocID="{0F8BBB54-C846-47DA-82CC-9507089E9B3D}" presName="sibTrans" presStyleLbl="sibTrans1D1" presStyleIdx="6" presStyleCnt="10"/>
      <dgm:spPr/>
    </dgm:pt>
    <dgm:pt modelId="{82A7B51B-DBBB-42DA-91F3-F6FCDAFD7954}" type="pres">
      <dgm:prSet presAssocID="{0F8BBB54-C846-47DA-82CC-9507089E9B3D}" presName="connectorText" presStyleLbl="sibTrans1D1" presStyleIdx="6" presStyleCnt="10"/>
      <dgm:spPr/>
    </dgm:pt>
    <dgm:pt modelId="{8B2AAC20-94C0-47D2-8F0B-55CB9BCEE9B3}" type="pres">
      <dgm:prSet presAssocID="{76D4E336-2374-4C9C-B193-C79C8C89B4B2}" presName="node" presStyleLbl="node1" presStyleIdx="7" presStyleCnt="11">
        <dgm:presLayoutVars>
          <dgm:bulletEnabled val="1"/>
        </dgm:presLayoutVars>
      </dgm:prSet>
      <dgm:spPr/>
    </dgm:pt>
    <dgm:pt modelId="{1F4841A1-B8AB-4BA4-9AD4-84A97543E91C}" type="pres">
      <dgm:prSet presAssocID="{6AAABB4F-EC0E-4CD1-92DF-CDE43F40927E}" presName="sibTrans" presStyleLbl="sibTrans1D1" presStyleIdx="7" presStyleCnt="10"/>
      <dgm:spPr/>
    </dgm:pt>
    <dgm:pt modelId="{D018CC6E-B71C-43F5-8006-EA0838D71C8A}" type="pres">
      <dgm:prSet presAssocID="{6AAABB4F-EC0E-4CD1-92DF-CDE43F40927E}" presName="connectorText" presStyleLbl="sibTrans1D1" presStyleIdx="7" presStyleCnt="10"/>
      <dgm:spPr/>
    </dgm:pt>
    <dgm:pt modelId="{2ED86E4C-3611-4647-B7BF-88452DB573BB}" type="pres">
      <dgm:prSet presAssocID="{0D0B1AC9-4D07-468F-8308-5B135627C205}" presName="node" presStyleLbl="node1" presStyleIdx="8" presStyleCnt="11">
        <dgm:presLayoutVars>
          <dgm:bulletEnabled val="1"/>
        </dgm:presLayoutVars>
      </dgm:prSet>
      <dgm:spPr/>
    </dgm:pt>
    <dgm:pt modelId="{DC3E63F0-F5EE-4768-808E-7483C8BBF167}" type="pres">
      <dgm:prSet presAssocID="{DAE616F5-C5CA-499A-8D57-BC294E7D71C6}" presName="sibTrans" presStyleLbl="sibTrans1D1" presStyleIdx="8" presStyleCnt="10"/>
      <dgm:spPr/>
    </dgm:pt>
    <dgm:pt modelId="{9DDF68ED-1008-4F45-8DE3-619E5C5513CF}" type="pres">
      <dgm:prSet presAssocID="{DAE616F5-C5CA-499A-8D57-BC294E7D71C6}" presName="connectorText" presStyleLbl="sibTrans1D1" presStyleIdx="8" presStyleCnt="10"/>
      <dgm:spPr/>
    </dgm:pt>
    <dgm:pt modelId="{BEA697EC-A798-4F5C-93D9-7921A42C8B49}" type="pres">
      <dgm:prSet presAssocID="{302A0EBE-44CC-4D75-808C-F9F61AC73451}" presName="node" presStyleLbl="node1" presStyleIdx="9" presStyleCnt="11">
        <dgm:presLayoutVars>
          <dgm:bulletEnabled val="1"/>
        </dgm:presLayoutVars>
      </dgm:prSet>
      <dgm:spPr/>
    </dgm:pt>
    <dgm:pt modelId="{7794B241-C819-4045-B8FF-90F662835893}" type="pres">
      <dgm:prSet presAssocID="{B099DEE5-7682-43EB-8CAF-4431D02556AF}" presName="sibTrans" presStyleLbl="sibTrans1D1" presStyleIdx="9" presStyleCnt="10"/>
      <dgm:spPr/>
    </dgm:pt>
    <dgm:pt modelId="{92CE99C3-0CE3-411B-AE04-2808B19F88E7}" type="pres">
      <dgm:prSet presAssocID="{B099DEE5-7682-43EB-8CAF-4431D02556AF}" presName="connectorText" presStyleLbl="sibTrans1D1" presStyleIdx="9" presStyleCnt="10"/>
      <dgm:spPr/>
    </dgm:pt>
    <dgm:pt modelId="{E4497A54-E187-4FF6-9043-A156C5710628}" type="pres">
      <dgm:prSet presAssocID="{154A2391-BCCB-4818-8510-18999F27E612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7794800-B7AB-440A-A6B0-2558C56B4210}" type="presOf" srcId="{2E6F8290-6623-4175-B24D-E3C24DC0DEC2}" destId="{91040CC2-E7FC-4A9D-8949-CF07B0D316A1}" srcOrd="0" destOrd="0" presId="urn:microsoft.com/office/officeart/2016/7/layout/RepeatingBendingProcessNew"/>
    <dgm:cxn modelId="{F36A4709-2B47-40DB-8F27-7209BCDF0B3D}" type="presOf" srcId="{A7AB530C-1C6E-4EF2-A518-061D0FEAB3A5}" destId="{DAD55042-9361-4FFD-983C-FEB0B4E13A8D}" srcOrd="1" destOrd="0" presId="urn:microsoft.com/office/officeart/2016/7/layout/RepeatingBendingProcessNew"/>
    <dgm:cxn modelId="{7ECFAD0D-CA1D-4284-855A-46C357CD6FBA}" type="presOf" srcId="{6AAABB4F-EC0E-4CD1-92DF-CDE43F40927E}" destId="{D018CC6E-B71C-43F5-8006-EA0838D71C8A}" srcOrd="1" destOrd="0" presId="urn:microsoft.com/office/officeart/2016/7/layout/RepeatingBendingProcessNew"/>
    <dgm:cxn modelId="{1214800F-F79A-4200-A2E2-3F45282EC0FE}" srcId="{739995DF-03DB-4AC8-9586-CA313F0532A5}" destId="{0D0B1AC9-4D07-468F-8308-5B135627C205}" srcOrd="8" destOrd="0" parTransId="{095A1C25-0B9B-4D19-84F6-806BFC7675FD}" sibTransId="{DAE616F5-C5CA-499A-8D57-BC294E7D71C6}"/>
    <dgm:cxn modelId="{3C07B517-3B76-4472-9DE2-5F6355CB52F1}" type="presOf" srcId="{1A905BE5-BA97-4951-94FE-D49F8016E948}" destId="{3021C217-A0E4-4AB2-97AD-7FE000DD2EE6}" srcOrd="0" destOrd="0" presId="urn:microsoft.com/office/officeart/2016/7/layout/RepeatingBendingProcessNew"/>
    <dgm:cxn modelId="{8815B41F-0935-4F22-98E7-298DB9DB4C86}" type="presOf" srcId="{517D2342-A5D5-4268-BF69-D62907F01366}" destId="{6B16C346-A205-430A-8BA8-03A403079221}" srcOrd="0" destOrd="0" presId="urn:microsoft.com/office/officeart/2016/7/layout/RepeatingBendingProcessNew"/>
    <dgm:cxn modelId="{C70F8621-4212-406F-B6A6-A1158C9D3D8A}" srcId="{739995DF-03DB-4AC8-9586-CA313F0532A5}" destId="{ED7BC883-B844-4309-8739-F02629AB5EE9}" srcOrd="3" destOrd="0" parTransId="{B42AB8FF-CDA5-4BB4-8DF2-E227FAEF9543}" sibTransId="{649A8D26-C645-4C26-BA56-7582E9EDE3AD}"/>
    <dgm:cxn modelId="{82A7A824-A562-4B87-A517-6126BFEFE44E}" type="presOf" srcId="{0F8BBB54-C846-47DA-82CC-9507089E9B3D}" destId="{7EA90506-E55B-444A-88C5-5DE8440D3579}" srcOrd="0" destOrd="0" presId="urn:microsoft.com/office/officeart/2016/7/layout/RepeatingBendingProcessNew"/>
    <dgm:cxn modelId="{8112892A-D139-4BD0-BC32-C25FD5B55E11}" type="presOf" srcId="{739995DF-03DB-4AC8-9586-CA313F0532A5}" destId="{7468254A-1AA9-46DF-8301-D654F25716C8}" srcOrd="0" destOrd="0" presId="urn:microsoft.com/office/officeart/2016/7/layout/RepeatingBendingProcessNew"/>
    <dgm:cxn modelId="{F32AB65B-D181-4961-81FF-7D73B309D718}" type="presOf" srcId="{649A8D26-C645-4C26-BA56-7582E9EDE3AD}" destId="{572713C2-B561-441C-8445-FFEF149509F6}" srcOrd="0" destOrd="0" presId="urn:microsoft.com/office/officeart/2016/7/layout/RepeatingBendingProcessNew"/>
    <dgm:cxn modelId="{3BAE025E-686C-4CF2-83DA-3D00EBC8A193}" type="presOf" srcId="{255D98A1-2A1E-4B0C-A41C-0B6559810A08}" destId="{EBCFA913-F792-4568-B1D7-C72CCEF01A6D}" srcOrd="0" destOrd="0" presId="urn:microsoft.com/office/officeart/2016/7/layout/RepeatingBendingProcessNew"/>
    <dgm:cxn modelId="{9DFD475E-ADE1-49D6-9592-2E718099F939}" srcId="{739995DF-03DB-4AC8-9586-CA313F0532A5}" destId="{2E6F8290-6623-4175-B24D-E3C24DC0DEC2}" srcOrd="0" destOrd="0" parTransId="{80EEB1E9-3174-4BBF-82DA-015BE244F94B}" sibTransId="{1A905BE5-BA97-4951-94FE-D49F8016E948}"/>
    <dgm:cxn modelId="{23144345-3CB7-47CD-9326-004CD46F0425}" type="presOf" srcId="{76D4E336-2374-4C9C-B193-C79C8C89B4B2}" destId="{8B2AAC20-94C0-47D2-8F0B-55CB9BCEE9B3}" srcOrd="0" destOrd="0" presId="urn:microsoft.com/office/officeart/2016/7/layout/RepeatingBendingProcessNew"/>
    <dgm:cxn modelId="{AB3A266D-BBB1-42EC-8279-67AB81D7B007}" type="presOf" srcId="{6AAABB4F-EC0E-4CD1-92DF-CDE43F40927E}" destId="{1F4841A1-B8AB-4BA4-9AD4-84A97543E91C}" srcOrd="0" destOrd="0" presId="urn:microsoft.com/office/officeart/2016/7/layout/RepeatingBendingProcessNew"/>
    <dgm:cxn modelId="{4B612351-BD84-4A64-A90C-64E34C0F4ED6}" type="presOf" srcId="{1A905BE5-BA97-4951-94FE-D49F8016E948}" destId="{DEA37DDE-CD52-4E85-80F8-B026F45D9F6F}" srcOrd="1" destOrd="0" presId="urn:microsoft.com/office/officeart/2016/7/layout/RepeatingBendingProcessNew"/>
    <dgm:cxn modelId="{E7A0F151-E086-45D9-97C2-59DA4BFAB637}" type="presOf" srcId="{45A9A846-3620-4666-96AE-4FA79E9066BC}" destId="{CE540192-A739-4971-BD14-5C51A9B3DF04}" srcOrd="0" destOrd="0" presId="urn:microsoft.com/office/officeart/2016/7/layout/RepeatingBendingProcessNew"/>
    <dgm:cxn modelId="{097B3E53-3F39-4612-B6B6-24CC7F82C336}" type="presOf" srcId="{B099DEE5-7682-43EB-8CAF-4431D02556AF}" destId="{92CE99C3-0CE3-411B-AE04-2808B19F88E7}" srcOrd="1" destOrd="0" presId="urn:microsoft.com/office/officeart/2016/7/layout/RepeatingBendingProcessNew"/>
    <dgm:cxn modelId="{86728654-2A6B-47D6-AB90-FBB1400FA913}" type="presOf" srcId="{E0820DF9-D892-49CF-8ACC-66D9BD631D33}" destId="{FD453241-E15D-466C-B10B-ABE52B6E6902}" srcOrd="0" destOrd="0" presId="urn:microsoft.com/office/officeart/2016/7/layout/RepeatingBendingProcessNew"/>
    <dgm:cxn modelId="{B3FA9E76-8C9B-45F5-9FD9-37E05B70F80D}" srcId="{739995DF-03DB-4AC8-9586-CA313F0532A5}" destId="{1999337F-5AFE-40A3-9051-621B81108248}" srcOrd="6" destOrd="0" parTransId="{ED9F0571-C3D5-4C83-9DA0-2ABA426B6643}" sibTransId="{0F8BBB54-C846-47DA-82CC-9507089E9B3D}"/>
    <dgm:cxn modelId="{1029027A-06C1-4594-9AFD-E9FCBA75A0B5}" type="presOf" srcId="{517D2342-A5D5-4268-BF69-D62907F01366}" destId="{23C06447-21A9-4BC4-A22A-BD39C7D1CAA8}" srcOrd="1" destOrd="0" presId="urn:microsoft.com/office/officeart/2016/7/layout/RepeatingBendingProcessNew"/>
    <dgm:cxn modelId="{9F3A1C80-0099-4F74-B904-330F0F79AC31}" type="presOf" srcId="{302A0EBE-44CC-4D75-808C-F9F61AC73451}" destId="{BEA697EC-A798-4F5C-93D9-7921A42C8B49}" srcOrd="0" destOrd="0" presId="urn:microsoft.com/office/officeart/2016/7/layout/RepeatingBendingProcessNew"/>
    <dgm:cxn modelId="{D01BDD82-BD20-4FC9-A37D-E10DCB90C1D9}" type="presOf" srcId="{1999337F-5AFE-40A3-9051-621B81108248}" destId="{33182478-A302-4014-A5F4-D5605EF5D90A}" srcOrd="0" destOrd="0" presId="urn:microsoft.com/office/officeart/2016/7/layout/RepeatingBendingProcessNew"/>
    <dgm:cxn modelId="{2793F282-9544-4EFB-A4A3-05D533D70DBF}" type="presOf" srcId="{DAE616F5-C5CA-499A-8D57-BC294E7D71C6}" destId="{9DDF68ED-1008-4F45-8DE3-619E5C5513CF}" srcOrd="1" destOrd="0" presId="urn:microsoft.com/office/officeart/2016/7/layout/RepeatingBendingProcessNew"/>
    <dgm:cxn modelId="{C2D68784-967B-4E1A-8B3A-C700D843538B}" type="presOf" srcId="{154A2391-BCCB-4818-8510-18999F27E612}" destId="{E4497A54-E187-4FF6-9043-A156C5710628}" srcOrd="0" destOrd="0" presId="urn:microsoft.com/office/officeart/2016/7/layout/RepeatingBendingProcessNew"/>
    <dgm:cxn modelId="{2C94EB86-11B0-4F8E-A627-42263D807E75}" srcId="{739995DF-03DB-4AC8-9586-CA313F0532A5}" destId="{255D98A1-2A1E-4B0C-A41C-0B6559810A08}" srcOrd="1" destOrd="0" parTransId="{29638986-E626-464E-8BEC-BF19C51D557F}" sibTransId="{708CD309-505B-44CD-B247-D28224105AC1}"/>
    <dgm:cxn modelId="{E5278D8B-56D8-4929-B48E-38BE98614946}" srcId="{739995DF-03DB-4AC8-9586-CA313F0532A5}" destId="{154A2391-BCCB-4818-8510-18999F27E612}" srcOrd="10" destOrd="0" parTransId="{B6B34D54-D8E0-428D-9D9A-7EE222BE0677}" sibTransId="{5CC7B94E-AC24-4848-8173-D2525836E49C}"/>
    <dgm:cxn modelId="{99C40392-6B14-4235-8761-B6D208454AC9}" type="presOf" srcId="{9352FC91-2BB1-46F3-8E8B-5F797ECDC40A}" destId="{70BCFBDF-8526-4305-B5BF-BFE4F052A3F3}" srcOrd="0" destOrd="0" presId="urn:microsoft.com/office/officeart/2016/7/layout/RepeatingBendingProcessNew"/>
    <dgm:cxn modelId="{A6E5C29B-A0AE-4B29-AB69-B5A9B50243D3}" type="presOf" srcId="{B310F8B1-2FDE-4835-A82A-52193C87FFDD}" destId="{C639E2D7-BD08-47DB-8E86-97D150D860CD}" srcOrd="0" destOrd="0" presId="urn:microsoft.com/office/officeart/2016/7/layout/RepeatingBendingProcessNew"/>
    <dgm:cxn modelId="{C3C97E9E-2ADB-4323-865D-92373AA82656}" type="presOf" srcId="{B099DEE5-7682-43EB-8CAF-4431D02556AF}" destId="{7794B241-C819-4045-B8FF-90F662835893}" srcOrd="0" destOrd="0" presId="urn:microsoft.com/office/officeart/2016/7/layout/RepeatingBendingProcessNew"/>
    <dgm:cxn modelId="{0E20EDA3-ACFC-4E68-BAB5-4152932F3B7D}" type="presOf" srcId="{0D0B1AC9-4D07-468F-8308-5B135627C205}" destId="{2ED86E4C-3611-4647-B7BF-88452DB573BB}" srcOrd="0" destOrd="0" presId="urn:microsoft.com/office/officeart/2016/7/layout/RepeatingBendingProcessNew"/>
    <dgm:cxn modelId="{C1BC7EAC-09A3-4543-BB9E-184A3D29812F}" type="presOf" srcId="{E0820DF9-D892-49CF-8ACC-66D9BD631D33}" destId="{B9CF4236-FD00-4938-9377-0E20799D1683}" srcOrd="1" destOrd="0" presId="urn:microsoft.com/office/officeart/2016/7/layout/RepeatingBendingProcessNew"/>
    <dgm:cxn modelId="{CCE303B7-8D2A-4678-A674-8E7019BEA1A5}" srcId="{739995DF-03DB-4AC8-9586-CA313F0532A5}" destId="{76D4E336-2374-4C9C-B193-C79C8C89B4B2}" srcOrd="7" destOrd="0" parTransId="{FF2BF8EB-99C3-40D7-91E0-AA6E343DDF8F}" sibTransId="{6AAABB4F-EC0E-4CD1-92DF-CDE43F40927E}"/>
    <dgm:cxn modelId="{27B173B9-445F-45D9-ADA9-EB164D5A8CFA}" type="presOf" srcId="{649A8D26-C645-4C26-BA56-7582E9EDE3AD}" destId="{F6F49B30-5FA5-4228-A42D-EE2924DFA799}" srcOrd="1" destOrd="0" presId="urn:microsoft.com/office/officeart/2016/7/layout/RepeatingBendingProcessNew"/>
    <dgm:cxn modelId="{D36D7CBE-7F9B-440B-976D-6F86F2F10D72}" srcId="{739995DF-03DB-4AC8-9586-CA313F0532A5}" destId="{302A0EBE-44CC-4D75-808C-F9F61AC73451}" srcOrd="9" destOrd="0" parTransId="{93A2F51B-4EE4-4040-B8E1-5B672FDAE8F6}" sibTransId="{B099DEE5-7682-43EB-8CAF-4431D02556AF}"/>
    <dgm:cxn modelId="{037BB3C2-C118-4F20-88D7-BE72DE257803}" type="presOf" srcId="{708CD309-505B-44CD-B247-D28224105AC1}" destId="{55538505-F829-44F5-82A7-A0CD602B60B1}" srcOrd="1" destOrd="0" presId="urn:microsoft.com/office/officeart/2016/7/layout/RepeatingBendingProcessNew"/>
    <dgm:cxn modelId="{A6F37DC4-DE48-4F61-84F3-6EE71723DCEC}" type="presOf" srcId="{A7AB530C-1C6E-4EF2-A518-061D0FEAB3A5}" destId="{65C72416-FA6F-4748-B448-61EE7263FA91}" srcOrd="0" destOrd="0" presId="urn:microsoft.com/office/officeart/2016/7/layout/RepeatingBendingProcessNew"/>
    <dgm:cxn modelId="{2A02F0CD-BFB6-468E-AB43-92CBE4BB52AA}" srcId="{739995DF-03DB-4AC8-9586-CA313F0532A5}" destId="{9352FC91-2BB1-46F3-8E8B-5F797ECDC40A}" srcOrd="2" destOrd="0" parTransId="{09E4F127-BC03-4581-89BF-8DBC2DF04D45}" sibTransId="{517D2342-A5D5-4268-BF69-D62907F01366}"/>
    <dgm:cxn modelId="{EAD68BDA-02D9-464F-B65D-C218966B9151}" srcId="{739995DF-03DB-4AC8-9586-CA313F0532A5}" destId="{B310F8B1-2FDE-4835-A82A-52193C87FFDD}" srcOrd="5" destOrd="0" parTransId="{9D9ED5FC-AB8E-42E8-AD61-4CFA0044FB75}" sibTransId="{E0820DF9-D892-49CF-8ACC-66D9BD631D33}"/>
    <dgm:cxn modelId="{B099EFE3-4802-4AC6-8CC9-ADD5334CD24B}" type="presOf" srcId="{DAE616F5-C5CA-499A-8D57-BC294E7D71C6}" destId="{DC3E63F0-F5EE-4768-808E-7483C8BBF167}" srcOrd="0" destOrd="0" presId="urn:microsoft.com/office/officeart/2016/7/layout/RepeatingBendingProcessNew"/>
    <dgm:cxn modelId="{3B3A51EA-25A9-462F-8223-9959D5F8878A}" type="presOf" srcId="{708CD309-505B-44CD-B247-D28224105AC1}" destId="{5996DEF9-7CCB-45BC-B85F-B91630F1CF6B}" srcOrd="0" destOrd="0" presId="urn:microsoft.com/office/officeart/2016/7/layout/RepeatingBendingProcessNew"/>
    <dgm:cxn modelId="{800282EC-297B-4BF2-A498-6ABBF6CF21F2}" srcId="{739995DF-03DB-4AC8-9586-CA313F0532A5}" destId="{45A9A846-3620-4666-96AE-4FA79E9066BC}" srcOrd="4" destOrd="0" parTransId="{1034F0DA-C728-4FDF-98FB-95A040128FB1}" sibTransId="{A7AB530C-1C6E-4EF2-A518-061D0FEAB3A5}"/>
    <dgm:cxn modelId="{A036A2F8-EDC3-4284-B711-67D1ABA8C423}" type="presOf" srcId="{ED7BC883-B844-4309-8739-F02629AB5EE9}" destId="{EFD5A7BD-89BD-412C-ABC6-E198EA7D855C}" srcOrd="0" destOrd="0" presId="urn:microsoft.com/office/officeart/2016/7/layout/RepeatingBendingProcessNew"/>
    <dgm:cxn modelId="{95385DFE-1B87-4805-B366-54512F99E8A5}" type="presOf" srcId="{0F8BBB54-C846-47DA-82CC-9507089E9B3D}" destId="{82A7B51B-DBBB-42DA-91F3-F6FCDAFD7954}" srcOrd="1" destOrd="0" presId="urn:microsoft.com/office/officeart/2016/7/layout/RepeatingBendingProcessNew"/>
    <dgm:cxn modelId="{AC5C9A19-9279-44E8-B46F-61029BFE7A28}" type="presParOf" srcId="{7468254A-1AA9-46DF-8301-D654F25716C8}" destId="{91040CC2-E7FC-4A9D-8949-CF07B0D316A1}" srcOrd="0" destOrd="0" presId="urn:microsoft.com/office/officeart/2016/7/layout/RepeatingBendingProcessNew"/>
    <dgm:cxn modelId="{B14A380B-A0D6-4BC9-A386-8736C120E615}" type="presParOf" srcId="{7468254A-1AA9-46DF-8301-D654F25716C8}" destId="{3021C217-A0E4-4AB2-97AD-7FE000DD2EE6}" srcOrd="1" destOrd="0" presId="urn:microsoft.com/office/officeart/2016/7/layout/RepeatingBendingProcessNew"/>
    <dgm:cxn modelId="{4726CA5C-1E40-46D8-9847-DA379338F350}" type="presParOf" srcId="{3021C217-A0E4-4AB2-97AD-7FE000DD2EE6}" destId="{DEA37DDE-CD52-4E85-80F8-B026F45D9F6F}" srcOrd="0" destOrd="0" presId="urn:microsoft.com/office/officeart/2016/7/layout/RepeatingBendingProcessNew"/>
    <dgm:cxn modelId="{5BFCA7BC-D52E-48BF-B874-A552BF6D8969}" type="presParOf" srcId="{7468254A-1AA9-46DF-8301-D654F25716C8}" destId="{EBCFA913-F792-4568-B1D7-C72CCEF01A6D}" srcOrd="2" destOrd="0" presId="urn:microsoft.com/office/officeart/2016/7/layout/RepeatingBendingProcessNew"/>
    <dgm:cxn modelId="{BDCAEB06-0736-42AD-A914-925DBD00CBC4}" type="presParOf" srcId="{7468254A-1AA9-46DF-8301-D654F25716C8}" destId="{5996DEF9-7CCB-45BC-B85F-B91630F1CF6B}" srcOrd="3" destOrd="0" presId="urn:microsoft.com/office/officeart/2016/7/layout/RepeatingBendingProcessNew"/>
    <dgm:cxn modelId="{F133AD00-1BE5-4DD2-A8A2-9F4E095563E0}" type="presParOf" srcId="{5996DEF9-7CCB-45BC-B85F-B91630F1CF6B}" destId="{55538505-F829-44F5-82A7-A0CD602B60B1}" srcOrd="0" destOrd="0" presId="urn:microsoft.com/office/officeart/2016/7/layout/RepeatingBendingProcessNew"/>
    <dgm:cxn modelId="{E4EA1EAF-9E6B-4A5F-A6B9-D2AD65B0B6D7}" type="presParOf" srcId="{7468254A-1AA9-46DF-8301-D654F25716C8}" destId="{70BCFBDF-8526-4305-B5BF-BFE4F052A3F3}" srcOrd="4" destOrd="0" presId="urn:microsoft.com/office/officeart/2016/7/layout/RepeatingBendingProcessNew"/>
    <dgm:cxn modelId="{11D7A625-39DA-41EE-BE0D-4F5553FC77E3}" type="presParOf" srcId="{7468254A-1AA9-46DF-8301-D654F25716C8}" destId="{6B16C346-A205-430A-8BA8-03A403079221}" srcOrd="5" destOrd="0" presId="urn:microsoft.com/office/officeart/2016/7/layout/RepeatingBendingProcessNew"/>
    <dgm:cxn modelId="{1EE2DAE4-6339-4D87-9CF8-F64880B2B46D}" type="presParOf" srcId="{6B16C346-A205-430A-8BA8-03A403079221}" destId="{23C06447-21A9-4BC4-A22A-BD39C7D1CAA8}" srcOrd="0" destOrd="0" presId="urn:microsoft.com/office/officeart/2016/7/layout/RepeatingBendingProcessNew"/>
    <dgm:cxn modelId="{B6C02930-2939-4B1E-BBB8-2DB341321C41}" type="presParOf" srcId="{7468254A-1AA9-46DF-8301-D654F25716C8}" destId="{EFD5A7BD-89BD-412C-ABC6-E198EA7D855C}" srcOrd="6" destOrd="0" presId="urn:microsoft.com/office/officeart/2016/7/layout/RepeatingBendingProcessNew"/>
    <dgm:cxn modelId="{BBFBA774-8AC8-4B71-B368-8BC9EDFB9B65}" type="presParOf" srcId="{7468254A-1AA9-46DF-8301-D654F25716C8}" destId="{572713C2-B561-441C-8445-FFEF149509F6}" srcOrd="7" destOrd="0" presId="urn:microsoft.com/office/officeart/2016/7/layout/RepeatingBendingProcessNew"/>
    <dgm:cxn modelId="{1793553C-86EE-4A52-95C2-C0D1F21A4CEB}" type="presParOf" srcId="{572713C2-B561-441C-8445-FFEF149509F6}" destId="{F6F49B30-5FA5-4228-A42D-EE2924DFA799}" srcOrd="0" destOrd="0" presId="urn:microsoft.com/office/officeart/2016/7/layout/RepeatingBendingProcessNew"/>
    <dgm:cxn modelId="{8D6E86C2-4F09-479E-803A-82316701429D}" type="presParOf" srcId="{7468254A-1AA9-46DF-8301-D654F25716C8}" destId="{CE540192-A739-4971-BD14-5C51A9B3DF04}" srcOrd="8" destOrd="0" presId="urn:microsoft.com/office/officeart/2016/7/layout/RepeatingBendingProcessNew"/>
    <dgm:cxn modelId="{C1243DA2-3566-4418-9230-14C98E7F210B}" type="presParOf" srcId="{7468254A-1AA9-46DF-8301-D654F25716C8}" destId="{65C72416-FA6F-4748-B448-61EE7263FA91}" srcOrd="9" destOrd="0" presId="urn:microsoft.com/office/officeart/2016/7/layout/RepeatingBendingProcessNew"/>
    <dgm:cxn modelId="{0ADD0CD8-C70C-4D58-AD97-662A23F8B25F}" type="presParOf" srcId="{65C72416-FA6F-4748-B448-61EE7263FA91}" destId="{DAD55042-9361-4FFD-983C-FEB0B4E13A8D}" srcOrd="0" destOrd="0" presId="urn:microsoft.com/office/officeart/2016/7/layout/RepeatingBendingProcessNew"/>
    <dgm:cxn modelId="{70CEA6DC-2DEF-4CF1-B46B-C5C1343B6C83}" type="presParOf" srcId="{7468254A-1AA9-46DF-8301-D654F25716C8}" destId="{C639E2D7-BD08-47DB-8E86-97D150D860CD}" srcOrd="10" destOrd="0" presId="urn:microsoft.com/office/officeart/2016/7/layout/RepeatingBendingProcessNew"/>
    <dgm:cxn modelId="{100AFA41-8C52-4F35-A83B-F144F624F9F4}" type="presParOf" srcId="{7468254A-1AA9-46DF-8301-D654F25716C8}" destId="{FD453241-E15D-466C-B10B-ABE52B6E6902}" srcOrd="11" destOrd="0" presId="urn:microsoft.com/office/officeart/2016/7/layout/RepeatingBendingProcessNew"/>
    <dgm:cxn modelId="{585D3958-17DE-4558-A534-A34159507783}" type="presParOf" srcId="{FD453241-E15D-466C-B10B-ABE52B6E6902}" destId="{B9CF4236-FD00-4938-9377-0E20799D1683}" srcOrd="0" destOrd="0" presId="urn:microsoft.com/office/officeart/2016/7/layout/RepeatingBendingProcessNew"/>
    <dgm:cxn modelId="{70DE64EE-6E7F-4798-A393-CF8F7E19E448}" type="presParOf" srcId="{7468254A-1AA9-46DF-8301-D654F25716C8}" destId="{33182478-A302-4014-A5F4-D5605EF5D90A}" srcOrd="12" destOrd="0" presId="urn:microsoft.com/office/officeart/2016/7/layout/RepeatingBendingProcessNew"/>
    <dgm:cxn modelId="{2177320E-3599-445B-B11A-AD04DC342586}" type="presParOf" srcId="{7468254A-1AA9-46DF-8301-D654F25716C8}" destId="{7EA90506-E55B-444A-88C5-5DE8440D3579}" srcOrd="13" destOrd="0" presId="urn:microsoft.com/office/officeart/2016/7/layout/RepeatingBendingProcessNew"/>
    <dgm:cxn modelId="{16586BB2-44E3-4482-AE3C-ECAA4C5E05A7}" type="presParOf" srcId="{7EA90506-E55B-444A-88C5-5DE8440D3579}" destId="{82A7B51B-DBBB-42DA-91F3-F6FCDAFD7954}" srcOrd="0" destOrd="0" presId="urn:microsoft.com/office/officeart/2016/7/layout/RepeatingBendingProcessNew"/>
    <dgm:cxn modelId="{5ED4DF8D-9898-49AD-B4AD-71231DEF0240}" type="presParOf" srcId="{7468254A-1AA9-46DF-8301-D654F25716C8}" destId="{8B2AAC20-94C0-47D2-8F0B-55CB9BCEE9B3}" srcOrd="14" destOrd="0" presId="urn:microsoft.com/office/officeart/2016/7/layout/RepeatingBendingProcessNew"/>
    <dgm:cxn modelId="{2FC2EE00-95BB-4FC3-85C3-776B31681A4F}" type="presParOf" srcId="{7468254A-1AA9-46DF-8301-D654F25716C8}" destId="{1F4841A1-B8AB-4BA4-9AD4-84A97543E91C}" srcOrd="15" destOrd="0" presId="urn:microsoft.com/office/officeart/2016/7/layout/RepeatingBendingProcessNew"/>
    <dgm:cxn modelId="{B09E8789-5BBC-41AB-873A-DAAC23FB2A32}" type="presParOf" srcId="{1F4841A1-B8AB-4BA4-9AD4-84A97543E91C}" destId="{D018CC6E-B71C-43F5-8006-EA0838D71C8A}" srcOrd="0" destOrd="0" presId="urn:microsoft.com/office/officeart/2016/7/layout/RepeatingBendingProcessNew"/>
    <dgm:cxn modelId="{D2E065B1-AB60-4958-9291-DCA5BEE84665}" type="presParOf" srcId="{7468254A-1AA9-46DF-8301-D654F25716C8}" destId="{2ED86E4C-3611-4647-B7BF-88452DB573BB}" srcOrd="16" destOrd="0" presId="urn:microsoft.com/office/officeart/2016/7/layout/RepeatingBendingProcessNew"/>
    <dgm:cxn modelId="{6BA043B5-B7AC-4826-B958-0FE2D76076B1}" type="presParOf" srcId="{7468254A-1AA9-46DF-8301-D654F25716C8}" destId="{DC3E63F0-F5EE-4768-808E-7483C8BBF167}" srcOrd="17" destOrd="0" presId="urn:microsoft.com/office/officeart/2016/7/layout/RepeatingBendingProcessNew"/>
    <dgm:cxn modelId="{73973F7D-4D1E-4FC3-B682-D49E942C5891}" type="presParOf" srcId="{DC3E63F0-F5EE-4768-808E-7483C8BBF167}" destId="{9DDF68ED-1008-4F45-8DE3-619E5C5513CF}" srcOrd="0" destOrd="0" presId="urn:microsoft.com/office/officeart/2016/7/layout/RepeatingBendingProcessNew"/>
    <dgm:cxn modelId="{6D6F262E-4892-40C5-8A3A-608ABEE0BF57}" type="presParOf" srcId="{7468254A-1AA9-46DF-8301-D654F25716C8}" destId="{BEA697EC-A798-4F5C-93D9-7921A42C8B49}" srcOrd="18" destOrd="0" presId="urn:microsoft.com/office/officeart/2016/7/layout/RepeatingBendingProcessNew"/>
    <dgm:cxn modelId="{379E08CA-07D1-4F85-B5BA-5D4051021378}" type="presParOf" srcId="{7468254A-1AA9-46DF-8301-D654F25716C8}" destId="{7794B241-C819-4045-B8FF-90F662835893}" srcOrd="19" destOrd="0" presId="urn:microsoft.com/office/officeart/2016/7/layout/RepeatingBendingProcessNew"/>
    <dgm:cxn modelId="{9D4B23DF-6CA2-419C-9FEE-9374BE92DF98}" type="presParOf" srcId="{7794B241-C819-4045-B8FF-90F662835893}" destId="{92CE99C3-0CE3-411B-AE04-2808B19F88E7}" srcOrd="0" destOrd="0" presId="urn:microsoft.com/office/officeart/2016/7/layout/RepeatingBendingProcessNew"/>
    <dgm:cxn modelId="{B0409318-2EE8-4ACA-958E-39934BFEF0C3}" type="presParOf" srcId="{7468254A-1AA9-46DF-8301-D654F25716C8}" destId="{E4497A54-E187-4FF6-9043-A156C5710628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7F3C8-0BFF-4BBC-87D8-79F01C5EBEF8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8D7EF15-217B-487F-ABF4-3D2593B2C9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Objective</a:t>
          </a:r>
          <a:r>
            <a:rPr lang="en-US" b="0" i="0" baseline="0"/>
            <a:t>:</a:t>
          </a:r>
          <a:endParaRPr lang="en-US"/>
        </a:p>
      </dgm:t>
    </dgm:pt>
    <dgm:pt modelId="{D7D7B102-AF45-40A8-BCB9-FCFA7AC1EF03}" type="parTrans" cxnId="{6C2166FD-DB86-4219-8D4D-9D24E116808B}">
      <dgm:prSet/>
      <dgm:spPr/>
      <dgm:t>
        <a:bodyPr/>
        <a:lstStyle/>
        <a:p>
          <a:endParaRPr lang="en-US"/>
        </a:p>
      </dgm:t>
    </dgm:pt>
    <dgm:pt modelId="{480C51BB-867E-4EE1-AD03-DE7261CC3DDB}" type="sibTrans" cxnId="{6C2166FD-DB86-4219-8D4D-9D24E116808B}">
      <dgm:prSet/>
      <dgm:spPr/>
      <dgm:t>
        <a:bodyPr/>
        <a:lstStyle/>
        <a:p>
          <a:endParaRPr lang="en-US"/>
        </a:p>
      </dgm:t>
    </dgm:pt>
    <dgm:pt modelId="{56AA4DD6-E721-40A6-B2C3-D5ECBBC5D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The GUI will provide real-time data visualization of environmental conditions, such as temperature, humidity, and light levels, coming from the Arduino.</a:t>
          </a:r>
          <a:endParaRPr lang="en-US" dirty="0"/>
        </a:p>
      </dgm:t>
    </dgm:pt>
    <dgm:pt modelId="{07A781AC-248B-4373-A352-41AF79F81A8F}" type="parTrans" cxnId="{111DF868-0466-4CA8-B72D-77F725E9B28D}">
      <dgm:prSet/>
      <dgm:spPr/>
      <dgm:t>
        <a:bodyPr/>
        <a:lstStyle/>
        <a:p>
          <a:endParaRPr lang="en-US"/>
        </a:p>
      </dgm:t>
    </dgm:pt>
    <dgm:pt modelId="{13EC2A70-3519-4975-811A-0D543F44F7AA}" type="sibTrans" cxnId="{111DF868-0466-4CA8-B72D-77F725E9B28D}">
      <dgm:prSet/>
      <dgm:spPr/>
      <dgm:t>
        <a:bodyPr/>
        <a:lstStyle/>
        <a:p>
          <a:endParaRPr lang="en-US"/>
        </a:p>
      </dgm:t>
    </dgm:pt>
    <dgm:pt modelId="{51B7AB75-1ADF-4CED-B1AC-D3EA44B8C7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Design Features</a:t>
          </a:r>
          <a:r>
            <a:rPr lang="en-US" b="0" i="0" baseline="0"/>
            <a:t>:</a:t>
          </a:r>
          <a:endParaRPr lang="en-US"/>
        </a:p>
      </dgm:t>
    </dgm:pt>
    <dgm:pt modelId="{8DA28D72-9857-4A27-8A16-84BF0EE523A8}" type="parTrans" cxnId="{F792135D-FC1E-4A0C-BC1E-CD5BF8317451}">
      <dgm:prSet/>
      <dgm:spPr/>
      <dgm:t>
        <a:bodyPr/>
        <a:lstStyle/>
        <a:p>
          <a:endParaRPr lang="en-US"/>
        </a:p>
      </dgm:t>
    </dgm:pt>
    <dgm:pt modelId="{57E6BA80-138B-45B0-81FF-ABE43A407AAB}" type="sibTrans" cxnId="{F792135D-FC1E-4A0C-BC1E-CD5BF8317451}">
      <dgm:prSet/>
      <dgm:spPr/>
      <dgm:t>
        <a:bodyPr/>
        <a:lstStyle/>
        <a:p>
          <a:endParaRPr lang="en-US"/>
        </a:p>
      </dgm:t>
    </dgm:pt>
    <dgm:pt modelId="{8127EB1A-E587-4209-BEE3-2D42A9B958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Tab 1: Live Data Display</a:t>
          </a:r>
          <a:r>
            <a:rPr lang="en-US" b="0" i="0" baseline="0" dirty="0"/>
            <a:t>: Shows temperature, humidity, and light levels in real time.</a:t>
          </a:r>
          <a:endParaRPr lang="en-US" dirty="0"/>
        </a:p>
      </dgm:t>
    </dgm:pt>
    <dgm:pt modelId="{1DD2A2DC-E69E-4B28-8166-0AAAF76BE70C}" type="parTrans" cxnId="{2CF48344-214B-4319-A00D-0BBE8BDCB529}">
      <dgm:prSet/>
      <dgm:spPr/>
      <dgm:t>
        <a:bodyPr/>
        <a:lstStyle/>
        <a:p>
          <a:endParaRPr lang="en-US"/>
        </a:p>
      </dgm:t>
    </dgm:pt>
    <dgm:pt modelId="{906E8705-0FB9-47A1-8A33-B0C60F11BEC3}" type="sibTrans" cxnId="{2CF48344-214B-4319-A00D-0BBE8BDCB529}">
      <dgm:prSet/>
      <dgm:spPr/>
      <dgm:t>
        <a:bodyPr/>
        <a:lstStyle/>
        <a:p>
          <a:endParaRPr lang="en-US"/>
        </a:p>
      </dgm:t>
    </dgm:pt>
    <dgm:pt modelId="{CEB07493-69A8-40B6-8986-706FD12BBB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Tab 2: FFT Spectrum Analysis</a:t>
          </a:r>
          <a:r>
            <a:rPr lang="en-US" b="0" i="0" baseline="0" dirty="0"/>
            <a:t>: Visualizes frequency components of the data.</a:t>
          </a:r>
          <a:endParaRPr lang="en-US" dirty="0"/>
        </a:p>
      </dgm:t>
    </dgm:pt>
    <dgm:pt modelId="{1E5B955A-1AFA-4B8B-8CF2-2DBBA1353715}" type="parTrans" cxnId="{3DA081F6-4388-400E-B2E0-A0DDBF057186}">
      <dgm:prSet/>
      <dgm:spPr/>
      <dgm:t>
        <a:bodyPr/>
        <a:lstStyle/>
        <a:p>
          <a:endParaRPr lang="en-US"/>
        </a:p>
      </dgm:t>
    </dgm:pt>
    <dgm:pt modelId="{E44BA1B7-055F-4C13-94C5-CAB96C5C68CB}" type="sibTrans" cxnId="{3DA081F6-4388-400E-B2E0-A0DDBF057186}">
      <dgm:prSet/>
      <dgm:spPr/>
      <dgm:t>
        <a:bodyPr/>
        <a:lstStyle/>
        <a:p>
          <a:endParaRPr lang="en-US"/>
        </a:p>
      </dgm:t>
    </dgm:pt>
    <dgm:pt modelId="{B8B42911-60BB-4E14-BC0E-41CC1B04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Data Logging</a:t>
          </a:r>
          <a:r>
            <a:rPr lang="en-US" b="0" i="0" baseline="0" dirty="0"/>
            <a:t>: Option to log data for further analysis.</a:t>
          </a:r>
          <a:endParaRPr lang="en-US" dirty="0"/>
        </a:p>
      </dgm:t>
    </dgm:pt>
    <dgm:pt modelId="{44BE2395-02E2-4321-9E2B-BD6CB84AB910}" type="parTrans" cxnId="{F1956B96-3C6B-45E5-889E-26614F37BDCB}">
      <dgm:prSet/>
      <dgm:spPr/>
      <dgm:t>
        <a:bodyPr/>
        <a:lstStyle/>
        <a:p>
          <a:endParaRPr lang="en-US"/>
        </a:p>
      </dgm:t>
    </dgm:pt>
    <dgm:pt modelId="{14C1FF15-DD57-4AC7-93E2-6AE4DB62AAEC}" type="sibTrans" cxnId="{F1956B96-3C6B-45E5-889E-26614F37BDCB}">
      <dgm:prSet/>
      <dgm:spPr/>
      <dgm:t>
        <a:bodyPr/>
        <a:lstStyle/>
        <a:p>
          <a:endParaRPr lang="en-US"/>
        </a:p>
      </dgm:t>
    </dgm:pt>
    <dgm:pt modelId="{BE3D241E-4B92-48AF-BB78-5B31D02565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Pause/Resume Functionality</a:t>
          </a:r>
          <a:r>
            <a:rPr lang="en-US" b="0" i="0" baseline="0"/>
            <a:t>: Users can pause and resume the data stream.</a:t>
          </a:r>
          <a:endParaRPr lang="en-US"/>
        </a:p>
      </dgm:t>
    </dgm:pt>
    <dgm:pt modelId="{CF09A61C-EC4B-43AF-B2E2-283E41974A05}" type="parTrans" cxnId="{394CB652-60BA-4371-A24A-D66BB66A5A6D}">
      <dgm:prSet/>
      <dgm:spPr/>
      <dgm:t>
        <a:bodyPr/>
        <a:lstStyle/>
        <a:p>
          <a:endParaRPr lang="en-US"/>
        </a:p>
      </dgm:t>
    </dgm:pt>
    <dgm:pt modelId="{C4743109-4658-44E2-AFD7-336CFB692C71}" type="sibTrans" cxnId="{394CB652-60BA-4371-A24A-D66BB66A5A6D}">
      <dgm:prSet/>
      <dgm:spPr/>
      <dgm:t>
        <a:bodyPr/>
        <a:lstStyle/>
        <a:p>
          <a:endParaRPr lang="en-US"/>
        </a:p>
      </dgm:t>
    </dgm:pt>
    <dgm:pt modelId="{F3444AE5-9EB5-4EFA-BDD6-5B43931B9348}" type="pres">
      <dgm:prSet presAssocID="{53A7F3C8-0BFF-4BBC-87D8-79F01C5EBEF8}" presName="root" presStyleCnt="0">
        <dgm:presLayoutVars>
          <dgm:dir/>
          <dgm:resizeHandles val="exact"/>
        </dgm:presLayoutVars>
      </dgm:prSet>
      <dgm:spPr/>
    </dgm:pt>
    <dgm:pt modelId="{AB3B84BC-1736-49E3-93C6-474E3E7A9E66}" type="pres">
      <dgm:prSet presAssocID="{D8D7EF15-217B-487F-ABF4-3D2593B2C993}" presName="compNode" presStyleCnt="0"/>
      <dgm:spPr/>
    </dgm:pt>
    <dgm:pt modelId="{299E17FE-AD4C-46A4-805D-1EBDE3046FAC}" type="pres">
      <dgm:prSet presAssocID="{D8D7EF15-217B-487F-ABF4-3D2593B2C993}" presName="bgRect" presStyleLbl="bgShp" presStyleIdx="0" presStyleCnt="7"/>
      <dgm:spPr/>
    </dgm:pt>
    <dgm:pt modelId="{EDE6C85C-CE58-4211-9723-6FC6B383D7E1}" type="pres">
      <dgm:prSet presAssocID="{D8D7EF15-217B-487F-ABF4-3D2593B2C99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EAD6E8B-83B6-422A-8FA8-83F3BA998B11}" type="pres">
      <dgm:prSet presAssocID="{D8D7EF15-217B-487F-ABF4-3D2593B2C993}" presName="spaceRect" presStyleCnt="0"/>
      <dgm:spPr/>
    </dgm:pt>
    <dgm:pt modelId="{2C9ED67A-F2B4-43E3-9F81-DCEDAE214FDB}" type="pres">
      <dgm:prSet presAssocID="{D8D7EF15-217B-487F-ABF4-3D2593B2C993}" presName="parTx" presStyleLbl="revTx" presStyleIdx="0" presStyleCnt="7">
        <dgm:presLayoutVars>
          <dgm:chMax val="0"/>
          <dgm:chPref val="0"/>
        </dgm:presLayoutVars>
      </dgm:prSet>
      <dgm:spPr/>
    </dgm:pt>
    <dgm:pt modelId="{4B4DC682-1816-4081-85C6-62D2290A8E65}" type="pres">
      <dgm:prSet presAssocID="{480C51BB-867E-4EE1-AD03-DE7261CC3DDB}" presName="sibTrans" presStyleCnt="0"/>
      <dgm:spPr/>
    </dgm:pt>
    <dgm:pt modelId="{5B4BEFC7-4DB8-40F6-8CE7-C8CED3931002}" type="pres">
      <dgm:prSet presAssocID="{56AA4DD6-E721-40A6-B2C3-D5ECBBC5D8AA}" presName="compNode" presStyleCnt="0"/>
      <dgm:spPr/>
    </dgm:pt>
    <dgm:pt modelId="{F57DBFE3-EE10-40B5-8AAB-1DAACCDA6F69}" type="pres">
      <dgm:prSet presAssocID="{56AA4DD6-E721-40A6-B2C3-D5ECBBC5D8AA}" presName="bgRect" presStyleLbl="bgShp" presStyleIdx="1" presStyleCnt="7"/>
      <dgm:spPr/>
    </dgm:pt>
    <dgm:pt modelId="{40EFDD54-2129-4E28-B17A-21774C65CF74}" type="pres">
      <dgm:prSet presAssocID="{56AA4DD6-E721-40A6-B2C3-D5ECBBC5D8A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911BA4B-A6D0-4362-A394-041309D5BDF8}" type="pres">
      <dgm:prSet presAssocID="{56AA4DD6-E721-40A6-B2C3-D5ECBBC5D8AA}" presName="spaceRect" presStyleCnt="0"/>
      <dgm:spPr/>
    </dgm:pt>
    <dgm:pt modelId="{EFCF5C6F-BE9F-4437-9D65-5A1915698EE6}" type="pres">
      <dgm:prSet presAssocID="{56AA4DD6-E721-40A6-B2C3-D5ECBBC5D8AA}" presName="parTx" presStyleLbl="revTx" presStyleIdx="1" presStyleCnt="7" custScaleY="115166">
        <dgm:presLayoutVars>
          <dgm:chMax val="0"/>
          <dgm:chPref val="0"/>
        </dgm:presLayoutVars>
      </dgm:prSet>
      <dgm:spPr/>
    </dgm:pt>
    <dgm:pt modelId="{00A76D7E-0173-4053-BF68-72F036B2528F}" type="pres">
      <dgm:prSet presAssocID="{13EC2A70-3519-4975-811A-0D543F44F7AA}" presName="sibTrans" presStyleCnt="0"/>
      <dgm:spPr/>
    </dgm:pt>
    <dgm:pt modelId="{349B83A2-DE9B-46A5-B270-431D3664F788}" type="pres">
      <dgm:prSet presAssocID="{51B7AB75-1ADF-4CED-B1AC-D3EA44B8C7CE}" presName="compNode" presStyleCnt="0"/>
      <dgm:spPr/>
    </dgm:pt>
    <dgm:pt modelId="{D088E9E2-F672-4DCA-AC91-99D2C2D094C0}" type="pres">
      <dgm:prSet presAssocID="{51B7AB75-1ADF-4CED-B1AC-D3EA44B8C7CE}" presName="bgRect" presStyleLbl="bgShp" presStyleIdx="2" presStyleCnt="7"/>
      <dgm:spPr/>
    </dgm:pt>
    <dgm:pt modelId="{BEA5BABB-9E19-4365-A3B2-15DAACFE7CEA}" type="pres">
      <dgm:prSet presAssocID="{51B7AB75-1ADF-4CED-B1AC-D3EA44B8C7C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740E663A-8125-4B9D-B779-A88FECEC6818}" type="pres">
      <dgm:prSet presAssocID="{51B7AB75-1ADF-4CED-B1AC-D3EA44B8C7CE}" presName="spaceRect" presStyleCnt="0"/>
      <dgm:spPr/>
    </dgm:pt>
    <dgm:pt modelId="{97B4E32D-50B2-402B-97F9-FFF512F8C86E}" type="pres">
      <dgm:prSet presAssocID="{51B7AB75-1ADF-4CED-B1AC-D3EA44B8C7CE}" presName="parTx" presStyleLbl="revTx" presStyleIdx="2" presStyleCnt="7">
        <dgm:presLayoutVars>
          <dgm:chMax val="0"/>
          <dgm:chPref val="0"/>
        </dgm:presLayoutVars>
      </dgm:prSet>
      <dgm:spPr/>
    </dgm:pt>
    <dgm:pt modelId="{7B2B677B-FF27-4584-9D41-CFBC55E7B8FF}" type="pres">
      <dgm:prSet presAssocID="{57E6BA80-138B-45B0-81FF-ABE43A407AAB}" presName="sibTrans" presStyleCnt="0"/>
      <dgm:spPr/>
    </dgm:pt>
    <dgm:pt modelId="{2A1FC2FE-DDD3-4FBE-9FBC-705C415C90C1}" type="pres">
      <dgm:prSet presAssocID="{8127EB1A-E587-4209-BEE3-2D42A9B958F7}" presName="compNode" presStyleCnt="0"/>
      <dgm:spPr/>
    </dgm:pt>
    <dgm:pt modelId="{D001325D-9A74-40D1-8AD6-E0A2111055CE}" type="pres">
      <dgm:prSet presAssocID="{8127EB1A-E587-4209-BEE3-2D42A9B958F7}" presName="bgRect" presStyleLbl="bgShp" presStyleIdx="3" presStyleCnt="7"/>
      <dgm:spPr/>
    </dgm:pt>
    <dgm:pt modelId="{09586096-417D-4765-BF04-7622DE58DC9E}" type="pres">
      <dgm:prSet presAssocID="{8127EB1A-E587-4209-BEE3-2D42A9B958F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24D08B4-4619-4AD7-AF13-2CAD41B3AD2D}" type="pres">
      <dgm:prSet presAssocID="{8127EB1A-E587-4209-BEE3-2D42A9B958F7}" presName="spaceRect" presStyleCnt="0"/>
      <dgm:spPr/>
    </dgm:pt>
    <dgm:pt modelId="{0A77B32C-BF68-446A-98A8-BA6BBF7EF7E0}" type="pres">
      <dgm:prSet presAssocID="{8127EB1A-E587-4209-BEE3-2D42A9B958F7}" presName="parTx" presStyleLbl="revTx" presStyleIdx="3" presStyleCnt="7" custScaleX="100971" custScaleY="149403">
        <dgm:presLayoutVars>
          <dgm:chMax val="0"/>
          <dgm:chPref val="0"/>
        </dgm:presLayoutVars>
      </dgm:prSet>
      <dgm:spPr/>
    </dgm:pt>
    <dgm:pt modelId="{09BC3BEA-DE77-4719-B533-20F3E98B466E}" type="pres">
      <dgm:prSet presAssocID="{906E8705-0FB9-47A1-8A33-B0C60F11BEC3}" presName="sibTrans" presStyleCnt="0"/>
      <dgm:spPr/>
    </dgm:pt>
    <dgm:pt modelId="{AAFFDA3B-14F9-4F6B-825A-C9C663D219D7}" type="pres">
      <dgm:prSet presAssocID="{CEB07493-69A8-40B6-8986-706FD12BBBD3}" presName="compNode" presStyleCnt="0"/>
      <dgm:spPr/>
    </dgm:pt>
    <dgm:pt modelId="{E9AB47B9-AF5D-4FBF-BB18-A9C942A4EBF7}" type="pres">
      <dgm:prSet presAssocID="{CEB07493-69A8-40B6-8986-706FD12BBBD3}" presName="bgRect" presStyleLbl="bgShp" presStyleIdx="4" presStyleCnt="7"/>
      <dgm:spPr/>
    </dgm:pt>
    <dgm:pt modelId="{52D9EFBB-E538-4E69-BCED-9B588E7094F2}" type="pres">
      <dgm:prSet presAssocID="{CEB07493-69A8-40B6-8986-706FD12BBBD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3497BEC6-9F4B-47E2-AB23-D4CCEBFD7AB5}" type="pres">
      <dgm:prSet presAssocID="{CEB07493-69A8-40B6-8986-706FD12BBBD3}" presName="spaceRect" presStyleCnt="0"/>
      <dgm:spPr/>
    </dgm:pt>
    <dgm:pt modelId="{0F42B9C3-C4AA-45AE-A38A-7555F4D004CA}" type="pres">
      <dgm:prSet presAssocID="{CEB07493-69A8-40B6-8986-706FD12BBBD3}" presName="parTx" presStyleLbl="revTx" presStyleIdx="4" presStyleCnt="7">
        <dgm:presLayoutVars>
          <dgm:chMax val="0"/>
          <dgm:chPref val="0"/>
        </dgm:presLayoutVars>
      </dgm:prSet>
      <dgm:spPr/>
    </dgm:pt>
    <dgm:pt modelId="{062AF930-3B71-48F2-9F3B-D8FDF70EB93D}" type="pres">
      <dgm:prSet presAssocID="{E44BA1B7-055F-4C13-94C5-CAB96C5C68CB}" presName="sibTrans" presStyleCnt="0"/>
      <dgm:spPr/>
    </dgm:pt>
    <dgm:pt modelId="{E98FC35A-CFEF-4E28-A7BD-CEEF4E4CDC69}" type="pres">
      <dgm:prSet presAssocID="{B8B42911-60BB-4E14-BC0E-41CC1B04F3BD}" presName="compNode" presStyleCnt="0"/>
      <dgm:spPr/>
    </dgm:pt>
    <dgm:pt modelId="{8F701BD6-8118-4A00-8122-E55B74524BB9}" type="pres">
      <dgm:prSet presAssocID="{B8B42911-60BB-4E14-BC0E-41CC1B04F3BD}" presName="bgRect" presStyleLbl="bgShp" presStyleIdx="5" presStyleCnt="7"/>
      <dgm:spPr/>
    </dgm:pt>
    <dgm:pt modelId="{8028DDD1-08DD-474C-A3CC-BBA66A97A19C}" type="pres">
      <dgm:prSet presAssocID="{B8B42911-60BB-4E14-BC0E-41CC1B04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e Stump with solid fill"/>
        </a:ext>
      </dgm:extLst>
    </dgm:pt>
    <dgm:pt modelId="{48D53089-39EC-4561-8E6C-36375FD8383D}" type="pres">
      <dgm:prSet presAssocID="{B8B42911-60BB-4E14-BC0E-41CC1B04F3BD}" presName="spaceRect" presStyleCnt="0"/>
      <dgm:spPr/>
    </dgm:pt>
    <dgm:pt modelId="{AF8B688A-1321-40D9-A492-F8C080B69876}" type="pres">
      <dgm:prSet presAssocID="{B8B42911-60BB-4E14-BC0E-41CC1B04F3BD}" presName="parTx" presStyleLbl="revTx" presStyleIdx="5" presStyleCnt="7">
        <dgm:presLayoutVars>
          <dgm:chMax val="0"/>
          <dgm:chPref val="0"/>
        </dgm:presLayoutVars>
      </dgm:prSet>
      <dgm:spPr/>
    </dgm:pt>
    <dgm:pt modelId="{9BC05904-9E6E-43FA-A6AA-50A35C3ED354}" type="pres">
      <dgm:prSet presAssocID="{14C1FF15-DD57-4AC7-93E2-6AE4DB62AAEC}" presName="sibTrans" presStyleCnt="0"/>
      <dgm:spPr/>
    </dgm:pt>
    <dgm:pt modelId="{720E0C76-F7E4-4FCA-8D46-48B47C4E7F5F}" type="pres">
      <dgm:prSet presAssocID="{BE3D241E-4B92-48AF-BB78-5B31D02565ED}" presName="compNode" presStyleCnt="0"/>
      <dgm:spPr/>
    </dgm:pt>
    <dgm:pt modelId="{5E032ECB-3059-4813-AEC4-1FDAAD2937E7}" type="pres">
      <dgm:prSet presAssocID="{BE3D241E-4B92-48AF-BB78-5B31D02565ED}" presName="bgRect" presStyleLbl="bgShp" presStyleIdx="6" presStyleCnt="7"/>
      <dgm:spPr/>
    </dgm:pt>
    <dgm:pt modelId="{9001A0E4-FF71-4A97-A765-0B23B2F850E6}" type="pres">
      <dgm:prSet presAssocID="{BE3D241E-4B92-48AF-BB78-5B31D02565E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CA42E7A5-3465-4F8C-BE3B-4B1104993262}" type="pres">
      <dgm:prSet presAssocID="{BE3D241E-4B92-48AF-BB78-5B31D02565ED}" presName="spaceRect" presStyleCnt="0"/>
      <dgm:spPr/>
    </dgm:pt>
    <dgm:pt modelId="{E8F2F79B-AC1C-4726-8C40-BE17AEAE9A25}" type="pres">
      <dgm:prSet presAssocID="{BE3D241E-4B92-48AF-BB78-5B31D02565E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733EE0D-0AC3-4524-A526-191947A6EA46}" type="presOf" srcId="{B8B42911-60BB-4E14-BC0E-41CC1B04F3BD}" destId="{AF8B688A-1321-40D9-A492-F8C080B69876}" srcOrd="0" destOrd="0" presId="urn:microsoft.com/office/officeart/2018/2/layout/IconVerticalSolidList"/>
    <dgm:cxn modelId="{F792135D-FC1E-4A0C-BC1E-CD5BF8317451}" srcId="{53A7F3C8-0BFF-4BBC-87D8-79F01C5EBEF8}" destId="{51B7AB75-1ADF-4CED-B1AC-D3EA44B8C7CE}" srcOrd="2" destOrd="0" parTransId="{8DA28D72-9857-4A27-8A16-84BF0EE523A8}" sibTransId="{57E6BA80-138B-45B0-81FF-ABE43A407AAB}"/>
    <dgm:cxn modelId="{6F3D0D43-DAD3-4B0C-8FFE-626F01BDBE53}" type="presOf" srcId="{53A7F3C8-0BFF-4BBC-87D8-79F01C5EBEF8}" destId="{F3444AE5-9EB5-4EFA-BDD6-5B43931B9348}" srcOrd="0" destOrd="0" presId="urn:microsoft.com/office/officeart/2018/2/layout/IconVerticalSolidList"/>
    <dgm:cxn modelId="{2CF48344-214B-4319-A00D-0BBE8BDCB529}" srcId="{53A7F3C8-0BFF-4BBC-87D8-79F01C5EBEF8}" destId="{8127EB1A-E587-4209-BEE3-2D42A9B958F7}" srcOrd="3" destOrd="0" parTransId="{1DD2A2DC-E69E-4B28-8166-0AAAF76BE70C}" sibTransId="{906E8705-0FB9-47A1-8A33-B0C60F11BEC3}"/>
    <dgm:cxn modelId="{111DF868-0466-4CA8-B72D-77F725E9B28D}" srcId="{53A7F3C8-0BFF-4BBC-87D8-79F01C5EBEF8}" destId="{56AA4DD6-E721-40A6-B2C3-D5ECBBC5D8AA}" srcOrd="1" destOrd="0" parTransId="{07A781AC-248B-4373-A352-41AF79F81A8F}" sibTransId="{13EC2A70-3519-4975-811A-0D543F44F7AA}"/>
    <dgm:cxn modelId="{EFFA506E-A30F-419D-A33D-05995F59711E}" type="presOf" srcId="{51B7AB75-1ADF-4CED-B1AC-D3EA44B8C7CE}" destId="{97B4E32D-50B2-402B-97F9-FFF512F8C86E}" srcOrd="0" destOrd="0" presId="urn:microsoft.com/office/officeart/2018/2/layout/IconVerticalSolidList"/>
    <dgm:cxn modelId="{394CB652-60BA-4371-A24A-D66BB66A5A6D}" srcId="{53A7F3C8-0BFF-4BBC-87D8-79F01C5EBEF8}" destId="{BE3D241E-4B92-48AF-BB78-5B31D02565ED}" srcOrd="6" destOrd="0" parTransId="{CF09A61C-EC4B-43AF-B2E2-283E41974A05}" sibTransId="{C4743109-4658-44E2-AFD7-336CFB692C71}"/>
    <dgm:cxn modelId="{DA128554-0E7C-4466-BD41-6BE94B810DE2}" type="presOf" srcId="{BE3D241E-4B92-48AF-BB78-5B31D02565ED}" destId="{E8F2F79B-AC1C-4726-8C40-BE17AEAE9A25}" srcOrd="0" destOrd="0" presId="urn:microsoft.com/office/officeart/2018/2/layout/IconVerticalSolidList"/>
    <dgm:cxn modelId="{6082665A-09A4-4D99-8DB1-2FE4DA179D8D}" type="presOf" srcId="{8127EB1A-E587-4209-BEE3-2D42A9B958F7}" destId="{0A77B32C-BF68-446A-98A8-BA6BBF7EF7E0}" srcOrd="0" destOrd="0" presId="urn:microsoft.com/office/officeart/2018/2/layout/IconVerticalSolidList"/>
    <dgm:cxn modelId="{F1956B96-3C6B-45E5-889E-26614F37BDCB}" srcId="{53A7F3C8-0BFF-4BBC-87D8-79F01C5EBEF8}" destId="{B8B42911-60BB-4E14-BC0E-41CC1B04F3BD}" srcOrd="5" destOrd="0" parTransId="{44BE2395-02E2-4321-9E2B-BD6CB84AB910}" sibTransId="{14C1FF15-DD57-4AC7-93E2-6AE4DB62AAEC}"/>
    <dgm:cxn modelId="{64C1C3CE-DB80-4331-B925-DF7D05FFD17D}" type="presOf" srcId="{CEB07493-69A8-40B6-8986-706FD12BBBD3}" destId="{0F42B9C3-C4AA-45AE-A38A-7555F4D004CA}" srcOrd="0" destOrd="0" presId="urn:microsoft.com/office/officeart/2018/2/layout/IconVerticalSolidList"/>
    <dgm:cxn modelId="{B05B6EE0-A2F5-4ABD-B324-0646172BAB98}" type="presOf" srcId="{56AA4DD6-E721-40A6-B2C3-D5ECBBC5D8AA}" destId="{EFCF5C6F-BE9F-4437-9D65-5A1915698EE6}" srcOrd="0" destOrd="0" presId="urn:microsoft.com/office/officeart/2018/2/layout/IconVerticalSolidList"/>
    <dgm:cxn modelId="{EFE34AF0-A3B6-452D-AE7D-AC999F265359}" type="presOf" srcId="{D8D7EF15-217B-487F-ABF4-3D2593B2C993}" destId="{2C9ED67A-F2B4-43E3-9F81-DCEDAE214FDB}" srcOrd="0" destOrd="0" presId="urn:microsoft.com/office/officeart/2018/2/layout/IconVerticalSolidList"/>
    <dgm:cxn modelId="{3DA081F6-4388-400E-B2E0-A0DDBF057186}" srcId="{53A7F3C8-0BFF-4BBC-87D8-79F01C5EBEF8}" destId="{CEB07493-69A8-40B6-8986-706FD12BBBD3}" srcOrd="4" destOrd="0" parTransId="{1E5B955A-1AFA-4B8B-8CF2-2DBBA1353715}" sibTransId="{E44BA1B7-055F-4C13-94C5-CAB96C5C68CB}"/>
    <dgm:cxn modelId="{6C2166FD-DB86-4219-8D4D-9D24E116808B}" srcId="{53A7F3C8-0BFF-4BBC-87D8-79F01C5EBEF8}" destId="{D8D7EF15-217B-487F-ABF4-3D2593B2C993}" srcOrd="0" destOrd="0" parTransId="{D7D7B102-AF45-40A8-BCB9-FCFA7AC1EF03}" sibTransId="{480C51BB-867E-4EE1-AD03-DE7261CC3DDB}"/>
    <dgm:cxn modelId="{0FE41DF6-3208-4EC5-8CE3-FDE8B0E72C61}" type="presParOf" srcId="{F3444AE5-9EB5-4EFA-BDD6-5B43931B9348}" destId="{AB3B84BC-1736-49E3-93C6-474E3E7A9E66}" srcOrd="0" destOrd="0" presId="urn:microsoft.com/office/officeart/2018/2/layout/IconVerticalSolidList"/>
    <dgm:cxn modelId="{6B6E63F0-2A46-49B3-8543-DB3677C400C0}" type="presParOf" srcId="{AB3B84BC-1736-49E3-93C6-474E3E7A9E66}" destId="{299E17FE-AD4C-46A4-805D-1EBDE3046FAC}" srcOrd="0" destOrd="0" presId="urn:microsoft.com/office/officeart/2018/2/layout/IconVerticalSolidList"/>
    <dgm:cxn modelId="{699AEBDF-D73A-474E-BE45-93DB8DADD843}" type="presParOf" srcId="{AB3B84BC-1736-49E3-93C6-474E3E7A9E66}" destId="{EDE6C85C-CE58-4211-9723-6FC6B383D7E1}" srcOrd="1" destOrd="0" presId="urn:microsoft.com/office/officeart/2018/2/layout/IconVerticalSolidList"/>
    <dgm:cxn modelId="{2B02596F-79F9-4169-8F7E-C05128DCECBE}" type="presParOf" srcId="{AB3B84BC-1736-49E3-93C6-474E3E7A9E66}" destId="{1EAD6E8B-83B6-422A-8FA8-83F3BA998B11}" srcOrd="2" destOrd="0" presId="urn:microsoft.com/office/officeart/2018/2/layout/IconVerticalSolidList"/>
    <dgm:cxn modelId="{6F1FB5CA-9D01-4C2D-B9B4-C34015C81A0F}" type="presParOf" srcId="{AB3B84BC-1736-49E3-93C6-474E3E7A9E66}" destId="{2C9ED67A-F2B4-43E3-9F81-DCEDAE214FDB}" srcOrd="3" destOrd="0" presId="urn:microsoft.com/office/officeart/2018/2/layout/IconVerticalSolidList"/>
    <dgm:cxn modelId="{86746A99-0C9A-4FFF-93B8-DC95BA0B3689}" type="presParOf" srcId="{F3444AE5-9EB5-4EFA-BDD6-5B43931B9348}" destId="{4B4DC682-1816-4081-85C6-62D2290A8E65}" srcOrd="1" destOrd="0" presId="urn:microsoft.com/office/officeart/2018/2/layout/IconVerticalSolidList"/>
    <dgm:cxn modelId="{05FEDC70-208C-4B83-ADB0-F8D2BF1EA4E9}" type="presParOf" srcId="{F3444AE5-9EB5-4EFA-BDD6-5B43931B9348}" destId="{5B4BEFC7-4DB8-40F6-8CE7-C8CED3931002}" srcOrd="2" destOrd="0" presId="urn:microsoft.com/office/officeart/2018/2/layout/IconVerticalSolidList"/>
    <dgm:cxn modelId="{F230F225-B0E1-483F-8FF7-7778EA6C26CC}" type="presParOf" srcId="{5B4BEFC7-4DB8-40F6-8CE7-C8CED3931002}" destId="{F57DBFE3-EE10-40B5-8AAB-1DAACCDA6F69}" srcOrd="0" destOrd="0" presId="urn:microsoft.com/office/officeart/2018/2/layout/IconVerticalSolidList"/>
    <dgm:cxn modelId="{C62A255F-7614-4EE6-AD5A-AB2BA2F2D6B3}" type="presParOf" srcId="{5B4BEFC7-4DB8-40F6-8CE7-C8CED3931002}" destId="{40EFDD54-2129-4E28-B17A-21774C65CF74}" srcOrd="1" destOrd="0" presId="urn:microsoft.com/office/officeart/2018/2/layout/IconVerticalSolidList"/>
    <dgm:cxn modelId="{612370E7-3425-4CDB-84B3-ADEBC90472B2}" type="presParOf" srcId="{5B4BEFC7-4DB8-40F6-8CE7-C8CED3931002}" destId="{5911BA4B-A6D0-4362-A394-041309D5BDF8}" srcOrd="2" destOrd="0" presId="urn:microsoft.com/office/officeart/2018/2/layout/IconVerticalSolidList"/>
    <dgm:cxn modelId="{5F8FED84-B68C-49FC-AACF-D01E820D691D}" type="presParOf" srcId="{5B4BEFC7-4DB8-40F6-8CE7-C8CED3931002}" destId="{EFCF5C6F-BE9F-4437-9D65-5A1915698EE6}" srcOrd="3" destOrd="0" presId="urn:microsoft.com/office/officeart/2018/2/layout/IconVerticalSolidList"/>
    <dgm:cxn modelId="{9898A7B1-F6B4-449B-82C8-1F4F585A2D89}" type="presParOf" srcId="{F3444AE5-9EB5-4EFA-BDD6-5B43931B9348}" destId="{00A76D7E-0173-4053-BF68-72F036B2528F}" srcOrd="3" destOrd="0" presId="urn:microsoft.com/office/officeart/2018/2/layout/IconVerticalSolidList"/>
    <dgm:cxn modelId="{ED8EA6AC-6D68-4CA8-94D5-FDBCA7B202A6}" type="presParOf" srcId="{F3444AE5-9EB5-4EFA-BDD6-5B43931B9348}" destId="{349B83A2-DE9B-46A5-B270-431D3664F788}" srcOrd="4" destOrd="0" presId="urn:microsoft.com/office/officeart/2018/2/layout/IconVerticalSolidList"/>
    <dgm:cxn modelId="{EDC74AB5-DD28-4F7F-964A-B52225551CFF}" type="presParOf" srcId="{349B83A2-DE9B-46A5-B270-431D3664F788}" destId="{D088E9E2-F672-4DCA-AC91-99D2C2D094C0}" srcOrd="0" destOrd="0" presId="urn:microsoft.com/office/officeart/2018/2/layout/IconVerticalSolidList"/>
    <dgm:cxn modelId="{C1553348-D96B-4A9A-BB16-958BC3C0844E}" type="presParOf" srcId="{349B83A2-DE9B-46A5-B270-431D3664F788}" destId="{BEA5BABB-9E19-4365-A3B2-15DAACFE7CEA}" srcOrd="1" destOrd="0" presId="urn:microsoft.com/office/officeart/2018/2/layout/IconVerticalSolidList"/>
    <dgm:cxn modelId="{510F00FD-20E3-406D-800B-7F4D4C9F1BB1}" type="presParOf" srcId="{349B83A2-DE9B-46A5-B270-431D3664F788}" destId="{740E663A-8125-4B9D-B779-A88FECEC6818}" srcOrd="2" destOrd="0" presId="urn:microsoft.com/office/officeart/2018/2/layout/IconVerticalSolidList"/>
    <dgm:cxn modelId="{0B267D67-C37B-4CC9-87E9-83DD5C0D9D74}" type="presParOf" srcId="{349B83A2-DE9B-46A5-B270-431D3664F788}" destId="{97B4E32D-50B2-402B-97F9-FFF512F8C86E}" srcOrd="3" destOrd="0" presId="urn:microsoft.com/office/officeart/2018/2/layout/IconVerticalSolidList"/>
    <dgm:cxn modelId="{25110822-DABB-4F50-B625-3018AA2237EC}" type="presParOf" srcId="{F3444AE5-9EB5-4EFA-BDD6-5B43931B9348}" destId="{7B2B677B-FF27-4584-9D41-CFBC55E7B8FF}" srcOrd="5" destOrd="0" presId="urn:microsoft.com/office/officeart/2018/2/layout/IconVerticalSolidList"/>
    <dgm:cxn modelId="{4049F32A-DBD4-467E-9963-1A411A92D6CB}" type="presParOf" srcId="{F3444AE5-9EB5-4EFA-BDD6-5B43931B9348}" destId="{2A1FC2FE-DDD3-4FBE-9FBC-705C415C90C1}" srcOrd="6" destOrd="0" presId="urn:microsoft.com/office/officeart/2018/2/layout/IconVerticalSolidList"/>
    <dgm:cxn modelId="{017D9ADD-9AEA-4311-96A1-D201F4D424A3}" type="presParOf" srcId="{2A1FC2FE-DDD3-4FBE-9FBC-705C415C90C1}" destId="{D001325D-9A74-40D1-8AD6-E0A2111055CE}" srcOrd="0" destOrd="0" presId="urn:microsoft.com/office/officeart/2018/2/layout/IconVerticalSolidList"/>
    <dgm:cxn modelId="{4FCB6D95-A5CD-4DF0-897B-25EDE22FE9A7}" type="presParOf" srcId="{2A1FC2FE-DDD3-4FBE-9FBC-705C415C90C1}" destId="{09586096-417D-4765-BF04-7622DE58DC9E}" srcOrd="1" destOrd="0" presId="urn:microsoft.com/office/officeart/2018/2/layout/IconVerticalSolidList"/>
    <dgm:cxn modelId="{2BAEFA1F-6643-4DA0-8EF0-D631A71350D3}" type="presParOf" srcId="{2A1FC2FE-DDD3-4FBE-9FBC-705C415C90C1}" destId="{D24D08B4-4619-4AD7-AF13-2CAD41B3AD2D}" srcOrd="2" destOrd="0" presId="urn:microsoft.com/office/officeart/2018/2/layout/IconVerticalSolidList"/>
    <dgm:cxn modelId="{584D3D40-6BA4-437F-AFBC-19EE220B33F6}" type="presParOf" srcId="{2A1FC2FE-DDD3-4FBE-9FBC-705C415C90C1}" destId="{0A77B32C-BF68-446A-98A8-BA6BBF7EF7E0}" srcOrd="3" destOrd="0" presId="urn:microsoft.com/office/officeart/2018/2/layout/IconVerticalSolidList"/>
    <dgm:cxn modelId="{ED6CA22B-CBC8-448A-B9E0-0999E1254802}" type="presParOf" srcId="{F3444AE5-9EB5-4EFA-BDD6-5B43931B9348}" destId="{09BC3BEA-DE77-4719-B533-20F3E98B466E}" srcOrd="7" destOrd="0" presId="urn:microsoft.com/office/officeart/2018/2/layout/IconVerticalSolidList"/>
    <dgm:cxn modelId="{DFDB61CA-626B-4090-B4F1-C51FA6010C96}" type="presParOf" srcId="{F3444AE5-9EB5-4EFA-BDD6-5B43931B9348}" destId="{AAFFDA3B-14F9-4F6B-825A-C9C663D219D7}" srcOrd="8" destOrd="0" presId="urn:microsoft.com/office/officeart/2018/2/layout/IconVerticalSolidList"/>
    <dgm:cxn modelId="{2342B92B-F2A0-4478-A34B-7CFD5B0E6B62}" type="presParOf" srcId="{AAFFDA3B-14F9-4F6B-825A-C9C663D219D7}" destId="{E9AB47B9-AF5D-4FBF-BB18-A9C942A4EBF7}" srcOrd="0" destOrd="0" presId="urn:microsoft.com/office/officeart/2018/2/layout/IconVerticalSolidList"/>
    <dgm:cxn modelId="{C94E2BFB-931C-4541-AB77-0B8E81D3F51E}" type="presParOf" srcId="{AAFFDA3B-14F9-4F6B-825A-C9C663D219D7}" destId="{52D9EFBB-E538-4E69-BCED-9B588E7094F2}" srcOrd="1" destOrd="0" presId="urn:microsoft.com/office/officeart/2018/2/layout/IconVerticalSolidList"/>
    <dgm:cxn modelId="{8E6A2C3B-BC5B-4CEE-ADC1-4399A58D7A3E}" type="presParOf" srcId="{AAFFDA3B-14F9-4F6B-825A-C9C663D219D7}" destId="{3497BEC6-9F4B-47E2-AB23-D4CCEBFD7AB5}" srcOrd="2" destOrd="0" presId="urn:microsoft.com/office/officeart/2018/2/layout/IconVerticalSolidList"/>
    <dgm:cxn modelId="{58992B22-E257-4F62-971B-DAEC29B68DD7}" type="presParOf" srcId="{AAFFDA3B-14F9-4F6B-825A-C9C663D219D7}" destId="{0F42B9C3-C4AA-45AE-A38A-7555F4D004CA}" srcOrd="3" destOrd="0" presId="urn:microsoft.com/office/officeart/2018/2/layout/IconVerticalSolidList"/>
    <dgm:cxn modelId="{866578FF-48BD-4D8D-B052-D5D8449CC30F}" type="presParOf" srcId="{F3444AE5-9EB5-4EFA-BDD6-5B43931B9348}" destId="{062AF930-3B71-48F2-9F3B-D8FDF70EB93D}" srcOrd="9" destOrd="0" presId="urn:microsoft.com/office/officeart/2018/2/layout/IconVerticalSolidList"/>
    <dgm:cxn modelId="{4B0CD2A3-2A8F-4DEE-8468-4DB6D7177E93}" type="presParOf" srcId="{F3444AE5-9EB5-4EFA-BDD6-5B43931B9348}" destId="{E98FC35A-CFEF-4E28-A7BD-CEEF4E4CDC69}" srcOrd="10" destOrd="0" presId="urn:microsoft.com/office/officeart/2018/2/layout/IconVerticalSolidList"/>
    <dgm:cxn modelId="{0AC16AA4-D843-4A27-86D9-F03384892B7A}" type="presParOf" srcId="{E98FC35A-CFEF-4E28-A7BD-CEEF4E4CDC69}" destId="{8F701BD6-8118-4A00-8122-E55B74524BB9}" srcOrd="0" destOrd="0" presId="urn:microsoft.com/office/officeart/2018/2/layout/IconVerticalSolidList"/>
    <dgm:cxn modelId="{E6A0E545-C0E0-4E28-90CD-273F0F3E539F}" type="presParOf" srcId="{E98FC35A-CFEF-4E28-A7BD-CEEF4E4CDC69}" destId="{8028DDD1-08DD-474C-A3CC-BBA66A97A19C}" srcOrd="1" destOrd="0" presId="urn:microsoft.com/office/officeart/2018/2/layout/IconVerticalSolidList"/>
    <dgm:cxn modelId="{443792E1-8043-4E3F-BDBA-1FD065252978}" type="presParOf" srcId="{E98FC35A-CFEF-4E28-A7BD-CEEF4E4CDC69}" destId="{48D53089-39EC-4561-8E6C-36375FD8383D}" srcOrd="2" destOrd="0" presId="urn:microsoft.com/office/officeart/2018/2/layout/IconVerticalSolidList"/>
    <dgm:cxn modelId="{A14EFAAD-FB94-4F5C-8850-7D1DF0D26CF6}" type="presParOf" srcId="{E98FC35A-CFEF-4E28-A7BD-CEEF4E4CDC69}" destId="{AF8B688A-1321-40D9-A492-F8C080B69876}" srcOrd="3" destOrd="0" presId="urn:microsoft.com/office/officeart/2018/2/layout/IconVerticalSolidList"/>
    <dgm:cxn modelId="{1CDA08D1-9B20-4349-A383-080AE565C967}" type="presParOf" srcId="{F3444AE5-9EB5-4EFA-BDD6-5B43931B9348}" destId="{9BC05904-9E6E-43FA-A6AA-50A35C3ED354}" srcOrd="11" destOrd="0" presId="urn:microsoft.com/office/officeart/2018/2/layout/IconVerticalSolidList"/>
    <dgm:cxn modelId="{4EB13946-8BE2-4024-A478-28F5C6EE428C}" type="presParOf" srcId="{F3444AE5-9EB5-4EFA-BDD6-5B43931B9348}" destId="{720E0C76-F7E4-4FCA-8D46-48B47C4E7F5F}" srcOrd="12" destOrd="0" presId="urn:microsoft.com/office/officeart/2018/2/layout/IconVerticalSolidList"/>
    <dgm:cxn modelId="{5A7F52F5-E635-4C4B-8A66-17A271BCE51C}" type="presParOf" srcId="{720E0C76-F7E4-4FCA-8D46-48B47C4E7F5F}" destId="{5E032ECB-3059-4813-AEC4-1FDAAD2937E7}" srcOrd="0" destOrd="0" presId="urn:microsoft.com/office/officeart/2018/2/layout/IconVerticalSolidList"/>
    <dgm:cxn modelId="{11EC24A5-8AF1-4362-9D45-854E761DC843}" type="presParOf" srcId="{720E0C76-F7E4-4FCA-8D46-48B47C4E7F5F}" destId="{9001A0E4-FF71-4A97-A765-0B23B2F850E6}" srcOrd="1" destOrd="0" presId="urn:microsoft.com/office/officeart/2018/2/layout/IconVerticalSolidList"/>
    <dgm:cxn modelId="{F04A3C6A-EEA5-46D5-81F4-D8288F6BA539}" type="presParOf" srcId="{720E0C76-F7E4-4FCA-8D46-48B47C4E7F5F}" destId="{CA42E7A5-3465-4F8C-BE3B-4B1104993262}" srcOrd="2" destOrd="0" presId="urn:microsoft.com/office/officeart/2018/2/layout/IconVerticalSolidList"/>
    <dgm:cxn modelId="{E580EA5A-2493-4710-846D-9FF95D3DB2DA}" type="presParOf" srcId="{720E0C76-F7E4-4FCA-8D46-48B47C4E7F5F}" destId="{E8F2F79B-AC1C-4726-8C40-BE17AEAE9A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5FF0E9-06C1-4B09-99F4-24B0063B55B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8A1BA6-A751-4A15-9DC7-57D656481E1A}">
      <dgm:prSet/>
      <dgm:spPr/>
      <dgm:t>
        <a:bodyPr/>
        <a:lstStyle/>
        <a:p>
          <a:pPr>
            <a:defRPr b="1"/>
          </a:pPr>
          <a:r>
            <a:rPr lang="en-US" b="1"/>
            <a:t>Data Logging</a:t>
          </a:r>
          <a:r>
            <a:rPr lang="en-US"/>
            <a:t>:</a:t>
          </a:r>
        </a:p>
      </dgm:t>
    </dgm:pt>
    <dgm:pt modelId="{D5D49BCE-A1D0-41B1-A7CD-8B7E711F65F1}" type="parTrans" cxnId="{9CC92EFA-B110-4BCE-AAA0-7BDD49DAEC9C}">
      <dgm:prSet/>
      <dgm:spPr/>
      <dgm:t>
        <a:bodyPr/>
        <a:lstStyle/>
        <a:p>
          <a:endParaRPr lang="en-US"/>
        </a:p>
      </dgm:t>
    </dgm:pt>
    <dgm:pt modelId="{F1ABC4FE-F833-4ED6-BB80-ED579714FC91}" type="sibTrans" cxnId="{9CC92EFA-B110-4BCE-AAA0-7BDD49DAEC9C}">
      <dgm:prSet/>
      <dgm:spPr/>
      <dgm:t>
        <a:bodyPr/>
        <a:lstStyle/>
        <a:p>
          <a:endParaRPr lang="en-US"/>
        </a:p>
      </dgm:t>
    </dgm:pt>
    <dgm:pt modelId="{F27FF5BE-810E-475D-BA53-73CE900D9646}">
      <dgm:prSet/>
      <dgm:spPr/>
      <dgm:t>
        <a:bodyPr/>
        <a:lstStyle/>
        <a:p>
          <a:r>
            <a:rPr lang="en-US"/>
            <a:t>Option to log all real-time sensor data into CSV files.</a:t>
          </a:r>
        </a:p>
      </dgm:t>
    </dgm:pt>
    <dgm:pt modelId="{04026ACA-4D5B-43E8-8EE7-DB00A2748690}" type="parTrans" cxnId="{70F8D335-91EB-4462-955B-51A2EC8E123F}">
      <dgm:prSet/>
      <dgm:spPr/>
      <dgm:t>
        <a:bodyPr/>
        <a:lstStyle/>
        <a:p>
          <a:endParaRPr lang="en-US"/>
        </a:p>
      </dgm:t>
    </dgm:pt>
    <dgm:pt modelId="{73A479CB-FC5B-473B-A4B2-853A6698FB6B}" type="sibTrans" cxnId="{70F8D335-91EB-4462-955B-51A2EC8E123F}">
      <dgm:prSet/>
      <dgm:spPr/>
      <dgm:t>
        <a:bodyPr/>
        <a:lstStyle/>
        <a:p>
          <a:endParaRPr lang="en-US"/>
        </a:p>
      </dgm:t>
    </dgm:pt>
    <dgm:pt modelId="{0C61DA6A-7073-46C3-A837-427054A5E3FB}">
      <dgm:prSet/>
      <dgm:spPr/>
      <dgm:t>
        <a:bodyPr/>
        <a:lstStyle/>
        <a:p>
          <a:r>
            <a:rPr lang="en-US"/>
            <a:t>Allows for historical analysis and export for further insights.</a:t>
          </a:r>
        </a:p>
      </dgm:t>
    </dgm:pt>
    <dgm:pt modelId="{3F6E9DFD-759E-4851-B6B2-A107A21AF332}" type="parTrans" cxnId="{C36A8C8C-310E-4FB1-ACF0-73B9406D49BF}">
      <dgm:prSet/>
      <dgm:spPr/>
      <dgm:t>
        <a:bodyPr/>
        <a:lstStyle/>
        <a:p>
          <a:endParaRPr lang="en-US"/>
        </a:p>
      </dgm:t>
    </dgm:pt>
    <dgm:pt modelId="{37EFA08B-B51D-40D5-88B0-422847AC9E52}" type="sibTrans" cxnId="{C36A8C8C-310E-4FB1-ACF0-73B9406D49BF}">
      <dgm:prSet/>
      <dgm:spPr/>
      <dgm:t>
        <a:bodyPr/>
        <a:lstStyle/>
        <a:p>
          <a:endParaRPr lang="en-US"/>
        </a:p>
      </dgm:t>
    </dgm:pt>
    <dgm:pt modelId="{BBE5DD55-B4E3-4023-BE98-9C9D9D5BBA0E}">
      <dgm:prSet/>
      <dgm:spPr/>
      <dgm:t>
        <a:bodyPr/>
        <a:lstStyle/>
        <a:p>
          <a:pPr>
            <a:defRPr b="1"/>
          </a:pPr>
          <a:r>
            <a:rPr lang="en-US" b="1"/>
            <a:t>Export Functionality</a:t>
          </a:r>
          <a:r>
            <a:rPr lang="en-US"/>
            <a:t>:</a:t>
          </a:r>
        </a:p>
      </dgm:t>
    </dgm:pt>
    <dgm:pt modelId="{CEFD58C6-8C58-4249-AC42-4A24BBBD5C9D}" type="parTrans" cxnId="{1ABC0350-095A-420B-98A8-C42E9144860F}">
      <dgm:prSet/>
      <dgm:spPr/>
      <dgm:t>
        <a:bodyPr/>
        <a:lstStyle/>
        <a:p>
          <a:endParaRPr lang="en-US"/>
        </a:p>
      </dgm:t>
    </dgm:pt>
    <dgm:pt modelId="{37C83CF9-9945-42D6-8EA2-A1725273B08A}" type="sibTrans" cxnId="{1ABC0350-095A-420B-98A8-C42E9144860F}">
      <dgm:prSet/>
      <dgm:spPr/>
      <dgm:t>
        <a:bodyPr/>
        <a:lstStyle/>
        <a:p>
          <a:endParaRPr lang="en-US"/>
        </a:p>
      </dgm:t>
    </dgm:pt>
    <dgm:pt modelId="{38350AEB-DA19-400F-9AB8-8885C2C88A3C}">
      <dgm:prSet/>
      <dgm:spPr/>
      <dgm:t>
        <a:bodyPr/>
        <a:lstStyle/>
        <a:p>
          <a:r>
            <a:rPr lang="en-US" dirty="0"/>
            <a:t>Users can export data logs and FFT results for further analysis or integration into other software platforms.</a:t>
          </a:r>
        </a:p>
      </dgm:t>
    </dgm:pt>
    <dgm:pt modelId="{1B2F220D-22E1-43DA-9E58-99D033E688BA}" type="parTrans" cxnId="{F54263EC-F851-4755-8BFE-A90161A5A7CB}">
      <dgm:prSet/>
      <dgm:spPr/>
      <dgm:t>
        <a:bodyPr/>
        <a:lstStyle/>
        <a:p>
          <a:endParaRPr lang="en-US"/>
        </a:p>
      </dgm:t>
    </dgm:pt>
    <dgm:pt modelId="{CEC81A61-CAD0-4E4C-BF1A-C437C3194D4A}" type="sibTrans" cxnId="{F54263EC-F851-4755-8BFE-A90161A5A7CB}">
      <dgm:prSet/>
      <dgm:spPr/>
      <dgm:t>
        <a:bodyPr/>
        <a:lstStyle/>
        <a:p>
          <a:endParaRPr lang="en-US"/>
        </a:p>
      </dgm:t>
    </dgm:pt>
    <dgm:pt modelId="{FD5A412C-2569-44D9-95DE-D5CF30944E70}" type="pres">
      <dgm:prSet presAssocID="{8C5FF0E9-06C1-4B09-99F4-24B0063B55B8}" presName="root" presStyleCnt="0">
        <dgm:presLayoutVars>
          <dgm:dir/>
          <dgm:resizeHandles val="exact"/>
        </dgm:presLayoutVars>
      </dgm:prSet>
      <dgm:spPr/>
    </dgm:pt>
    <dgm:pt modelId="{50285D38-25F6-43FF-80E0-D12BE04F45B7}" type="pres">
      <dgm:prSet presAssocID="{358A1BA6-A751-4A15-9DC7-57D656481E1A}" presName="compNode" presStyleCnt="0"/>
      <dgm:spPr/>
    </dgm:pt>
    <dgm:pt modelId="{DAA52089-92DE-4BAC-89A3-5C05C1E40A89}" type="pres">
      <dgm:prSet presAssocID="{358A1BA6-A751-4A15-9DC7-57D656481E1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B881CB0A-3BA3-4C10-A370-C498D213585D}" type="pres">
      <dgm:prSet presAssocID="{358A1BA6-A751-4A15-9DC7-57D656481E1A}" presName="iconSpace" presStyleCnt="0"/>
      <dgm:spPr/>
    </dgm:pt>
    <dgm:pt modelId="{4A9DA9B6-9A82-485B-BE2E-C2A926D9E8BE}" type="pres">
      <dgm:prSet presAssocID="{358A1BA6-A751-4A15-9DC7-57D656481E1A}" presName="parTx" presStyleLbl="revTx" presStyleIdx="0" presStyleCnt="4">
        <dgm:presLayoutVars>
          <dgm:chMax val="0"/>
          <dgm:chPref val="0"/>
        </dgm:presLayoutVars>
      </dgm:prSet>
      <dgm:spPr/>
    </dgm:pt>
    <dgm:pt modelId="{4899049B-9FF3-42B5-8D8D-A63736B45678}" type="pres">
      <dgm:prSet presAssocID="{358A1BA6-A751-4A15-9DC7-57D656481E1A}" presName="txSpace" presStyleCnt="0"/>
      <dgm:spPr/>
    </dgm:pt>
    <dgm:pt modelId="{EEDB5741-C1DA-463B-97EB-9823FA7DDD99}" type="pres">
      <dgm:prSet presAssocID="{358A1BA6-A751-4A15-9DC7-57D656481E1A}" presName="desTx" presStyleLbl="revTx" presStyleIdx="1" presStyleCnt="4">
        <dgm:presLayoutVars/>
      </dgm:prSet>
      <dgm:spPr/>
    </dgm:pt>
    <dgm:pt modelId="{1D4FA4A8-3801-4DF0-AF99-6D2AA3CA4F6A}" type="pres">
      <dgm:prSet presAssocID="{F1ABC4FE-F833-4ED6-BB80-ED579714FC91}" presName="sibTrans" presStyleCnt="0"/>
      <dgm:spPr/>
    </dgm:pt>
    <dgm:pt modelId="{1A847FF6-E319-44E7-8F86-D03F40DDB603}" type="pres">
      <dgm:prSet presAssocID="{BBE5DD55-B4E3-4023-BE98-9C9D9D5BBA0E}" presName="compNode" presStyleCnt="0"/>
      <dgm:spPr/>
    </dgm:pt>
    <dgm:pt modelId="{860DAA12-D232-450F-82CF-8211B186ADE9}" type="pres">
      <dgm:prSet presAssocID="{BBE5DD55-B4E3-4023-BE98-9C9D9D5BBA0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B2639F65-94D7-4970-912C-0A1CD05B2F42}" type="pres">
      <dgm:prSet presAssocID="{BBE5DD55-B4E3-4023-BE98-9C9D9D5BBA0E}" presName="iconSpace" presStyleCnt="0"/>
      <dgm:spPr/>
    </dgm:pt>
    <dgm:pt modelId="{60BF6DF8-28CB-44D5-8EA7-BB5227823B04}" type="pres">
      <dgm:prSet presAssocID="{BBE5DD55-B4E3-4023-BE98-9C9D9D5BBA0E}" presName="parTx" presStyleLbl="revTx" presStyleIdx="2" presStyleCnt="4">
        <dgm:presLayoutVars>
          <dgm:chMax val="0"/>
          <dgm:chPref val="0"/>
        </dgm:presLayoutVars>
      </dgm:prSet>
      <dgm:spPr/>
    </dgm:pt>
    <dgm:pt modelId="{2CF49296-5D17-44B4-85AB-B3D567E976D5}" type="pres">
      <dgm:prSet presAssocID="{BBE5DD55-B4E3-4023-BE98-9C9D9D5BBA0E}" presName="txSpace" presStyleCnt="0"/>
      <dgm:spPr/>
    </dgm:pt>
    <dgm:pt modelId="{74D4B540-40F9-4877-A69E-5CE0BF8AA08C}" type="pres">
      <dgm:prSet presAssocID="{BBE5DD55-B4E3-4023-BE98-9C9D9D5BBA0E}" presName="desTx" presStyleLbl="revTx" presStyleIdx="3" presStyleCnt="4">
        <dgm:presLayoutVars/>
      </dgm:prSet>
      <dgm:spPr/>
    </dgm:pt>
  </dgm:ptLst>
  <dgm:cxnLst>
    <dgm:cxn modelId="{5146D400-EA28-4577-9AEA-0F318199C437}" type="presOf" srcId="{38350AEB-DA19-400F-9AB8-8885C2C88A3C}" destId="{74D4B540-40F9-4877-A69E-5CE0BF8AA08C}" srcOrd="0" destOrd="0" presId="urn:microsoft.com/office/officeart/2018/5/layout/CenteredIconLabelDescriptionList"/>
    <dgm:cxn modelId="{F0279414-3A63-4F07-8055-E42D2E2B9F7E}" type="presOf" srcId="{0C61DA6A-7073-46C3-A837-427054A5E3FB}" destId="{EEDB5741-C1DA-463B-97EB-9823FA7DDD99}" srcOrd="0" destOrd="1" presId="urn:microsoft.com/office/officeart/2018/5/layout/CenteredIconLabelDescriptionList"/>
    <dgm:cxn modelId="{A18E6927-46CE-466E-87BA-98B8A65A09C2}" type="presOf" srcId="{358A1BA6-A751-4A15-9DC7-57D656481E1A}" destId="{4A9DA9B6-9A82-485B-BE2E-C2A926D9E8BE}" srcOrd="0" destOrd="0" presId="urn:microsoft.com/office/officeart/2018/5/layout/CenteredIconLabelDescriptionList"/>
    <dgm:cxn modelId="{70F8D335-91EB-4462-955B-51A2EC8E123F}" srcId="{358A1BA6-A751-4A15-9DC7-57D656481E1A}" destId="{F27FF5BE-810E-475D-BA53-73CE900D9646}" srcOrd="0" destOrd="0" parTransId="{04026ACA-4D5B-43E8-8EE7-DB00A2748690}" sibTransId="{73A479CB-FC5B-473B-A4B2-853A6698FB6B}"/>
    <dgm:cxn modelId="{1ABC0350-095A-420B-98A8-C42E9144860F}" srcId="{8C5FF0E9-06C1-4B09-99F4-24B0063B55B8}" destId="{BBE5DD55-B4E3-4023-BE98-9C9D9D5BBA0E}" srcOrd="1" destOrd="0" parTransId="{CEFD58C6-8C58-4249-AC42-4A24BBBD5C9D}" sibTransId="{37C83CF9-9945-42D6-8EA2-A1725273B08A}"/>
    <dgm:cxn modelId="{2E5A087F-DA5A-4F62-BEFF-09B59833E1D3}" type="presOf" srcId="{BBE5DD55-B4E3-4023-BE98-9C9D9D5BBA0E}" destId="{60BF6DF8-28CB-44D5-8EA7-BB5227823B04}" srcOrd="0" destOrd="0" presId="urn:microsoft.com/office/officeart/2018/5/layout/CenteredIconLabelDescriptionList"/>
    <dgm:cxn modelId="{C36A8C8C-310E-4FB1-ACF0-73B9406D49BF}" srcId="{358A1BA6-A751-4A15-9DC7-57D656481E1A}" destId="{0C61DA6A-7073-46C3-A837-427054A5E3FB}" srcOrd="1" destOrd="0" parTransId="{3F6E9DFD-759E-4851-B6B2-A107A21AF332}" sibTransId="{37EFA08B-B51D-40D5-88B0-422847AC9E52}"/>
    <dgm:cxn modelId="{3BD56395-2DA2-4FC6-8E02-35FFCD32ACF5}" type="presOf" srcId="{8C5FF0E9-06C1-4B09-99F4-24B0063B55B8}" destId="{FD5A412C-2569-44D9-95DE-D5CF30944E70}" srcOrd="0" destOrd="0" presId="urn:microsoft.com/office/officeart/2018/5/layout/CenteredIconLabelDescriptionList"/>
    <dgm:cxn modelId="{F54263EC-F851-4755-8BFE-A90161A5A7CB}" srcId="{BBE5DD55-B4E3-4023-BE98-9C9D9D5BBA0E}" destId="{38350AEB-DA19-400F-9AB8-8885C2C88A3C}" srcOrd="0" destOrd="0" parTransId="{1B2F220D-22E1-43DA-9E58-99D033E688BA}" sibTransId="{CEC81A61-CAD0-4E4C-BF1A-C437C3194D4A}"/>
    <dgm:cxn modelId="{AAF013F6-3EAD-4B5C-B9CD-00249EBE8F3C}" type="presOf" srcId="{F27FF5BE-810E-475D-BA53-73CE900D9646}" destId="{EEDB5741-C1DA-463B-97EB-9823FA7DDD99}" srcOrd="0" destOrd="0" presId="urn:microsoft.com/office/officeart/2018/5/layout/CenteredIconLabelDescriptionList"/>
    <dgm:cxn modelId="{9CC92EFA-B110-4BCE-AAA0-7BDD49DAEC9C}" srcId="{8C5FF0E9-06C1-4B09-99F4-24B0063B55B8}" destId="{358A1BA6-A751-4A15-9DC7-57D656481E1A}" srcOrd="0" destOrd="0" parTransId="{D5D49BCE-A1D0-41B1-A7CD-8B7E711F65F1}" sibTransId="{F1ABC4FE-F833-4ED6-BB80-ED579714FC91}"/>
    <dgm:cxn modelId="{41F32BF4-F668-4861-82EA-56EFAA081792}" type="presParOf" srcId="{FD5A412C-2569-44D9-95DE-D5CF30944E70}" destId="{50285D38-25F6-43FF-80E0-D12BE04F45B7}" srcOrd="0" destOrd="0" presId="urn:microsoft.com/office/officeart/2018/5/layout/CenteredIconLabelDescriptionList"/>
    <dgm:cxn modelId="{504D03A0-17BA-4CDB-9FC1-FACC09FE3FD7}" type="presParOf" srcId="{50285D38-25F6-43FF-80E0-D12BE04F45B7}" destId="{DAA52089-92DE-4BAC-89A3-5C05C1E40A89}" srcOrd="0" destOrd="0" presId="urn:microsoft.com/office/officeart/2018/5/layout/CenteredIconLabelDescriptionList"/>
    <dgm:cxn modelId="{B58252D6-6CF0-4AAF-B0F1-428EFFF4D826}" type="presParOf" srcId="{50285D38-25F6-43FF-80E0-D12BE04F45B7}" destId="{B881CB0A-3BA3-4C10-A370-C498D213585D}" srcOrd="1" destOrd="0" presId="urn:microsoft.com/office/officeart/2018/5/layout/CenteredIconLabelDescriptionList"/>
    <dgm:cxn modelId="{DE74D3EE-D217-485E-8B1A-AE106B545AAD}" type="presParOf" srcId="{50285D38-25F6-43FF-80E0-D12BE04F45B7}" destId="{4A9DA9B6-9A82-485B-BE2E-C2A926D9E8BE}" srcOrd="2" destOrd="0" presId="urn:microsoft.com/office/officeart/2018/5/layout/CenteredIconLabelDescriptionList"/>
    <dgm:cxn modelId="{228029F5-58E6-4F09-A181-0DE86C0352F0}" type="presParOf" srcId="{50285D38-25F6-43FF-80E0-D12BE04F45B7}" destId="{4899049B-9FF3-42B5-8D8D-A63736B45678}" srcOrd="3" destOrd="0" presId="urn:microsoft.com/office/officeart/2018/5/layout/CenteredIconLabelDescriptionList"/>
    <dgm:cxn modelId="{D432E2AA-80DF-4EE0-BCD7-45191B5C7A33}" type="presParOf" srcId="{50285D38-25F6-43FF-80E0-D12BE04F45B7}" destId="{EEDB5741-C1DA-463B-97EB-9823FA7DDD99}" srcOrd="4" destOrd="0" presId="urn:microsoft.com/office/officeart/2018/5/layout/CenteredIconLabelDescriptionList"/>
    <dgm:cxn modelId="{A01982E9-D66F-4EC8-BCA0-71E290171001}" type="presParOf" srcId="{FD5A412C-2569-44D9-95DE-D5CF30944E70}" destId="{1D4FA4A8-3801-4DF0-AF99-6D2AA3CA4F6A}" srcOrd="1" destOrd="0" presId="urn:microsoft.com/office/officeart/2018/5/layout/CenteredIconLabelDescriptionList"/>
    <dgm:cxn modelId="{0751EAEA-F930-4972-972D-848807BF81E9}" type="presParOf" srcId="{FD5A412C-2569-44D9-95DE-D5CF30944E70}" destId="{1A847FF6-E319-44E7-8F86-D03F40DDB603}" srcOrd="2" destOrd="0" presId="urn:microsoft.com/office/officeart/2018/5/layout/CenteredIconLabelDescriptionList"/>
    <dgm:cxn modelId="{26710095-A3D5-41FD-BD97-E7E4A5D42581}" type="presParOf" srcId="{1A847FF6-E319-44E7-8F86-D03F40DDB603}" destId="{860DAA12-D232-450F-82CF-8211B186ADE9}" srcOrd="0" destOrd="0" presId="urn:microsoft.com/office/officeart/2018/5/layout/CenteredIconLabelDescriptionList"/>
    <dgm:cxn modelId="{0A083780-5B05-4E1C-9D40-896AA7060296}" type="presParOf" srcId="{1A847FF6-E319-44E7-8F86-D03F40DDB603}" destId="{B2639F65-94D7-4970-912C-0A1CD05B2F42}" srcOrd="1" destOrd="0" presId="urn:microsoft.com/office/officeart/2018/5/layout/CenteredIconLabelDescriptionList"/>
    <dgm:cxn modelId="{C2511341-E3E1-4710-8BDC-5FD499CE06D3}" type="presParOf" srcId="{1A847FF6-E319-44E7-8F86-D03F40DDB603}" destId="{60BF6DF8-28CB-44D5-8EA7-BB5227823B04}" srcOrd="2" destOrd="0" presId="urn:microsoft.com/office/officeart/2018/5/layout/CenteredIconLabelDescriptionList"/>
    <dgm:cxn modelId="{48E3D17A-6719-4138-9A21-40C2782AEF36}" type="presParOf" srcId="{1A847FF6-E319-44E7-8F86-D03F40DDB603}" destId="{2CF49296-5D17-44B4-85AB-B3D567E976D5}" srcOrd="3" destOrd="0" presId="urn:microsoft.com/office/officeart/2018/5/layout/CenteredIconLabelDescriptionList"/>
    <dgm:cxn modelId="{D9187221-6257-4CF0-8716-8F2F83C9912E}" type="presParOf" srcId="{1A847FF6-E319-44E7-8F86-D03F40DDB603}" destId="{74D4B540-40F9-4877-A69E-5CE0BF8AA08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CE432D-4102-4639-81FE-4604826293B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40A03C0-D88B-416E-989E-4219ED25D9BB}">
      <dgm:prSet/>
      <dgm:spPr/>
      <dgm:t>
        <a:bodyPr/>
        <a:lstStyle/>
        <a:p>
          <a:r>
            <a:rPr lang="en-US" b="1"/>
            <a:t>Key Achievements</a:t>
          </a:r>
          <a:r>
            <a:rPr lang="en-US"/>
            <a:t>:</a:t>
          </a:r>
        </a:p>
      </dgm:t>
    </dgm:pt>
    <dgm:pt modelId="{1124E7D9-4536-4A7B-A8D7-750D2F5D9247}" type="parTrans" cxnId="{E93A85D0-217F-4136-BC7A-10233E1ECC2B}">
      <dgm:prSet/>
      <dgm:spPr/>
      <dgm:t>
        <a:bodyPr/>
        <a:lstStyle/>
        <a:p>
          <a:endParaRPr lang="en-US"/>
        </a:p>
      </dgm:t>
    </dgm:pt>
    <dgm:pt modelId="{DE5A6977-93A2-430D-8F28-AE36728D4B2E}" type="sibTrans" cxnId="{E93A85D0-217F-4136-BC7A-10233E1ECC2B}">
      <dgm:prSet/>
      <dgm:spPr/>
      <dgm:t>
        <a:bodyPr/>
        <a:lstStyle/>
        <a:p>
          <a:endParaRPr lang="en-US"/>
        </a:p>
      </dgm:t>
    </dgm:pt>
    <dgm:pt modelId="{028B782E-0169-4306-8AAB-DA33F5A5F91C}">
      <dgm:prSet/>
      <dgm:spPr/>
      <dgm:t>
        <a:bodyPr/>
        <a:lstStyle/>
        <a:p>
          <a:r>
            <a:rPr lang="en-US"/>
            <a:t>Successfully integrated Arduino sensors with a Python-based GUI.</a:t>
          </a:r>
        </a:p>
      </dgm:t>
    </dgm:pt>
    <dgm:pt modelId="{0022A70C-1343-4564-B8AA-F93D62255C91}" type="parTrans" cxnId="{568E72EA-4D81-44E4-A3C0-2FC7DFB3F38E}">
      <dgm:prSet/>
      <dgm:spPr/>
      <dgm:t>
        <a:bodyPr/>
        <a:lstStyle/>
        <a:p>
          <a:endParaRPr lang="en-US"/>
        </a:p>
      </dgm:t>
    </dgm:pt>
    <dgm:pt modelId="{357FC6D7-141E-49DB-80B6-AC7262E91D6D}" type="sibTrans" cxnId="{568E72EA-4D81-44E4-A3C0-2FC7DFB3F38E}">
      <dgm:prSet/>
      <dgm:spPr/>
      <dgm:t>
        <a:bodyPr/>
        <a:lstStyle/>
        <a:p>
          <a:endParaRPr lang="en-US"/>
        </a:p>
      </dgm:t>
    </dgm:pt>
    <dgm:pt modelId="{E1F6DA94-B9D3-4FB7-AF25-866FFAD1C6F0}">
      <dgm:prSet/>
      <dgm:spPr/>
      <dgm:t>
        <a:bodyPr/>
        <a:lstStyle/>
        <a:p>
          <a:r>
            <a:rPr lang="en-US"/>
            <a:t>Real-time data monitoring and visualization.</a:t>
          </a:r>
        </a:p>
      </dgm:t>
    </dgm:pt>
    <dgm:pt modelId="{823986E6-8B09-48B6-A7E7-58020B3EA333}" type="parTrans" cxnId="{672CB822-2CE7-4B36-B6AF-B9BF1B315AFC}">
      <dgm:prSet/>
      <dgm:spPr/>
      <dgm:t>
        <a:bodyPr/>
        <a:lstStyle/>
        <a:p>
          <a:endParaRPr lang="en-US"/>
        </a:p>
      </dgm:t>
    </dgm:pt>
    <dgm:pt modelId="{BF2FCE69-6C7D-4D69-9D1D-333E9D6EE5B9}" type="sibTrans" cxnId="{672CB822-2CE7-4B36-B6AF-B9BF1B315AFC}">
      <dgm:prSet/>
      <dgm:spPr/>
      <dgm:t>
        <a:bodyPr/>
        <a:lstStyle/>
        <a:p>
          <a:endParaRPr lang="en-US"/>
        </a:p>
      </dgm:t>
    </dgm:pt>
    <dgm:pt modelId="{D5F8BD79-5C4A-4CFF-B85B-DB758C8F48C8}">
      <dgm:prSet/>
      <dgm:spPr/>
      <dgm:t>
        <a:bodyPr/>
        <a:lstStyle/>
        <a:p>
          <a:r>
            <a:rPr lang="en-US"/>
            <a:t>FFT spectrum analysis of environmental data for deeper insights.</a:t>
          </a:r>
        </a:p>
      </dgm:t>
    </dgm:pt>
    <dgm:pt modelId="{9E2648FA-1F2F-42CE-87ED-CCDB15FE31D6}" type="parTrans" cxnId="{DADEF064-07C4-408C-AC67-BA1F15BE975F}">
      <dgm:prSet/>
      <dgm:spPr/>
      <dgm:t>
        <a:bodyPr/>
        <a:lstStyle/>
        <a:p>
          <a:endParaRPr lang="en-US"/>
        </a:p>
      </dgm:t>
    </dgm:pt>
    <dgm:pt modelId="{B22AEDD2-7357-40CB-B205-1D64A67BF871}" type="sibTrans" cxnId="{DADEF064-07C4-408C-AC67-BA1F15BE975F}">
      <dgm:prSet/>
      <dgm:spPr/>
      <dgm:t>
        <a:bodyPr/>
        <a:lstStyle/>
        <a:p>
          <a:endParaRPr lang="en-US"/>
        </a:p>
      </dgm:t>
    </dgm:pt>
    <dgm:pt modelId="{A48E4F34-CF4D-4B56-B6D8-5BBFADDE964B}">
      <dgm:prSet/>
      <dgm:spPr/>
      <dgm:t>
        <a:bodyPr/>
        <a:lstStyle/>
        <a:p>
          <a:r>
            <a:rPr lang="en-US" b="1"/>
            <a:t>Next Steps</a:t>
          </a:r>
          <a:r>
            <a:rPr lang="en-US"/>
            <a:t>:</a:t>
          </a:r>
        </a:p>
      </dgm:t>
    </dgm:pt>
    <dgm:pt modelId="{6EDD725A-411C-4EEC-8B56-C031AAA1F21A}" type="parTrans" cxnId="{9E0AD375-D752-418F-82C9-A95751E438E8}">
      <dgm:prSet/>
      <dgm:spPr/>
      <dgm:t>
        <a:bodyPr/>
        <a:lstStyle/>
        <a:p>
          <a:endParaRPr lang="en-US"/>
        </a:p>
      </dgm:t>
    </dgm:pt>
    <dgm:pt modelId="{ADB0D09D-46D5-47D7-B119-2123E0C61EEA}" type="sibTrans" cxnId="{9E0AD375-D752-418F-82C9-A95751E438E8}">
      <dgm:prSet/>
      <dgm:spPr/>
      <dgm:t>
        <a:bodyPr/>
        <a:lstStyle/>
        <a:p>
          <a:endParaRPr lang="en-US"/>
        </a:p>
      </dgm:t>
    </dgm:pt>
    <dgm:pt modelId="{2F02A2B3-7AA0-43DA-B372-28005A62C23D}">
      <dgm:prSet/>
      <dgm:spPr/>
      <dgm:t>
        <a:bodyPr/>
        <a:lstStyle/>
        <a:p>
          <a:r>
            <a:rPr lang="en-US"/>
            <a:t>Optimize the GUI for mobile and tablet admin usage, improving app-based interactions.</a:t>
          </a:r>
        </a:p>
      </dgm:t>
    </dgm:pt>
    <dgm:pt modelId="{E88A7EB2-54F8-489D-A9EA-E2848B40A562}" type="parTrans" cxnId="{A60AEE55-BBFC-4E7E-8A1A-FD3BF3E84843}">
      <dgm:prSet/>
      <dgm:spPr/>
      <dgm:t>
        <a:bodyPr/>
        <a:lstStyle/>
        <a:p>
          <a:endParaRPr lang="en-US"/>
        </a:p>
      </dgm:t>
    </dgm:pt>
    <dgm:pt modelId="{A56511C0-4E26-4ED3-B155-660702797287}" type="sibTrans" cxnId="{A60AEE55-BBFC-4E7E-8A1A-FD3BF3E84843}">
      <dgm:prSet/>
      <dgm:spPr/>
      <dgm:t>
        <a:bodyPr/>
        <a:lstStyle/>
        <a:p>
          <a:endParaRPr lang="en-US"/>
        </a:p>
      </dgm:t>
    </dgm:pt>
    <dgm:pt modelId="{443E83E8-20F2-40CA-8351-3ECC86497D30}" type="pres">
      <dgm:prSet presAssocID="{65CE432D-4102-4639-81FE-4604826293BF}" presName="linear" presStyleCnt="0">
        <dgm:presLayoutVars>
          <dgm:dir/>
          <dgm:animLvl val="lvl"/>
          <dgm:resizeHandles val="exact"/>
        </dgm:presLayoutVars>
      </dgm:prSet>
      <dgm:spPr/>
    </dgm:pt>
    <dgm:pt modelId="{9D826C35-9BB4-4F90-8B83-170ACC68EBF0}" type="pres">
      <dgm:prSet presAssocID="{A40A03C0-D88B-416E-989E-4219ED25D9BB}" presName="parentLin" presStyleCnt="0"/>
      <dgm:spPr/>
    </dgm:pt>
    <dgm:pt modelId="{B157DA0C-B5AA-4EAF-B0B0-C40450EE01C9}" type="pres">
      <dgm:prSet presAssocID="{A40A03C0-D88B-416E-989E-4219ED25D9BB}" presName="parentLeftMargin" presStyleLbl="node1" presStyleIdx="0" presStyleCnt="2"/>
      <dgm:spPr/>
    </dgm:pt>
    <dgm:pt modelId="{FCA78C8F-3569-401D-AC9C-FAEEB3843BD0}" type="pres">
      <dgm:prSet presAssocID="{A40A03C0-D88B-416E-989E-4219ED25D9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FDD8804-F52F-4404-97C9-7CC8CD5506F8}" type="pres">
      <dgm:prSet presAssocID="{A40A03C0-D88B-416E-989E-4219ED25D9BB}" presName="negativeSpace" presStyleCnt="0"/>
      <dgm:spPr/>
    </dgm:pt>
    <dgm:pt modelId="{842D8417-878C-4A8A-AA59-41E486611850}" type="pres">
      <dgm:prSet presAssocID="{A40A03C0-D88B-416E-989E-4219ED25D9BB}" presName="childText" presStyleLbl="conFgAcc1" presStyleIdx="0" presStyleCnt="2">
        <dgm:presLayoutVars>
          <dgm:bulletEnabled val="1"/>
        </dgm:presLayoutVars>
      </dgm:prSet>
      <dgm:spPr/>
    </dgm:pt>
    <dgm:pt modelId="{2C0D23A5-DFAD-40C0-AB7E-EF240CF9FCED}" type="pres">
      <dgm:prSet presAssocID="{DE5A6977-93A2-430D-8F28-AE36728D4B2E}" presName="spaceBetweenRectangles" presStyleCnt="0"/>
      <dgm:spPr/>
    </dgm:pt>
    <dgm:pt modelId="{856D9C8E-1C42-462C-8BD4-1771B6D4DFAD}" type="pres">
      <dgm:prSet presAssocID="{A48E4F34-CF4D-4B56-B6D8-5BBFADDE964B}" presName="parentLin" presStyleCnt="0"/>
      <dgm:spPr/>
    </dgm:pt>
    <dgm:pt modelId="{89A93B79-DE87-4453-BC48-8F1BE70D57F3}" type="pres">
      <dgm:prSet presAssocID="{A48E4F34-CF4D-4B56-B6D8-5BBFADDE964B}" presName="parentLeftMargin" presStyleLbl="node1" presStyleIdx="0" presStyleCnt="2"/>
      <dgm:spPr/>
    </dgm:pt>
    <dgm:pt modelId="{AC74C5FC-00AD-4160-A91D-EA96373FA39D}" type="pres">
      <dgm:prSet presAssocID="{A48E4F34-CF4D-4B56-B6D8-5BBFADDE964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53C6410-57EF-445B-B7D6-7C1B18B30EDB}" type="pres">
      <dgm:prSet presAssocID="{A48E4F34-CF4D-4B56-B6D8-5BBFADDE964B}" presName="negativeSpace" presStyleCnt="0"/>
      <dgm:spPr/>
    </dgm:pt>
    <dgm:pt modelId="{E9A8011F-BD05-4CE6-9547-24B7E69A2FB3}" type="pres">
      <dgm:prSet presAssocID="{A48E4F34-CF4D-4B56-B6D8-5BBFADDE964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70B7007-D351-4212-A777-C723D2FC0AB6}" type="presOf" srcId="{A48E4F34-CF4D-4B56-B6D8-5BBFADDE964B}" destId="{AC74C5FC-00AD-4160-A91D-EA96373FA39D}" srcOrd="1" destOrd="0" presId="urn:microsoft.com/office/officeart/2005/8/layout/list1"/>
    <dgm:cxn modelId="{672CB822-2CE7-4B36-B6AF-B9BF1B315AFC}" srcId="{A40A03C0-D88B-416E-989E-4219ED25D9BB}" destId="{E1F6DA94-B9D3-4FB7-AF25-866FFAD1C6F0}" srcOrd="1" destOrd="0" parTransId="{823986E6-8B09-48B6-A7E7-58020B3EA333}" sibTransId="{BF2FCE69-6C7D-4D69-9D1D-333E9D6EE5B9}"/>
    <dgm:cxn modelId="{E80F663F-0FBB-41F7-82A0-C35117FC8441}" type="presOf" srcId="{E1F6DA94-B9D3-4FB7-AF25-866FFAD1C6F0}" destId="{842D8417-878C-4A8A-AA59-41E486611850}" srcOrd="0" destOrd="1" presId="urn:microsoft.com/office/officeart/2005/8/layout/list1"/>
    <dgm:cxn modelId="{DADEF064-07C4-408C-AC67-BA1F15BE975F}" srcId="{A40A03C0-D88B-416E-989E-4219ED25D9BB}" destId="{D5F8BD79-5C4A-4CFF-B85B-DB758C8F48C8}" srcOrd="2" destOrd="0" parTransId="{9E2648FA-1F2F-42CE-87ED-CCDB15FE31D6}" sibTransId="{B22AEDD2-7357-40CB-B205-1D64A67BF871}"/>
    <dgm:cxn modelId="{2AA50867-6B4F-4021-A68A-BDD4DF2F6E0C}" type="presOf" srcId="{2F02A2B3-7AA0-43DA-B372-28005A62C23D}" destId="{E9A8011F-BD05-4CE6-9547-24B7E69A2FB3}" srcOrd="0" destOrd="0" presId="urn:microsoft.com/office/officeart/2005/8/layout/list1"/>
    <dgm:cxn modelId="{B2B56873-900F-48FF-A3A6-318398C12E44}" type="presOf" srcId="{D5F8BD79-5C4A-4CFF-B85B-DB758C8F48C8}" destId="{842D8417-878C-4A8A-AA59-41E486611850}" srcOrd="0" destOrd="2" presId="urn:microsoft.com/office/officeart/2005/8/layout/list1"/>
    <dgm:cxn modelId="{9E0AD375-D752-418F-82C9-A95751E438E8}" srcId="{65CE432D-4102-4639-81FE-4604826293BF}" destId="{A48E4F34-CF4D-4B56-B6D8-5BBFADDE964B}" srcOrd="1" destOrd="0" parTransId="{6EDD725A-411C-4EEC-8B56-C031AAA1F21A}" sibTransId="{ADB0D09D-46D5-47D7-B119-2123E0C61EEA}"/>
    <dgm:cxn modelId="{A60AEE55-BBFC-4E7E-8A1A-FD3BF3E84843}" srcId="{A48E4F34-CF4D-4B56-B6D8-5BBFADDE964B}" destId="{2F02A2B3-7AA0-43DA-B372-28005A62C23D}" srcOrd="0" destOrd="0" parTransId="{E88A7EB2-54F8-489D-A9EA-E2848B40A562}" sibTransId="{A56511C0-4E26-4ED3-B155-660702797287}"/>
    <dgm:cxn modelId="{49DFA656-3308-4803-A2A9-337CCA7C744C}" type="presOf" srcId="{A40A03C0-D88B-416E-989E-4219ED25D9BB}" destId="{B157DA0C-B5AA-4EAF-B0B0-C40450EE01C9}" srcOrd="0" destOrd="0" presId="urn:microsoft.com/office/officeart/2005/8/layout/list1"/>
    <dgm:cxn modelId="{DF0CA38F-F10A-41A7-B6E4-F752393BA9CD}" type="presOf" srcId="{A40A03C0-D88B-416E-989E-4219ED25D9BB}" destId="{FCA78C8F-3569-401D-AC9C-FAEEB3843BD0}" srcOrd="1" destOrd="0" presId="urn:microsoft.com/office/officeart/2005/8/layout/list1"/>
    <dgm:cxn modelId="{E93A85D0-217F-4136-BC7A-10233E1ECC2B}" srcId="{65CE432D-4102-4639-81FE-4604826293BF}" destId="{A40A03C0-D88B-416E-989E-4219ED25D9BB}" srcOrd="0" destOrd="0" parTransId="{1124E7D9-4536-4A7B-A8D7-750D2F5D9247}" sibTransId="{DE5A6977-93A2-430D-8F28-AE36728D4B2E}"/>
    <dgm:cxn modelId="{61C5DCDA-E46E-489B-A6C4-649ECD24447F}" type="presOf" srcId="{A48E4F34-CF4D-4B56-B6D8-5BBFADDE964B}" destId="{89A93B79-DE87-4453-BC48-8F1BE70D57F3}" srcOrd="0" destOrd="0" presId="urn:microsoft.com/office/officeart/2005/8/layout/list1"/>
    <dgm:cxn modelId="{9004D3DE-CB37-4BAA-87C6-21D8DDF37F02}" type="presOf" srcId="{65CE432D-4102-4639-81FE-4604826293BF}" destId="{443E83E8-20F2-40CA-8351-3ECC86497D30}" srcOrd="0" destOrd="0" presId="urn:microsoft.com/office/officeart/2005/8/layout/list1"/>
    <dgm:cxn modelId="{59FA11E7-F996-4CF5-9CAC-285951F7E296}" type="presOf" srcId="{028B782E-0169-4306-8AAB-DA33F5A5F91C}" destId="{842D8417-878C-4A8A-AA59-41E486611850}" srcOrd="0" destOrd="0" presId="urn:microsoft.com/office/officeart/2005/8/layout/list1"/>
    <dgm:cxn modelId="{568E72EA-4D81-44E4-A3C0-2FC7DFB3F38E}" srcId="{A40A03C0-D88B-416E-989E-4219ED25D9BB}" destId="{028B782E-0169-4306-8AAB-DA33F5A5F91C}" srcOrd="0" destOrd="0" parTransId="{0022A70C-1343-4564-B8AA-F93D62255C91}" sibTransId="{357FC6D7-141E-49DB-80B6-AC7262E91D6D}"/>
    <dgm:cxn modelId="{EE775BF7-F933-4DD6-BA68-9D2D885F72D2}" type="presParOf" srcId="{443E83E8-20F2-40CA-8351-3ECC86497D30}" destId="{9D826C35-9BB4-4F90-8B83-170ACC68EBF0}" srcOrd="0" destOrd="0" presId="urn:microsoft.com/office/officeart/2005/8/layout/list1"/>
    <dgm:cxn modelId="{BBB1E7E6-9B9F-4C9C-91E8-22866B072EFD}" type="presParOf" srcId="{9D826C35-9BB4-4F90-8B83-170ACC68EBF0}" destId="{B157DA0C-B5AA-4EAF-B0B0-C40450EE01C9}" srcOrd="0" destOrd="0" presId="urn:microsoft.com/office/officeart/2005/8/layout/list1"/>
    <dgm:cxn modelId="{13979F25-B045-498C-A73B-A954407FC551}" type="presParOf" srcId="{9D826C35-9BB4-4F90-8B83-170ACC68EBF0}" destId="{FCA78C8F-3569-401D-AC9C-FAEEB3843BD0}" srcOrd="1" destOrd="0" presId="urn:microsoft.com/office/officeart/2005/8/layout/list1"/>
    <dgm:cxn modelId="{AA090202-C717-47EF-9607-3611A0A95C8E}" type="presParOf" srcId="{443E83E8-20F2-40CA-8351-3ECC86497D30}" destId="{DFDD8804-F52F-4404-97C9-7CC8CD5506F8}" srcOrd="1" destOrd="0" presId="urn:microsoft.com/office/officeart/2005/8/layout/list1"/>
    <dgm:cxn modelId="{940E9D94-CC1F-45E5-B215-8F1D4CBBEE97}" type="presParOf" srcId="{443E83E8-20F2-40CA-8351-3ECC86497D30}" destId="{842D8417-878C-4A8A-AA59-41E486611850}" srcOrd="2" destOrd="0" presId="urn:microsoft.com/office/officeart/2005/8/layout/list1"/>
    <dgm:cxn modelId="{B5DFEFAE-36BF-47FA-ACD8-76E2B9F791CC}" type="presParOf" srcId="{443E83E8-20F2-40CA-8351-3ECC86497D30}" destId="{2C0D23A5-DFAD-40C0-AB7E-EF240CF9FCED}" srcOrd="3" destOrd="0" presId="urn:microsoft.com/office/officeart/2005/8/layout/list1"/>
    <dgm:cxn modelId="{354EA477-61BE-425A-975F-945352A136DA}" type="presParOf" srcId="{443E83E8-20F2-40CA-8351-3ECC86497D30}" destId="{856D9C8E-1C42-462C-8BD4-1771B6D4DFAD}" srcOrd="4" destOrd="0" presId="urn:microsoft.com/office/officeart/2005/8/layout/list1"/>
    <dgm:cxn modelId="{92BD902D-F3E7-4B0E-8066-38D887FBA9FF}" type="presParOf" srcId="{856D9C8E-1C42-462C-8BD4-1771B6D4DFAD}" destId="{89A93B79-DE87-4453-BC48-8F1BE70D57F3}" srcOrd="0" destOrd="0" presId="urn:microsoft.com/office/officeart/2005/8/layout/list1"/>
    <dgm:cxn modelId="{350869F8-7877-4961-8F72-BE42204C685C}" type="presParOf" srcId="{856D9C8E-1C42-462C-8BD4-1771B6D4DFAD}" destId="{AC74C5FC-00AD-4160-A91D-EA96373FA39D}" srcOrd="1" destOrd="0" presId="urn:microsoft.com/office/officeart/2005/8/layout/list1"/>
    <dgm:cxn modelId="{B81864E0-1169-4159-8729-EF426998195C}" type="presParOf" srcId="{443E83E8-20F2-40CA-8351-3ECC86497D30}" destId="{153C6410-57EF-445B-B7D6-7C1B18B30EDB}" srcOrd="5" destOrd="0" presId="urn:microsoft.com/office/officeart/2005/8/layout/list1"/>
    <dgm:cxn modelId="{431C6F41-8F86-40CF-B15A-DCA41463632D}" type="presParOf" srcId="{443E83E8-20F2-40CA-8351-3ECC86497D30}" destId="{E9A8011F-BD05-4CE6-9547-24B7E69A2F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1C217-A0E4-4AB2-97AD-7FE000DD2EE6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91040CC2-E7FC-4A9D-8949-CF07B0D316A1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DHT22 Sensor</a:t>
          </a:r>
          <a:r>
            <a:rPr lang="en-US" sz="1700" b="0" i="0" kern="1200" baseline="0"/>
            <a:t>:</a:t>
          </a:r>
          <a:endParaRPr lang="en-US" sz="1700" kern="1200"/>
        </a:p>
      </dsp:txBody>
      <dsp:txXfrm>
        <a:off x="748607" y="2795"/>
        <a:ext cx="1922896" cy="1153737"/>
      </dsp:txXfrm>
    </dsp:sp>
    <dsp:sp modelId="{5996DEF9-7CCB-45BC-B85F-B91630F1CF6B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EBCFA913-F792-4568-B1D7-C72CCEF01A6D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Measures temperature and humidity.</a:t>
          </a:r>
          <a:endParaRPr lang="en-US" sz="1700" kern="1200"/>
        </a:p>
      </dsp:txBody>
      <dsp:txXfrm>
        <a:off x="3113770" y="2795"/>
        <a:ext cx="1922896" cy="1153737"/>
      </dsp:txXfrm>
    </dsp:sp>
    <dsp:sp modelId="{6B16C346-A205-430A-8BA8-03A403079221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70BCFBDF-8526-4305-B5BF-BFE4F052A3F3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Connected to analog pin A0 of the Arduino.</a:t>
          </a:r>
          <a:endParaRPr lang="en-US" sz="1700" kern="1200" dirty="0"/>
        </a:p>
      </dsp:txBody>
      <dsp:txXfrm>
        <a:off x="5478933" y="2795"/>
        <a:ext cx="1922896" cy="1153737"/>
      </dsp:txXfrm>
    </dsp:sp>
    <dsp:sp modelId="{572713C2-B561-441C-8445-FFEF149509F6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EFD5A7BD-89BD-412C-ABC6-E198EA7D855C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Communicates using a digital protocol for data exchange.</a:t>
          </a:r>
          <a:endParaRPr lang="en-US" sz="1700" kern="1200"/>
        </a:p>
      </dsp:txBody>
      <dsp:txXfrm>
        <a:off x="7844095" y="2795"/>
        <a:ext cx="1922896" cy="1153737"/>
      </dsp:txXfrm>
    </dsp:sp>
    <dsp:sp modelId="{65C72416-FA6F-4748-B448-61EE7263FA91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CE540192-A739-4971-BD14-5C51A9B3DF04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LDR </a:t>
          </a:r>
          <a:r>
            <a:rPr lang="en-US" sz="1700" b="1" i="0" kern="1200" baseline="0"/>
            <a:t>Sensor</a:t>
          </a:r>
          <a:r>
            <a:rPr lang="en-US" sz="1700" b="0" i="0" kern="1200" baseline="0"/>
            <a:t>:</a:t>
          </a:r>
          <a:endParaRPr lang="en-US" sz="1700" kern="1200" dirty="0"/>
        </a:p>
      </dsp:txBody>
      <dsp:txXfrm>
        <a:off x="748607" y="1598800"/>
        <a:ext cx="1922896" cy="1153737"/>
      </dsp:txXfrm>
    </dsp:sp>
    <dsp:sp modelId="{FD453241-E15D-466C-B10B-ABE52B6E6902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C639E2D7-BD08-47DB-8E86-97D150D860CD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Measures ambient light levels.</a:t>
          </a:r>
          <a:endParaRPr lang="en-US" sz="1700" kern="1200" dirty="0"/>
        </a:p>
      </dsp:txBody>
      <dsp:txXfrm>
        <a:off x="3113770" y="1598800"/>
        <a:ext cx="1922896" cy="1153737"/>
      </dsp:txXfrm>
    </dsp:sp>
    <dsp:sp modelId="{7EA90506-E55B-444A-88C5-5DE8440D3579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33182478-A302-4014-A5F4-D5605EF5D90A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Connected to analog pin A1.</a:t>
          </a:r>
          <a:endParaRPr lang="en-US" sz="1700" kern="1200" dirty="0"/>
        </a:p>
      </dsp:txBody>
      <dsp:txXfrm>
        <a:off x="5478933" y="1598800"/>
        <a:ext cx="1922896" cy="1153737"/>
      </dsp:txXfrm>
    </dsp:sp>
    <dsp:sp modelId="{1F4841A1-B8AB-4BA4-9AD4-84A97543E91C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8B2AAC20-94C0-47D2-8F0B-55CB9BCEE9B3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Simple voltage divider circuit with a fixed resistor.</a:t>
          </a:r>
          <a:endParaRPr lang="en-US" sz="1700" kern="1200" dirty="0"/>
        </a:p>
      </dsp:txBody>
      <dsp:txXfrm>
        <a:off x="7844095" y="1598800"/>
        <a:ext cx="1922896" cy="1153737"/>
      </dsp:txXfrm>
    </dsp:sp>
    <dsp:sp modelId="{DC3E63F0-F5EE-4768-808E-7483C8BBF167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2ED86E4C-3611-4647-B7BF-88452DB573BB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LED Indicator</a:t>
          </a:r>
          <a:r>
            <a:rPr lang="en-US" sz="1700" b="0" i="0" kern="1200" baseline="0" dirty="0"/>
            <a:t>:</a:t>
          </a:r>
          <a:endParaRPr lang="en-US" sz="1700" kern="1200" dirty="0"/>
        </a:p>
      </dsp:txBody>
      <dsp:txXfrm>
        <a:off x="748607" y="3194804"/>
        <a:ext cx="1922896" cy="1153737"/>
      </dsp:txXfrm>
    </dsp:sp>
    <dsp:sp modelId="{7794B241-C819-4045-B8FF-90F662835893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BEA697EC-A798-4F5C-93D9-7921A42C8B49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LED is connected to digital pin 9.</a:t>
          </a:r>
          <a:endParaRPr lang="en-US" sz="1700" kern="1200" dirty="0"/>
        </a:p>
      </dsp:txBody>
      <dsp:txXfrm>
        <a:off x="3113770" y="3194804"/>
        <a:ext cx="1922896" cy="1153737"/>
      </dsp:txXfrm>
    </dsp:sp>
    <dsp:sp modelId="{E4497A54-E187-4FF6-9043-A156C5710628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It turns on in low light conditions (parking environment).</a:t>
          </a:r>
          <a:endParaRPr lang="en-US" sz="1700" kern="1200" dirty="0"/>
        </a:p>
      </dsp:txBody>
      <dsp:txXfrm>
        <a:off x="5478933" y="3194804"/>
        <a:ext cx="1922896" cy="11537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E17FE-AD4C-46A4-805D-1EBDE3046FAC}">
      <dsp:nvSpPr>
        <dsp:cNvPr id="0" name=""/>
        <dsp:cNvSpPr/>
      </dsp:nvSpPr>
      <dsp:spPr>
        <a:xfrm>
          <a:off x="-14072" y="9804"/>
          <a:ext cx="6785357" cy="6090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6C85C-CE58-4211-9723-6FC6B383D7E1}">
      <dsp:nvSpPr>
        <dsp:cNvPr id="0" name=""/>
        <dsp:cNvSpPr/>
      </dsp:nvSpPr>
      <dsp:spPr>
        <a:xfrm>
          <a:off x="170150" y="146830"/>
          <a:ext cx="334950" cy="334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9ED67A-F2B4-43E3-9F81-DCEDAE214FDB}">
      <dsp:nvSpPr>
        <dsp:cNvPr id="0" name=""/>
        <dsp:cNvSpPr/>
      </dsp:nvSpPr>
      <dsp:spPr>
        <a:xfrm>
          <a:off x="689323" y="9804"/>
          <a:ext cx="6080584" cy="609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53" tIns="64453" rIns="64453" bIns="644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Objective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689323" y="9804"/>
        <a:ext cx="6080584" cy="609001"/>
      </dsp:txXfrm>
    </dsp:sp>
    <dsp:sp modelId="{F57DBFE3-EE10-40B5-8AAB-1DAACCDA6F69}">
      <dsp:nvSpPr>
        <dsp:cNvPr id="0" name=""/>
        <dsp:cNvSpPr/>
      </dsp:nvSpPr>
      <dsp:spPr>
        <a:xfrm>
          <a:off x="-14072" y="817237"/>
          <a:ext cx="6785357" cy="609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FDD54-2129-4E28-B17A-21774C65CF74}">
      <dsp:nvSpPr>
        <dsp:cNvPr id="0" name=""/>
        <dsp:cNvSpPr/>
      </dsp:nvSpPr>
      <dsp:spPr>
        <a:xfrm>
          <a:off x="170150" y="954262"/>
          <a:ext cx="334950" cy="334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CF5C6F-BE9F-4437-9D65-5A1915698EE6}">
      <dsp:nvSpPr>
        <dsp:cNvPr id="0" name=""/>
        <dsp:cNvSpPr/>
      </dsp:nvSpPr>
      <dsp:spPr>
        <a:xfrm>
          <a:off x="689323" y="771056"/>
          <a:ext cx="6080584" cy="701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53" tIns="64453" rIns="64453" bIns="644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The GUI will provide real-time data visualization of environmental conditions, such as temperature, humidity, and light levels, coming from the Arduino.</a:t>
          </a:r>
          <a:endParaRPr lang="en-US" sz="1400" kern="1200" dirty="0"/>
        </a:p>
      </dsp:txBody>
      <dsp:txXfrm>
        <a:off x="689323" y="771056"/>
        <a:ext cx="6080584" cy="701362"/>
      </dsp:txXfrm>
    </dsp:sp>
    <dsp:sp modelId="{D088E9E2-F672-4DCA-AC91-99D2C2D094C0}">
      <dsp:nvSpPr>
        <dsp:cNvPr id="0" name=""/>
        <dsp:cNvSpPr/>
      </dsp:nvSpPr>
      <dsp:spPr>
        <a:xfrm>
          <a:off x="-14072" y="1624669"/>
          <a:ext cx="6785357" cy="609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5BABB-9E19-4365-A3B2-15DAACFE7CEA}">
      <dsp:nvSpPr>
        <dsp:cNvPr id="0" name=""/>
        <dsp:cNvSpPr/>
      </dsp:nvSpPr>
      <dsp:spPr>
        <a:xfrm>
          <a:off x="170150" y="1761694"/>
          <a:ext cx="334950" cy="334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7B4E32D-50B2-402B-97F9-FFF512F8C86E}">
      <dsp:nvSpPr>
        <dsp:cNvPr id="0" name=""/>
        <dsp:cNvSpPr/>
      </dsp:nvSpPr>
      <dsp:spPr>
        <a:xfrm>
          <a:off x="689323" y="1624669"/>
          <a:ext cx="6080584" cy="609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53" tIns="64453" rIns="64453" bIns="644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Design Features</a:t>
          </a:r>
          <a:r>
            <a:rPr lang="en-US" sz="1400" b="0" i="0" kern="1200" baseline="0"/>
            <a:t>:</a:t>
          </a:r>
          <a:endParaRPr lang="en-US" sz="1400" kern="1200"/>
        </a:p>
      </dsp:txBody>
      <dsp:txXfrm>
        <a:off x="689323" y="1624669"/>
        <a:ext cx="6080584" cy="609001"/>
      </dsp:txXfrm>
    </dsp:sp>
    <dsp:sp modelId="{D001325D-9A74-40D1-8AD6-E0A2111055CE}">
      <dsp:nvSpPr>
        <dsp:cNvPr id="0" name=""/>
        <dsp:cNvSpPr/>
      </dsp:nvSpPr>
      <dsp:spPr>
        <a:xfrm>
          <a:off x="-14072" y="2536353"/>
          <a:ext cx="6785357" cy="60900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86096-417D-4765-BF04-7622DE58DC9E}">
      <dsp:nvSpPr>
        <dsp:cNvPr id="0" name=""/>
        <dsp:cNvSpPr/>
      </dsp:nvSpPr>
      <dsp:spPr>
        <a:xfrm>
          <a:off x="170150" y="2673378"/>
          <a:ext cx="334950" cy="334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77B32C-BF68-446A-98A8-BA6BBF7EF7E0}">
      <dsp:nvSpPr>
        <dsp:cNvPr id="0" name=""/>
        <dsp:cNvSpPr/>
      </dsp:nvSpPr>
      <dsp:spPr>
        <a:xfrm>
          <a:off x="659802" y="2385920"/>
          <a:ext cx="6139627" cy="909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53" tIns="64453" rIns="64453" bIns="644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Tab 1: Live Data Display</a:t>
          </a:r>
          <a:r>
            <a:rPr lang="en-US" sz="1400" b="0" i="0" kern="1200" baseline="0" dirty="0"/>
            <a:t>: Shows temperature, humidity, and light levels in real time.</a:t>
          </a:r>
          <a:endParaRPr lang="en-US" sz="1400" kern="1200" dirty="0"/>
        </a:p>
      </dsp:txBody>
      <dsp:txXfrm>
        <a:off x="659802" y="2385920"/>
        <a:ext cx="6139627" cy="909866"/>
      </dsp:txXfrm>
    </dsp:sp>
    <dsp:sp modelId="{E9AB47B9-AF5D-4FBF-BB18-A9C942A4EBF7}">
      <dsp:nvSpPr>
        <dsp:cNvPr id="0" name=""/>
        <dsp:cNvSpPr/>
      </dsp:nvSpPr>
      <dsp:spPr>
        <a:xfrm>
          <a:off x="-14072" y="3448037"/>
          <a:ext cx="6785357" cy="6090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D9EFBB-E538-4E69-BCED-9B588E7094F2}">
      <dsp:nvSpPr>
        <dsp:cNvPr id="0" name=""/>
        <dsp:cNvSpPr/>
      </dsp:nvSpPr>
      <dsp:spPr>
        <a:xfrm>
          <a:off x="170150" y="3585062"/>
          <a:ext cx="334950" cy="3349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42B9C3-C4AA-45AE-A38A-7555F4D004CA}">
      <dsp:nvSpPr>
        <dsp:cNvPr id="0" name=""/>
        <dsp:cNvSpPr/>
      </dsp:nvSpPr>
      <dsp:spPr>
        <a:xfrm>
          <a:off x="689323" y="3448037"/>
          <a:ext cx="6080584" cy="609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53" tIns="64453" rIns="64453" bIns="644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Tab 2: FFT Spectrum Analysis</a:t>
          </a:r>
          <a:r>
            <a:rPr lang="en-US" sz="1400" b="0" i="0" kern="1200" baseline="0" dirty="0"/>
            <a:t>: Visualizes frequency components of the data.</a:t>
          </a:r>
          <a:endParaRPr lang="en-US" sz="1400" kern="1200" dirty="0"/>
        </a:p>
      </dsp:txBody>
      <dsp:txXfrm>
        <a:off x="689323" y="3448037"/>
        <a:ext cx="6080584" cy="609001"/>
      </dsp:txXfrm>
    </dsp:sp>
    <dsp:sp modelId="{8F701BD6-8118-4A00-8122-E55B74524BB9}">
      <dsp:nvSpPr>
        <dsp:cNvPr id="0" name=""/>
        <dsp:cNvSpPr/>
      </dsp:nvSpPr>
      <dsp:spPr>
        <a:xfrm>
          <a:off x="-14072" y="4209289"/>
          <a:ext cx="6785357" cy="6090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8DDD1-08DD-474C-A3CC-BBA66A97A19C}">
      <dsp:nvSpPr>
        <dsp:cNvPr id="0" name=""/>
        <dsp:cNvSpPr/>
      </dsp:nvSpPr>
      <dsp:spPr>
        <a:xfrm>
          <a:off x="170150" y="4346314"/>
          <a:ext cx="334950" cy="3349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F8B688A-1321-40D9-A492-F8C080B69876}">
      <dsp:nvSpPr>
        <dsp:cNvPr id="0" name=""/>
        <dsp:cNvSpPr/>
      </dsp:nvSpPr>
      <dsp:spPr>
        <a:xfrm>
          <a:off x="689323" y="4209289"/>
          <a:ext cx="6080584" cy="609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53" tIns="64453" rIns="64453" bIns="644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Data Logging</a:t>
          </a:r>
          <a:r>
            <a:rPr lang="en-US" sz="1400" b="0" i="0" kern="1200" baseline="0" dirty="0"/>
            <a:t>: Option to log data for further analysis.</a:t>
          </a:r>
          <a:endParaRPr lang="en-US" sz="1400" kern="1200" dirty="0"/>
        </a:p>
      </dsp:txBody>
      <dsp:txXfrm>
        <a:off x="689323" y="4209289"/>
        <a:ext cx="6080584" cy="609001"/>
      </dsp:txXfrm>
    </dsp:sp>
    <dsp:sp modelId="{5E032ECB-3059-4813-AEC4-1FDAAD2937E7}">
      <dsp:nvSpPr>
        <dsp:cNvPr id="0" name=""/>
        <dsp:cNvSpPr/>
      </dsp:nvSpPr>
      <dsp:spPr>
        <a:xfrm>
          <a:off x="-14072" y="4970540"/>
          <a:ext cx="6785357" cy="609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1A0E4-FF71-4A97-A765-0B23B2F850E6}">
      <dsp:nvSpPr>
        <dsp:cNvPr id="0" name=""/>
        <dsp:cNvSpPr/>
      </dsp:nvSpPr>
      <dsp:spPr>
        <a:xfrm>
          <a:off x="170150" y="5107566"/>
          <a:ext cx="334950" cy="33495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F2F79B-AC1C-4726-8C40-BE17AEAE9A25}">
      <dsp:nvSpPr>
        <dsp:cNvPr id="0" name=""/>
        <dsp:cNvSpPr/>
      </dsp:nvSpPr>
      <dsp:spPr>
        <a:xfrm>
          <a:off x="689323" y="4970540"/>
          <a:ext cx="6080584" cy="6090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53" tIns="64453" rIns="64453" bIns="6445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Pause/Resume Functionality</a:t>
          </a:r>
          <a:r>
            <a:rPr lang="en-US" sz="1400" b="0" i="0" kern="1200" baseline="0"/>
            <a:t>: Users can pause and resume the data stream.</a:t>
          </a:r>
          <a:endParaRPr lang="en-US" sz="1400" kern="1200"/>
        </a:p>
      </dsp:txBody>
      <dsp:txXfrm>
        <a:off x="689323" y="4970540"/>
        <a:ext cx="6080584" cy="6090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52089-92DE-4BAC-89A3-5C05C1E40A89}">
      <dsp:nvSpPr>
        <dsp:cNvPr id="0" name=""/>
        <dsp:cNvSpPr/>
      </dsp:nvSpPr>
      <dsp:spPr>
        <a:xfrm>
          <a:off x="1963800" y="25991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DA9B6-9A82-485B-BE2E-C2A926D9E8BE}">
      <dsp:nvSpPr>
        <dsp:cNvPr id="0" name=""/>
        <dsp:cNvSpPr/>
      </dsp:nvSpPr>
      <dsp:spPr>
        <a:xfrm>
          <a:off x="559800" y="19193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Data Logging</a:t>
          </a:r>
          <a:r>
            <a:rPr lang="en-US" sz="3600" kern="1200"/>
            <a:t>:</a:t>
          </a:r>
        </a:p>
      </dsp:txBody>
      <dsp:txXfrm>
        <a:off x="559800" y="1919365"/>
        <a:ext cx="4320000" cy="648000"/>
      </dsp:txXfrm>
    </dsp:sp>
    <dsp:sp modelId="{EEDB5741-C1DA-463B-97EB-9823FA7DDD99}">
      <dsp:nvSpPr>
        <dsp:cNvPr id="0" name=""/>
        <dsp:cNvSpPr/>
      </dsp:nvSpPr>
      <dsp:spPr>
        <a:xfrm>
          <a:off x="559800" y="2635945"/>
          <a:ext cx="4320000" cy="10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Option to log all real-time sensor data into CSV files.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Allows for historical analysis and export for further insights.</a:t>
          </a:r>
        </a:p>
      </dsp:txBody>
      <dsp:txXfrm>
        <a:off x="559800" y="2635945"/>
        <a:ext cx="4320000" cy="1053013"/>
      </dsp:txXfrm>
    </dsp:sp>
    <dsp:sp modelId="{860DAA12-D232-450F-82CF-8211B186ADE9}">
      <dsp:nvSpPr>
        <dsp:cNvPr id="0" name=""/>
        <dsp:cNvSpPr/>
      </dsp:nvSpPr>
      <dsp:spPr>
        <a:xfrm>
          <a:off x="7039800" y="25991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BF6DF8-28CB-44D5-8EA7-BB5227823B04}">
      <dsp:nvSpPr>
        <dsp:cNvPr id="0" name=""/>
        <dsp:cNvSpPr/>
      </dsp:nvSpPr>
      <dsp:spPr>
        <a:xfrm>
          <a:off x="5635800" y="191936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Export Functionality</a:t>
          </a:r>
          <a:r>
            <a:rPr lang="en-US" sz="3600" kern="1200"/>
            <a:t>:</a:t>
          </a:r>
        </a:p>
      </dsp:txBody>
      <dsp:txXfrm>
        <a:off x="5635800" y="1919365"/>
        <a:ext cx="4320000" cy="648000"/>
      </dsp:txXfrm>
    </dsp:sp>
    <dsp:sp modelId="{74D4B540-40F9-4877-A69E-5CE0BF8AA08C}">
      <dsp:nvSpPr>
        <dsp:cNvPr id="0" name=""/>
        <dsp:cNvSpPr/>
      </dsp:nvSpPr>
      <dsp:spPr>
        <a:xfrm>
          <a:off x="5635800" y="2635945"/>
          <a:ext cx="4320000" cy="105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Users can export data logs and FFT results for further analysis or integration into other software platforms.</a:t>
          </a:r>
        </a:p>
      </dsp:txBody>
      <dsp:txXfrm>
        <a:off x="5635800" y="2635945"/>
        <a:ext cx="4320000" cy="1053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D8417-878C-4A8A-AA59-41E486611850}">
      <dsp:nvSpPr>
        <dsp:cNvPr id="0" name=""/>
        <dsp:cNvSpPr/>
      </dsp:nvSpPr>
      <dsp:spPr>
        <a:xfrm>
          <a:off x="0" y="443015"/>
          <a:ext cx="6364224" cy="279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499872" rIns="49393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Successfully integrated Arduino sensors with a Python-based GUI.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Real-time data monitoring and visualization.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FFT spectrum analysis of environmental data for deeper insights.</a:t>
          </a:r>
        </a:p>
      </dsp:txBody>
      <dsp:txXfrm>
        <a:off x="0" y="443015"/>
        <a:ext cx="6364224" cy="2797200"/>
      </dsp:txXfrm>
    </dsp:sp>
    <dsp:sp modelId="{FCA78C8F-3569-401D-AC9C-FAEEB3843BD0}">
      <dsp:nvSpPr>
        <dsp:cNvPr id="0" name=""/>
        <dsp:cNvSpPr/>
      </dsp:nvSpPr>
      <dsp:spPr>
        <a:xfrm>
          <a:off x="318211" y="88775"/>
          <a:ext cx="4454956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Key Achievements</a:t>
          </a:r>
          <a:r>
            <a:rPr lang="en-US" sz="2400" kern="1200"/>
            <a:t>:</a:t>
          </a:r>
        </a:p>
      </dsp:txBody>
      <dsp:txXfrm>
        <a:off x="352796" y="123360"/>
        <a:ext cx="4385786" cy="639310"/>
      </dsp:txXfrm>
    </dsp:sp>
    <dsp:sp modelId="{E9A8011F-BD05-4CE6-9547-24B7E69A2FB3}">
      <dsp:nvSpPr>
        <dsp:cNvPr id="0" name=""/>
        <dsp:cNvSpPr/>
      </dsp:nvSpPr>
      <dsp:spPr>
        <a:xfrm>
          <a:off x="0" y="3724056"/>
          <a:ext cx="6364224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934" tIns="499872" rIns="493934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Optimize the GUI for mobile and tablet admin usage, improving app-based interactions.</a:t>
          </a:r>
        </a:p>
      </dsp:txBody>
      <dsp:txXfrm>
        <a:off x="0" y="3724056"/>
        <a:ext cx="6364224" cy="1701000"/>
      </dsp:txXfrm>
    </dsp:sp>
    <dsp:sp modelId="{AC74C5FC-00AD-4160-A91D-EA96373FA39D}">
      <dsp:nvSpPr>
        <dsp:cNvPr id="0" name=""/>
        <dsp:cNvSpPr/>
      </dsp:nvSpPr>
      <dsp:spPr>
        <a:xfrm>
          <a:off x="318211" y="3369816"/>
          <a:ext cx="4454956" cy="7084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87" tIns="0" rIns="16838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Next Steps</a:t>
          </a:r>
          <a:r>
            <a:rPr lang="en-US" sz="2400" kern="1200"/>
            <a:t>:</a:t>
          </a:r>
        </a:p>
      </dsp:txBody>
      <dsp:txXfrm>
        <a:off x="352796" y="3404401"/>
        <a:ext cx="4385786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767D-4D1D-0625-BD04-DA9BE0BE7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D0F1B-2031-1AED-6F7C-CE3BBBD43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3264C-559D-1DD9-4590-F43FFD93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8407-3F46-46C6-81EF-B72977463A3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7981-1172-B273-AA95-6D5568B3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03A31-FAB1-B1D6-292C-FF6CB6FC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66A3-81A1-4A05-87AD-080D2161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58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62B6-778D-499C-D944-90F9B6D3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DEEF5-9C00-F4D2-F935-EE704A85C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E6C9A-1E8F-4BDA-4EBF-A8858F21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8407-3F46-46C6-81EF-B72977463A3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C6CE9-E696-74A2-7B2E-33B7C057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56B1-514F-BFFF-D76B-C15286E6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66A3-81A1-4A05-87AD-080D2161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32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B03465-FC10-1F3B-1CB9-36F101999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31F30-1EDD-9D34-4E79-243AB4450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696E-C10B-03A6-C744-C7509D0BF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8407-3F46-46C6-81EF-B72977463A3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96837-06BF-C55C-9F6F-32DAA033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292E3-5D7C-8038-5093-1BFFA1BF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66A3-81A1-4A05-87AD-080D2161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4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4E3F-9914-AA2B-84F5-D0445577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424C3-1C7D-91D5-1D11-AD4794E17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BD74F-6474-A91A-1E70-5177817A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8407-3F46-46C6-81EF-B72977463A3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94CF-FB72-5EF5-6DFC-8C8AFE051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4BFFA-9A78-AF82-B985-7EFB2FDA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66A3-81A1-4A05-87AD-080D2161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8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5A06B-C85F-CEAE-CD12-C0B043FC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A03C-8870-B660-13F6-FA77DF57E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3B90-3A0B-E76F-125B-DD8D202D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8407-3F46-46C6-81EF-B72977463A3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31BC4-33D0-B5C6-4743-FB2DC8E4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D20BB-5EB2-C22D-565D-279D7BDB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66A3-81A1-4A05-87AD-080D2161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8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82C84-EA70-80D0-9E52-CC4FE105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2E0D-19BE-3244-C6C1-1A5D8DC1A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CE8FB-83AB-7F28-2A27-9FF08B08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A43AA-651D-63A2-A1C6-0C277F45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8407-3F46-46C6-81EF-B72977463A3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724FB-866A-ABC8-4B0D-799F704D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59276-3C3B-D29C-B9A2-E8DE38D9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66A3-81A1-4A05-87AD-080D2161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4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176E-8A2C-95A4-25F5-0D5F6794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DE06D-C122-B86E-1E27-4A6614ABC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CA04D-0530-C681-0E5C-730412938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429A7-A340-66E5-576A-8FBBBA5B4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8228A-A726-C4A6-A05A-EE1736DCB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F4C47-A839-09DD-6357-C5ACDFE15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8407-3F46-46C6-81EF-B72977463A3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FBAF3-CA8B-9841-5977-D2CE93F6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9739C-5E9C-A85E-64C5-B23BF0D4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66A3-81A1-4A05-87AD-080D2161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6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84FE-73D3-FA74-A375-A1BA4990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96F1C-8897-BF1B-C91D-84D44EEB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8407-3F46-46C6-81EF-B72977463A3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66466-7548-ADC3-5D48-2616FD74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CC0CA-9ED2-F972-975F-C73B297B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66A3-81A1-4A05-87AD-080D2161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DFA94-40C8-B9C7-879E-4D987CA59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8407-3F46-46C6-81EF-B72977463A3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7932CA-34A7-D482-EC1E-E80BB4C3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F1EB-79D6-C708-6DAD-0467CC6F4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66A3-81A1-4A05-87AD-080D2161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1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A20D-A5D9-0F30-9499-DC93B6ED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A021-1988-5377-7A1F-0A9CD669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58B20-78CA-5D19-DE44-7FFE3150E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3B23A-1E0C-5041-DC7C-0AC8BF64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8407-3F46-46C6-81EF-B72977463A3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74024-0434-75AB-F100-38293136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E4A0C-71F5-AE06-5E69-AFCBA04E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66A3-81A1-4A05-87AD-080D2161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D2EE-CCA1-B4D6-1211-ACFB3BBA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CF28F-44ED-FBB8-0B4B-F028CC23B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2F3D5-C328-895D-41E1-BBAFDD677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2AE2D-64D5-10AB-8633-33DAF31C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88407-3F46-46C6-81EF-B72977463A3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8CCEE-29BA-1CB8-46F6-581E3618E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928B3-210F-9F4B-42EE-ABA13BE1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66A3-81A1-4A05-87AD-080D2161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47776-C8C0-840F-CDB6-655727D6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F9095-9784-9BB1-085E-83056DB0C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FDBE4-C179-6FF7-7182-A4E97DBD8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88407-3F46-46C6-81EF-B72977463A37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C3B8-9ABA-C4CD-94C0-46583F0CB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97E2D-7D32-0F1E-1BEF-A026C9FC7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C66A3-81A1-4A05-87AD-080D21610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1923D-1E9C-9C11-F108-0DE939CEB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n-US" sz="4400"/>
              <a:t>SmartPark: Environmental Monitoring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9F399-7D36-011D-4E60-1F3D7EB1D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r>
              <a:rPr lang="en-US" sz="1800"/>
              <a:t>By Hussien Ismail</a:t>
            </a:r>
          </a:p>
          <a:p>
            <a:endParaRPr lang="en-US" sz="1800" dirty="0"/>
          </a:p>
        </p:txBody>
      </p:sp>
      <p:pic>
        <p:nvPicPr>
          <p:cNvPr id="5" name="Picture 4" descr="A logo with text and icons&#10;&#10;Description automatically generated">
            <a:extLst>
              <a:ext uri="{FF2B5EF4-FFF2-40B4-BE49-F238E27FC236}">
                <a16:creationId xmlns:a16="http://schemas.microsoft.com/office/drawing/2014/main" id="{8B81D6D0-5D6C-FE3D-D16D-EF4907752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85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A63E7-A091-CF01-1F59-B723F8CE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 b="1"/>
              <a:t>GUI: Real-Time Data Visualization</a:t>
            </a:r>
            <a:br>
              <a:rPr lang="en-US" sz="3000" b="1"/>
            </a:br>
            <a:endParaRPr lang="en-US" sz="30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72B8D3-736B-6E6C-8D83-865B13FE71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Real-Time Plots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Display real-time graphs of temperature, humidity, and light levels.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Auto-updating graphs with adjustable refresh rates.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Color-coded lines for each parameter (temperature, humidity, and light).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Pause/Resume Feature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Users can pause data intake, useful for capturing specific time intervals of parking conditions.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A68C5-8A54-1712-A252-420B9CB69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29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DF739-9D24-6F07-AE0C-C4FD3FC6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/>
              <a:t>FFT Spectrum Analysis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B6EA85-F161-AAD0-2C03-9EFB90138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Analyze the frequency domain representation of the data (temperature, humidity, or light).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FFT Implementation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Uses the Numpy library to perform a Fast Fourier Transform (FFT) on the incoming data.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5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Real-time spectrum analysis graph showing dominant frequency components of sensor readings.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929C5-77B6-5937-9B74-96388D4C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87329"/>
            <a:ext cx="6903720" cy="388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2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A42A1-BEB5-BDF7-6997-AE69EDF1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Logging and Export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7B151D-A199-AAA3-5BC2-9973B0D74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44399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4784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9E3B8-EF70-F727-F0B2-34135FCC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Conclusion and Next Steps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5E17ABE-79B9-3E2C-7D86-01A19A8A3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10816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431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8AA55-05CD-FF0B-A578-36D0B8BD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4FFC1853-035A-D8DC-140B-8BD8D4CD6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Objective:</a:t>
            </a:r>
          </a:p>
          <a:p>
            <a:r>
              <a:rPr lang="en-US" sz="2000" dirty="0"/>
              <a:t>To create a smart parking detection system that can monitor and adapt to environmental conditions (temperature, humidity, and light levels) using a DHT22 sensor, LEDs and LDR.</a:t>
            </a:r>
          </a:p>
          <a:p>
            <a:r>
              <a:rPr lang="en-US" sz="2000" dirty="0"/>
              <a:t>Interface this system with a graphical user interface (GUI) for real-time data monitoring.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System Components:</a:t>
            </a:r>
          </a:p>
          <a:p>
            <a:r>
              <a:rPr lang="en-US" sz="2000" dirty="0"/>
              <a:t>DHT22 sensor for temperature and humidity monitoring.</a:t>
            </a:r>
          </a:p>
          <a:p>
            <a:r>
              <a:rPr lang="en-US" sz="2000" dirty="0"/>
              <a:t>LDR (Light Dependent Resistor) for light intensity measurement.</a:t>
            </a:r>
          </a:p>
          <a:p>
            <a:r>
              <a:rPr lang="en-US" sz="2000" dirty="0"/>
              <a:t>LED indicator for light-based feedback.</a:t>
            </a:r>
          </a:p>
          <a:p>
            <a:r>
              <a:rPr lang="en-US" sz="2000" dirty="0"/>
              <a:t>App interface for data monitoring.</a:t>
            </a:r>
          </a:p>
        </p:txBody>
      </p:sp>
    </p:spTree>
    <p:extLst>
      <p:ext uri="{BB962C8B-B14F-4D97-AF65-F5344CB8AC3E}">
        <p14:creationId xmlns:p14="http://schemas.microsoft.com/office/powerpoint/2010/main" val="1440901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AA87B-AA84-8F97-E6A7-14A5C10E6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 Overview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CE39FD-6AEC-EACD-36CF-A232DDB09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79831"/>
            <a:ext cx="7188199" cy="429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9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E64A2-B50F-CA8C-D2FC-2C83DBFC2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Arduino Architecture Overview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E9E306-8806-7E31-9576-708AD3437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566539"/>
            <a:ext cx="7214616" cy="36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9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27AD75-C697-60DA-4735-E6182F10A4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449E1-2B16-4F67-8D55-18610CEB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Hardware Setup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96DA059-A28F-6C05-7E62-B49EB7185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1176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316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A1F59-0674-56BC-CF52-A7FB1F4B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Explanation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25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2DFBE7-1FEB-5FBF-5970-134EE2F3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b="1"/>
              <a:t>Arduino Code Overview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509DA4-2A26-6C46-21CB-3748EDF204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Arduino code reads from the DHT22 and LDR sensors, controls the LED, and sends data to the serial port for the GUI to visualize.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Code Breakdown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Sensor Initialization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Defines DHT22 and LDR sensor pins, sets up sensors.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Main Loop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Reads temperature, humidity, and light levels, and controls the LED based on the LDR threshold.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Output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Sends temperature, humidity, and light data to the serial port in CSV format for GUI input.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Handles real-time environmental monitoring.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Sends structured data for the GUI to display in real-time.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7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07329-15E9-39FC-2423-D2F09E5E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3429000"/>
            <a:ext cx="3868169" cy="3224926"/>
          </a:xfrm>
        </p:spPr>
        <p:txBody>
          <a:bodyPr>
            <a:normAutofit fontScale="90000"/>
          </a:bodyPr>
          <a:lstStyle/>
          <a:p>
            <a:pPr algn="r"/>
            <a:r>
              <a:rPr lang="en-US" sz="6200" b="1" dirty="0"/>
              <a:t>GUI Overview: Objectives and Design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DF54AF88-3DE9-D28A-ADC4-A9A6D5E2E1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436029"/>
              </p:ext>
            </p:extLst>
          </p:nvPr>
        </p:nvGraphicFramePr>
        <p:xfrm>
          <a:off x="5211571" y="1064579"/>
          <a:ext cx="6785357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5C0B9A0-42A2-4706-9B2D-D3831BAA19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8669" r="59469" b="4064"/>
          <a:stretch/>
        </p:blipFill>
        <p:spPr>
          <a:xfrm>
            <a:off x="668107" y="877453"/>
            <a:ext cx="3490742" cy="224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D19A8F-B73F-65FE-104F-D4CAB08D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200"/>
              <a:t>GUI Implementation: Technologies Used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168FD6-3CFD-E4E4-058B-A84816E174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660904"/>
            <a:ext cx="4818888" cy="35478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200" b="1"/>
              <a:t>Python Libraries: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PyQt5</a:t>
            </a:r>
            <a:r>
              <a:rPr lang="en-US" sz="1200"/>
              <a:t>: For the GUI framework and layout, creating windows, tabs, and buttons.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Matplotlib</a:t>
            </a:r>
            <a:r>
              <a:rPr lang="en-US" sz="1200"/>
              <a:t>: For plotting real-time graphs of sensor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Numpy</a:t>
            </a:r>
            <a:r>
              <a:rPr lang="en-US" sz="1200"/>
              <a:t>: For numerical analysis and performing the FFT (Fast Fourier Transform).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PySerial</a:t>
            </a:r>
            <a:r>
              <a:rPr lang="en-US" sz="1200"/>
              <a:t>: For reading data from the Arduino via serial communication.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200" b="1"/>
              <a:t>System Flow: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/>
              <a:t>The </a:t>
            </a:r>
            <a:r>
              <a:rPr lang="en-US" sz="1200" b="1"/>
              <a:t>Arduino</a:t>
            </a:r>
            <a:r>
              <a:rPr lang="en-US" sz="1200"/>
              <a:t> sends data (temperature, humidity, and light levels) to the Python program via </a:t>
            </a:r>
            <a:r>
              <a:rPr lang="en-US" sz="1200" b="1"/>
              <a:t>serial communication</a:t>
            </a:r>
            <a:r>
              <a:rPr lang="en-US" sz="12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/>
              <a:t>The </a:t>
            </a:r>
            <a:r>
              <a:rPr lang="en-US" sz="1200" b="1"/>
              <a:t>PyQt5 GUI</a:t>
            </a:r>
            <a:r>
              <a:rPr lang="en-US" sz="1200"/>
              <a:t> processes the incoming data, updates live text displays and real-time plots, and performs FFT spectrum analysis on light sensor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2E1BF0-0C41-A2AC-E8BF-9ECC13D6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93665"/>
            <a:ext cx="5458968" cy="30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7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8C9A150-1E99-4246-ABA8-25DA87200A50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711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 New</vt:lpstr>
      <vt:lpstr>Wingdings</vt:lpstr>
      <vt:lpstr>Office Theme</vt:lpstr>
      <vt:lpstr>SmartPark: Environmental Monitoring</vt:lpstr>
      <vt:lpstr>Introduction</vt:lpstr>
      <vt:lpstr>System Architecture Overview</vt:lpstr>
      <vt:lpstr>Arduino Architecture Overview</vt:lpstr>
      <vt:lpstr>Hardware Setup</vt:lpstr>
      <vt:lpstr>Code Explanation</vt:lpstr>
      <vt:lpstr>Arduino Code Overview</vt:lpstr>
      <vt:lpstr>GUI Overview: Objectives and Design</vt:lpstr>
      <vt:lpstr>GUI Implementation: Technologies Used</vt:lpstr>
      <vt:lpstr>GUI: Real-Time Data Visualization </vt:lpstr>
      <vt:lpstr>FFT Spectrum Analysis</vt:lpstr>
      <vt:lpstr>Data Logging and Export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Ismail, Hussien</dc:creator>
  <cp:lastModifiedBy>Ismail, Hussien</cp:lastModifiedBy>
  <cp:revision>3</cp:revision>
  <dcterms:created xsi:type="dcterms:W3CDTF">2024-10-14T23:29:11Z</dcterms:created>
  <dcterms:modified xsi:type="dcterms:W3CDTF">2024-10-15T00:59:16Z</dcterms:modified>
</cp:coreProperties>
</file>