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4072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6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7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9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2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19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67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0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22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9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FE46-E307-B742-A292-4D6D698586A0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649C-2DE2-7744-AEF8-CA1290A86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A8AC93D0-A0BA-884C-9BBF-D4B689C8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3" y="66228"/>
            <a:ext cx="2247900" cy="162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2CB5221-9221-1545-B9C9-245DE6C3A464}"/>
              </a:ext>
            </a:extLst>
          </p:cNvPr>
          <p:cNvSpPr/>
          <p:nvPr/>
        </p:nvSpPr>
        <p:spPr>
          <a:xfrm>
            <a:off x="2511210" y="106196"/>
            <a:ext cx="3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Ours: </a:t>
            </a:r>
            <a:r>
              <a:rPr lang="fr-FR" sz="1100" dirty="0"/>
              <a:t>Green </a:t>
            </a:r>
            <a:r>
              <a:rPr lang="fr-FR" sz="1100" dirty="0" err="1"/>
              <a:t>Bay</a:t>
            </a:r>
            <a:r>
              <a:rPr lang="fr-FR" sz="1100" dirty="0"/>
              <a:t> </a:t>
            </a:r>
            <a:r>
              <a:rPr lang="fr-FR" sz="1100" dirty="0" err="1"/>
              <a:t>Packers</a:t>
            </a:r>
            <a:r>
              <a:rPr lang="fr-FR" sz="1100" dirty="0"/>
              <a:t> </a:t>
            </a:r>
            <a:r>
              <a:rPr lang="fr-FR" sz="1100" dirty="0" err="1"/>
              <a:t>quarterback</a:t>
            </a:r>
            <a:r>
              <a:rPr lang="fr-FR" sz="1100" dirty="0"/>
              <a:t> Aaron Rodgers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sacked</a:t>
            </a:r>
            <a:r>
              <a:rPr lang="fr-FR" sz="1100" dirty="0"/>
              <a:t> by Seattle </a:t>
            </a:r>
            <a:r>
              <a:rPr lang="fr-FR" sz="1100" dirty="0" err="1"/>
              <a:t>Seahawks</a:t>
            </a:r>
            <a:r>
              <a:rPr lang="fr-FR" sz="1100" dirty="0"/>
              <a:t> </a:t>
            </a:r>
            <a:r>
              <a:rPr lang="fr-FR" sz="1100" dirty="0" err="1"/>
              <a:t>defensive</a:t>
            </a:r>
            <a:r>
              <a:rPr lang="fr-FR" sz="1100" dirty="0"/>
              <a:t> end Cliff Avril.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25B89F-AEEE-F04E-A8BE-FBC915857AC6}"/>
              </a:ext>
            </a:extLst>
          </p:cNvPr>
          <p:cNvSpPr/>
          <p:nvPr/>
        </p:nvSpPr>
        <p:spPr>
          <a:xfrm>
            <a:off x="2511210" y="663574"/>
            <a:ext cx="33404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err="1"/>
              <a:t>Raw</a:t>
            </a:r>
            <a:r>
              <a:rPr lang="fr-FR" sz="1100" b="1" dirty="0"/>
              <a:t>: </a:t>
            </a:r>
            <a:r>
              <a:rPr lang="fr-FR" sz="1100" dirty="0"/>
              <a:t>Seattle </a:t>
            </a:r>
            <a:r>
              <a:rPr lang="fr-FR" sz="1100" dirty="0" err="1"/>
              <a:t>Seahawks</a:t>
            </a:r>
            <a:r>
              <a:rPr lang="fr-FR" sz="1100" dirty="0"/>
              <a:t> </a:t>
            </a:r>
            <a:r>
              <a:rPr lang="fr-FR" sz="1100" dirty="0" err="1"/>
              <a:t>quarterback</a:t>
            </a:r>
            <a:r>
              <a:rPr lang="fr-FR" sz="1100" dirty="0"/>
              <a:t> Russell Wilson </a:t>
            </a:r>
            <a:r>
              <a:rPr lang="fr-FR" sz="1100" dirty="0" err="1"/>
              <a:t>is</a:t>
            </a:r>
            <a:r>
              <a:rPr lang="fr-FR" sz="1100" dirty="0"/>
              <a:t> </a:t>
            </a:r>
            <a:r>
              <a:rPr lang="fr-FR" sz="1100" dirty="0" err="1"/>
              <a:t>sacked</a:t>
            </a:r>
            <a:r>
              <a:rPr lang="fr-FR" sz="1100" dirty="0"/>
              <a:t> by Seattle </a:t>
            </a:r>
            <a:r>
              <a:rPr lang="fr-FR" sz="1100" dirty="0" err="1"/>
              <a:t>Seahawks</a:t>
            </a:r>
            <a:r>
              <a:rPr lang="fr-FR" sz="1100" dirty="0"/>
              <a:t> </a:t>
            </a:r>
            <a:r>
              <a:rPr lang="fr-FR" sz="1100" dirty="0" err="1"/>
              <a:t>defensive</a:t>
            </a:r>
            <a:r>
              <a:rPr lang="fr-FR" sz="1100" dirty="0"/>
              <a:t> end </a:t>
            </a:r>
            <a:r>
              <a:rPr lang="fr-FR" sz="1100" dirty="0">
                <a:solidFill>
                  <a:srgbClr val="FF0000"/>
                </a:solidFill>
              </a:rPr>
              <a:t>UNK UNK </a:t>
            </a:r>
            <a:r>
              <a:rPr lang="fr-FR" sz="1100" dirty="0" err="1"/>
              <a:t>during</a:t>
            </a:r>
            <a:r>
              <a:rPr lang="fr-FR" sz="1100" dirty="0"/>
              <a:t> the </a:t>
            </a:r>
            <a:r>
              <a:rPr lang="fr-FR" sz="1100" dirty="0" err="1"/>
              <a:t>third</a:t>
            </a:r>
            <a:r>
              <a:rPr lang="fr-FR" sz="1100" dirty="0"/>
              <a:t> quarter.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804376-52F6-8443-BC9E-8E3053F8C96F}"/>
              </a:ext>
            </a:extLst>
          </p:cNvPr>
          <p:cNvSpPr/>
          <p:nvPr/>
        </p:nvSpPr>
        <p:spPr>
          <a:xfrm>
            <a:off x="2511210" y="1393024"/>
            <a:ext cx="3340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Template: </a:t>
            </a:r>
            <a:r>
              <a:rPr lang="fr-FR" sz="1100" dirty="0"/>
              <a:t>Seattle running back </a:t>
            </a:r>
            <a:r>
              <a:rPr lang="fr-FR" sz="1100" dirty="0" err="1"/>
              <a:t>Seahawks</a:t>
            </a:r>
            <a:r>
              <a:rPr lang="fr-FR" sz="1100" dirty="0"/>
              <a:t> </a:t>
            </a:r>
            <a:r>
              <a:rPr lang="fr-FR" sz="1100" dirty="0" err="1"/>
              <a:t>runs</a:t>
            </a:r>
            <a:r>
              <a:rPr lang="fr-FR" sz="1100" dirty="0"/>
              <a:t> the </a:t>
            </a:r>
            <a:r>
              <a:rPr lang="fr-FR" sz="1100" dirty="0" err="1"/>
              <a:t>ball</a:t>
            </a:r>
            <a:r>
              <a:rPr lang="fr-FR" sz="1100" dirty="0"/>
              <a:t> </a:t>
            </a:r>
            <a:r>
              <a:rPr lang="fr-FR" sz="1100" dirty="0" err="1"/>
              <a:t>against</a:t>
            </a:r>
            <a:r>
              <a:rPr lang="fr-FR" sz="1100" dirty="0"/>
              <a:t> Wilson </a:t>
            </a:r>
            <a:r>
              <a:rPr lang="fr-FR" sz="1100" dirty="0" err="1"/>
              <a:t>during</a:t>
            </a:r>
            <a:r>
              <a:rPr lang="fr-FR" sz="1100" dirty="0"/>
              <a:t> Sunday at </a:t>
            </a:r>
            <a:r>
              <a:rPr lang="fr-FR" sz="1100" dirty="0" err="1"/>
              <a:t>Seahawks</a:t>
            </a:r>
            <a:r>
              <a:rPr lang="fr-FR" sz="1100" dirty="0"/>
              <a:t>.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93FC3A2-D27B-6942-857F-3282F1F0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2" y="2488756"/>
            <a:ext cx="2247900" cy="149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C52B6A6-7EBD-9640-A6D7-BD6EDA13AE15}"/>
              </a:ext>
            </a:extLst>
          </p:cNvPr>
          <p:cNvSpPr/>
          <p:nvPr/>
        </p:nvSpPr>
        <p:spPr>
          <a:xfrm>
            <a:off x="2511210" y="2440269"/>
            <a:ext cx="3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Ours: </a:t>
            </a:r>
            <a:r>
              <a:rPr lang="fr-FR" sz="1100" dirty="0"/>
              <a:t>A fan </a:t>
            </a:r>
            <a:r>
              <a:rPr lang="fr-FR" sz="1100" dirty="0" err="1"/>
              <a:t>holds</a:t>
            </a:r>
            <a:r>
              <a:rPr lang="fr-FR" sz="1100" dirty="0"/>
              <a:t> up a </a:t>
            </a:r>
            <a:r>
              <a:rPr lang="fr-FR" sz="1100" dirty="0" err="1"/>
              <a:t>sign</a:t>
            </a:r>
            <a:r>
              <a:rPr lang="fr-FR" sz="1100" dirty="0"/>
              <a:t> </a:t>
            </a:r>
            <a:r>
              <a:rPr lang="fr-FR" sz="1100" dirty="0" err="1"/>
              <a:t>during</a:t>
            </a:r>
            <a:r>
              <a:rPr lang="fr-FR" sz="1100" dirty="0"/>
              <a:t> a </a:t>
            </a:r>
            <a:r>
              <a:rPr lang="fr-FR" sz="1100" dirty="0" err="1"/>
              <a:t>game</a:t>
            </a:r>
            <a:r>
              <a:rPr lang="fr-FR" sz="1100" dirty="0"/>
              <a:t> </a:t>
            </a:r>
            <a:r>
              <a:rPr lang="fr-FR" sz="1100" dirty="0" err="1"/>
              <a:t>between</a:t>
            </a:r>
            <a:r>
              <a:rPr lang="fr-FR" sz="1100" dirty="0"/>
              <a:t> the New York </a:t>
            </a:r>
            <a:r>
              <a:rPr lang="fr-FR" sz="1100" dirty="0" err="1"/>
              <a:t>Islanders</a:t>
            </a:r>
            <a:r>
              <a:rPr lang="fr-FR" sz="1100" dirty="0"/>
              <a:t> and the Tampa </a:t>
            </a:r>
            <a:r>
              <a:rPr lang="fr-FR" sz="1100" dirty="0" err="1"/>
              <a:t>Bay</a:t>
            </a:r>
            <a:r>
              <a:rPr lang="fr-FR" sz="1100" dirty="0"/>
              <a:t> Lightning.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4D29FA-F36A-4E4F-A449-6F10AFB88FDA}"/>
              </a:ext>
            </a:extLst>
          </p:cNvPr>
          <p:cNvSpPr/>
          <p:nvPr/>
        </p:nvSpPr>
        <p:spPr>
          <a:xfrm>
            <a:off x="2511210" y="3000442"/>
            <a:ext cx="33041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i="0" dirty="0" err="1">
                <a:solidFill>
                  <a:srgbClr val="000000"/>
                </a:solidFill>
                <a:effectLst/>
              </a:rPr>
              <a:t>Raw</a:t>
            </a:r>
            <a:r>
              <a:rPr lang="fr-FR" sz="1100" b="1" i="0" dirty="0">
                <a:solidFill>
                  <a:srgbClr val="000000"/>
                </a:solidFill>
                <a:effectLst/>
              </a:rPr>
              <a:t>: 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A fan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holds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up a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sign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for the </a:t>
            </a:r>
            <a:r>
              <a:rPr lang="fr-FR" sz="1100" dirty="0">
                <a:solidFill>
                  <a:srgbClr val="000000"/>
                </a:solidFill>
              </a:rPr>
              <a:t>C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hicago </a:t>
            </a:r>
            <a:r>
              <a:rPr lang="fr-FR" sz="1100" dirty="0" err="1">
                <a:solidFill>
                  <a:srgbClr val="000000"/>
                </a:solidFill>
              </a:rPr>
              <a:t>B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lackhawks</a:t>
            </a:r>
            <a:r>
              <a:rPr lang="fr-FR" sz="1100" dirty="0">
                <a:solidFill>
                  <a:srgbClr val="000000"/>
                </a:solidFill>
              </a:rPr>
              <a:t>.</a:t>
            </a:r>
            <a:endParaRPr lang="fr-FR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FDE5E-08AC-AB44-8C23-68D2017817C8}"/>
              </a:ext>
            </a:extLst>
          </p:cNvPr>
          <p:cNvSpPr/>
          <p:nvPr/>
        </p:nvSpPr>
        <p:spPr>
          <a:xfrm>
            <a:off x="2511210" y="3391338"/>
            <a:ext cx="33404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0000"/>
                </a:solidFill>
              </a:rPr>
              <a:t>Template: </a:t>
            </a:r>
            <a:r>
              <a:rPr lang="fr-FR" sz="1100" dirty="0">
                <a:solidFill>
                  <a:srgbClr val="000000"/>
                </a:solidFill>
              </a:rPr>
              <a:t>A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man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holds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a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sign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during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a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rally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 at Target in Colorado on </a:t>
            </a:r>
            <a:r>
              <a:rPr lang="fr-FR" sz="1100" b="0" i="0" dirty="0" err="1">
                <a:solidFill>
                  <a:srgbClr val="000000"/>
                </a:solidFill>
                <a:effectLst/>
              </a:rPr>
              <a:t>Monday</a:t>
            </a:r>
            <a:r>
              <a:rPr lang="fr-FR" sz="1100" b="0" i="0" dirty="0">
                <a:solidFill>
                  <a:srgbClr val="000000"/>
                </a:solidFill>
                <a:effectLst/>
              </a:rPr>
              <a:t>.</a:t>
            </a:r>
            <a:endParaRPr lang="fr-FR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FC0A1-2395-AE4D-97F0-F00162C51DC7}"/>
              </a:ext>
            </a:extLst>
          </p:cNvPr>
          <p:cNvSpPr/>
          <p:nvPr/>
        </p:nvSpPr>
        <p:spPr>
          <a:xfrm>
            <a:off x="-35712" y="3998991"/>
            <a:ext cx="26770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Rangers fans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head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to the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game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between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the New York Rangers and the Washington Capitals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prior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to the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start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of Game 1 of the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Eastern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Conference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fr-FR" sz="1100" b="0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Semifinals</a:t>
            </a:r>
            <a:r>
              <a:rPr lang="fr-FR" sz="11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.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48427F-A58D-7B44-B31C-BF1620F3DD2B}"/>
              </a:ext>
            </a:extLst>
          </p:cNvPr>
          <p:cNvSpPr/>
          <p:nvPr/>
        </p:nvSpPr>
        <p:spPr>
          <a:xfrm>
            <a:off x="178882" y="1707256"/>
            <a:ext cx="22479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Green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Bay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Packers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wide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receiver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Randall Cobb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stiff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arms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Seattle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Seahawks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cornerback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Jeremy Lane.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52FAFCC-652A-8846-AB62-A38E8F81F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704" y="66228"/>
            <a:ext cx="2476500" cy="162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BFF29D1-A1F0-6644-928D-D0C4CF398FAA}"/>
              </a:ext>
            </a:extLst>
          </p:cNvPr>
          <p:cNvSpPr/>
          <p:nvPr/>
        </p:nvSpPr>
        <p:spPr>
          <a:xfrm>
            <a:off x="6139704" y="1691828"/>
            <a:ext cx="24765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official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guards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an area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near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destroyed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residential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8CF91C-6F2F-9D4E-9A4F-8F6EE6565B11}"/>
              </a:ext>
            </a:extLst>
          </p:cNvPr>
          <p:cNvSpPr/>
          <p:nvPr/>
        </p:nvSpPr>
        <p:spPr>
          <a:xfrm>
            <a:off x="8705850" y="106195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Ours: </a:t>
            </a:r>
            <a:r>
              <a:rPr lang="fr-FR" sz="1100" dirty="0"/>
              <a:t>A man </a:t>
            </a:r>
            <a:r>
              <a:rPr lang="fr-FR" sz="1100" dirty="0" err="1"/>
              <a:t>walks</a:t>
            </a:r>
            <a:r>
              <a:rPr lang="fr-FR" sz="1100" dirty="0"/>
              <a:t> </a:t>
            </a:r>
            <a:r>
              <a:rPr lang="fr-FR" sz="1100" dirty="0" err="1"/>
              <a:t>through</a:t>
            </a:r>
            <a:r>
              <a:rPr lang="fr-FR" sz="1100" dirty="0"/>
              <a:t> </a:t>
            </a:r>
            <a:r>
              <a:rPr lang="fr-FR" sz="1100" dirty="0" err="1"/>
              <a:t>debris</a:t>
            </a:r>
            <a:r>
              <a:rPr lang="fr-FR" sz="1100" dirty="0"/>
              <a:t> </a:t>
            </a:r>
            <a:r>
              <a:rPr lang="fr-FR" sz="1100" dirty="0" err="1"/>
              <a:t>after</a:t>
            </a:r>
            <a:r>
              <a:rPr lang="fr-FR" sz="1100" dirty="0"/>
              <a:t> a </a:t>
            </a:r>
            <a:r>
              <a:rPr lang="fr-FR" sz="1100" dirty="0" err="1"/>
              <a:t>tornado</a:t>
            </a:r>
            <a:r>
              <a:rPr lang="fr-FR" sz="1100" dirty="0"/>
              <a:t> </a:t>
            </a:r>
            <a:r>
              <a:rPr lang="fr-FR" sz="1100" dirty="0" err="1"/>
              <a:t>struck</a:t>
            </a:r>
            <a:r>
              <a:rPr lang="fr-FR" sz="1100" dirty="0"/>
              <a:t> a </a:t>
            </a:r>
            <a:r>
              <a:rPr lang="fr-FR" sz="1100" dirty="0" err="1"/>
              <a:t>tornado</a:t>
            </a:r>
            <a:r>
              <a:rPr lang="fr-FR" sz="1100" dirty="0"/>
              <a:t> in Moore </a:t>
            </a:r>
            <a:r>
              <a:rPr lang="fr-FR" sz="1100" dirty="0" err="1"/>
              <a:t>Okla</a:t>
            </a:r>
            <a:r>
              <a:rPr lang="fr-FR" sz="1100" dirty="0"/>
              <a:t> on </a:t>
            </a:r>
            <a:r>
              <a:rPr lang="fr-FR" sz="1100" dirty="0" err="1"/>
              <a:t>Monday</a:t>
            </a:r>
            <a:r>
              <a:rPr lang="fr-FR" sz="1100" dirty="0"/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3871F-9E39-EA4E-B18A-DF048EA4F722}"/>
              </a:ext>
            </a:extLst>
          </p:cNvPr>
          <p:cNvSpPr/>
          <p:nvPr/>
        </p:nvSpPr>
        <p:spPr>
          <a:xfrm>
            <a:off x="8705850" y="663574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err="1"/>
              <a:t>Raw</a:t>
            </a:r>
            <a:r>
              <a:rPr lang="fr-FR" sz="1100" b="1" dirty="0"/>
              <a:t>: </a:t>
            </a:r>
            <a:r>
              <a:rPr lang="fr-FR" sz="1100" dirty="0"/>
              <a:t>A man </a:t>
            </a:r>
            <a:r>
              <a:rPr lang="fr-FR" sz="1100" dirty="0" err="1"/>
              <a:t>walks</a:t>
            </a:r>
            <a:r>
              <a:rPr lang="fr-FR" sz="1100" dirty="0"/>
              <a:t> </a:t>
            </a:r>
            <a:r>
              <a:rPr lang="fr-FR" sz="1100" dirty="0" err="1"/>
              <a:t>through</a:t>
            </a:r>
            <a:r>
              <a:rPr lang="fr-FR" sz="1100" dirty="0"/>
              <a:t> </a:t>
            </a:r>
            <a:r>
              <a:rPr lang="fr-FR" sz="1100" dirty="0" err="1"/>
              <a:t>debris</a:t>
            </a:r>
            <a:r>
              <a:rPr lang="fr-FR" sz="1100" dirty="0"/>
              <a:t> </a:t>
            </a:r>
            <a:r>
              <a:rPr lang="fr-FR" sz="1100" dirty="0" err="1"/>
              <a:t>after</a:t>
            </a:r>
            <a:r>
              <a:rPr lang="fr-FR" sz="1100" dirty="0"/>
              <a:t> a </a:t>
            </a:r>
            <a:r>
              <a:rPr lang="fr-FR" sz="1100" dirty="0" err="1"/>
              <a:t>tornado</a:t>
            </a:r>
            <a:r>
              <a:rPr lang="fr-FR" sz="1100" dirty="0"/>
              <a:t> </a:t>
            </a:r>
            <a:r>
              <a:rPr lang="fr-FR" sz="1100" dirty="0" err="1"/>
              <a:t>struck</a:t>
            </a:r>
            <a:r>
              <a:rPr lang="fr-FR" sz="1100" dirty="0"/>
              <a:t> the </a:t>
            </a:r>
            <a:r>
              <a:rPr lang="fr-FR" sz="1100" dirty="0" err="1"/>
              <a:t>town</a:t>
            </a:r>
            <a:r>
              <a:rPr lang="fr-FR" sz="1100" dirty="0"/>
              <a:t> of </a:t>
            </a:r>
            <a:r>
              <a:rPr lang="fr-FR" sz="1100" dirty="0" err="1"/>
              <a:t>Adairsville</a:t>
            </a:r>
            <a:r>
              <a:rPr lang="fr-FR" sz="1100" dirty="0"/>
              <a:t> GA on </a:t>
            </a:r>
            <a:r>
              <a:rPr lang="fr-FR" sz="1100" dirty="0" err="1"/>
              <a:t>Wednesday</a:t>
            </a:r>
            <a:r>
              <a:rPr lang="fr-FR" sz="1100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7AA6E0-2CFC-8F4D-9403-8878737C12EE}"/>
              </a:ext>
            </a:extLst>
          </p:cNvPr>
          <p:cNvSpPr/>
          <p:nvPr/>
        </p:nvSpPr>
        <p:spPr>
          <a:xfrm>
            <a:off x="8705850" y="1220953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Template: </a:t>
            </a:r>
            <a:r>
              <a:rPr lang="fr-FR" sz="1100" dirty="0"/>
              <a:t>A man </a:t>
            </a:r>
            <a:r>
              <a:rPr lang="fr-FR" sz="1100" dirty="0" err="1"/>
              <a:t>walks</a:t>
            </a:r>
            <a:r>
              <a:rPr lang="fr-FR" sz="1100" dirty="0"/>
              <a:t> </a:t>
            </a:r>
            <a:r>
              <a:rPr lang="fr-FR" sz="1100" dirty="0" err="1"/>
              <a:t>through</a:t>
            </a:r>
            <a:r>
              <a:rPr lang="fr-FR" sz="1100" dirty="0"/>
              <a:t> a </a:t>
            </a:r>
            <a:r>
              <a:rPr lang="fr-FR" sz="1100" dirty="0" err="1"/>
              <a:t>destroyed</a:t>
            </a:r>
            <a:r>
              <a:rPr lang="fr-FR" sz="1100" dirty="0"/>
              <a:t> home in Oklahoma City.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D6762A3A-6292-084E-9C51-59519A6A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22" y="2482470"/>
            <a:ext cx="2339627" cy="1504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766F77-F991-744A-B61C-7363CBC8D84B}"/>
              </a:ext>
            </a:extLst>
          </p:cNvPr>
          <p:cNvSpPr/>
          <p:nvPr/>
        </p:nvSpPr>
        <p:spPr>
          <a:xfrm>
            <a:off x="6139704" y="4011139"/>
            <a:ext cx="256614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woman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carries a basket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belongings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saved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her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home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through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Barpak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Napal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on May 1.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53BE31-9FB6-C74D-BEFD-A31B2815C525}"/>
              </a:ext>
            </a:extLst>
          </p:cNvPr>
          <p:cNvSpPr/>
          <p:nvPr/>
        </p:nvSpPr>
        <p:spPr>
          <a:xfrm>
            <a:off x="8705850" y="2483025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Ours: </a:t>
            </a:r>
            <a:r>
              <a:rPr lang="fr-FR" sz="1100" dirty="0" err="1"/>
              <a:t>Rescuers</a:t>
            </a:r>
            <a:r>
              <a:rPr lang="fr-FR" sz="1100" dirty="0"/>
              <a:t> </a:t>
            </a:r>
            <a:r>
              <a:rPr lang="fr-FR" sz="1100" dirty="0" err="1"/>
              <a:t>search</a:t>
            </a:r>
            <a:r>
              <a:rPr lang="fr-FR" sz="1100" dirty="0"/>
              <a:t> for </a:t>
            </a:r>
            <a:r>
              <a:rPr lang="fr-FR" sz="1100" dirty="0" err="1"/>
              <a:t>survivors</a:t>
            </a:r>
            <a:r>
              <a:rPr lang="fr-FR" sz="1100" dirty="0"/>
              <a:t> in the </a:t>
            </a:r>
            <a:r>
              <a:rPr lang="fr-FR" sz="1100" dirty="0" err="1"/>
              <a:t>rubble</a:t>
            </a:r>
            <a:r>
              <a:rPr lang="fr-FR" sz="1100" dirty="0"/>
              <a:t> of a </a:t>
            </a:r>
            <a:r>
              <a:rPr lang="fr-FR" sz="1100" dirty="0" err="1"/>
              <a:t>destroyed</a:t>
            </a:r>
            <a:r>
              <a:rPr lang="fr-FR" sz="1100" dirty="0"/>
              <a:t> building in </a:t>
            </a:r>
            <a:r>
              <a:rPr lang="fr-FR" sz="1100" dirty="0" err="1"/>
              <a:t>Kathmandu</a:t>
            </a:r>
            <a:r>
              <a:rPr lang="fr-FR" sz="1100" dirty="0"/>
              <a:t>  </a:t>
            </a:r>
            <a:r>
              <a:rPr lang="fr-FR" sz="1100" dirty="0" err="1"/>
              <a:t>Nepal</a:t>
            </a:r>
            <a:r>
              <a:rPr lang="fr-FR" sz="1100" dirty="0"/>
              <a:t>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A546B3-06D1-F843-978C-2E8EB97F7BD1}"/>
              </a:ext>
            </a:extLst>
          </p:cNvPr>
          <p:cNvSpPr/>
          <p:nvPr/>
        </p:nvSpPr>
        <p:spPr>
          <a:xfrm>
            <a:off x="8705851" y="3046608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err="1"/>
              <a:t>Raw</a:t>
            </a:r>
            <a:r>
              <a:rPr lang="fr-FR" sz="1100" b="1" dirty="0"/>
              <a:t>: </a:t>
            </a:r>
            <a:r>
              <a:rPr lang="fr-FR" sz="1100" dirty="0"/>
              <a:t>A man </a:t>
            </a:r>
            <a:r>
              <a:rPr lang="fr-FR" sz="1100" dirty="0" err="1"/>
              <a:t>walks</a:t>
            </a:r>
            <a:r>
              <a:rPr lang="fr-FR" sz="1100" dirty="0"/>
              <a:t> </a:t>
            </a:r>
            <a:r>
              <a:rPr lang="fr-FR" sz="1100" dirty="0" err="1"/>
              <a:t>through</a:t>
            </a:r>
            <a:r>
              <a:rPr lang="fr-FR" sz="1100" dirty="0"/>
              <a:t> </a:t>
            </a:r>
            <a:r>
              <a:rPr lang="fr-FR" sz="1100" dirty="0" err="1"/>
              <a:t>debris</a:t>
            </a:r>
            <a:r>
              <a:rPr lang="fr-FR" sz="1100" dirty="0"/>
              <a:t> at the </a:t>
            </a:r>
            <a:r>
              <a:rPr lang="fr-FR" sz="1100" dirty="0" err="1"/>
              <a:t>damaged</a:t>
            </a:r>
            <a:r>
              <a:rPr lang="fr-FR" sz="1100" dirty="0"/>
              <a:t> </a:t>
            </a:r>
            <a:r>
              <a:rPr lang="fr-FR" sz="1100" dirty="0">
                <a:solidFill>
                  <a:srgbClr val="FF0000"/>
                </a:solidFill>
              </a:rPr>
              <a:t>UNK</a:t>
            </a:r>
            <a:r>
              <a:rPr lang="fr-FR" sz="1100" dirty="0"/>
              <a:t> </a:t>
            </a:r>
            <a:r>
              <a:rPr lang="fr-FR" sz="1100" dirty="0" err="1"/>
              <a:t>earthquake</a:t>
            </a:r>
            <a:r>
              <a:rPr lang="fr-FR" sz="1100" dirty="0"/>
              <a:t> in Bhaktapur </a:t>
            </a:r>
            <a:r>
              <a:rPr lang="fr-FR" sz="1100" dirty="0" err="1"/>
              <a:t>Nepal</a:t>
            </a:r>
            <a:r>
              <a:rPr lang="fr-FR" sz="1100" dirty="0"/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0C109-4B58-574C-9A9D-A54EEBBE2358}"/>
              </a:ext>
            </a:extLst>
          </p:cNvPr>
          <p:cNvSpPr/>
          <p:nvPr/>
        </p:nvSpPr>
        <p:spPr>
          <a:xfrm>
            <a:off x="8705850" y="3603987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Template: </a:t>
            </a:r>
            <a:r>
              <a:rPr lang="fr-FR" sz="1100" dirty="0"/>
              <a:t>A man </a:t>
            </a:r>
            <a:r>
              <a:rPr lang="fr-FR" sz="1100" dirty="0" err="1"/>
              <a:t>walks</a:t>
            </a:r>
            <a:r>
              <a:rPr lang="fr-FR" sz="1100" dirty="0"/>
              <a:t> </a:t>
            </a:r>
            <a:r>
              <a:rPr lang="fr-FR" sz="1100" dirty="0" err="1"/>
              <a:t>past</a:t>
            </a:r>
            <a:r>
              <a:rPr lang="fr-FR" sz="1100" dirty="0"/>
              <a:t> a </a:t>
            </a:r>
            <a:r>
              <a:rPr lang="fr-FR" sz="1100" dirty="0" err="1"/>
              <a:t>damaged</a:t>
            </a:r>
            <a:r>
              <a:rPr lang="fr-FR" sz="1100" dirty="0"/>
              <a:t> building </a:t>
            </a:r>
            <a:r>
              <a:rPr lang="fr-FR" sz="1100" dirty="0" err="1"/>
              <a:t>after</a:t>
            </a:r>
            <a:r>
              <a:rPr lang="fr-FR" sz="1100" dirty="0"/>
              <a:t> a </a:t>
            </a:r>
            <a:r>
              <a:rPr lang="fr-FR" sz="1100" dirty="0" err="1"/>
              <a:t>strong</a:t>
            </a:r>
            <a:r>
              <a:rPr lang="fr-FR" sz="1100" dirty="0"/>
              <a:t> </a:t>
            </a:r>
            <a:r>
              <a:rPr lang="fr-FR" sz="1100" dirty="0" err="1"/>
              <a:t>earthquake</a:t>
            </a:r>
            <a:r>
              <a:rPr lang="fr-FR" sz="1100" dirty="0"/>
              <a:t> hit Amatrice.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14233A6E-1D43-B145-912A-685001A2F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82" y="4919179"/>
            <a:ext cx="2247900" cy="149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5C541C8-C9E1-D241-AD8F-EFBEC09B82B1}"/>
              </a:ext>
            </a:extLst>
          </p:cNvPr>
          <p:cNvSpPr/>
          <p:nvPr/>
        </p:nvSpPr>
        <p:spPr>
          <a:xfrm>
            <a:off x="43704" y="6417779"/>
            <a:ext cx="24675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Hillary Clinton and Sen Bernie Sanders </a:t>
            </a:r>
            <a:r>
              <a:rPr lang="fr-FR" sz="1100" dirty="0" err="1">
                <a:solidFill>
                  <a:srgbClr val="002060"/>
                </a:solidFill>
              </a:rPr>
              <a:t>shakes</a:t>
            </a:r>
            <a:r>
              <a:rPr lang="fr-FR" sz="1100" dirty="0">
                <a:solidFill>
                  <a:srgbClr val="002060"/>
                </a:solidFill>
              </a:rPr>
              <a:t> hands as </a:t>
            </a:r>
            <a:r>
              <a:rPr lang="fr-FR" sz="1100" dirty="0" err="1">
                <a:solidFill>
                  <a:srgbClr val="002060"/>
                </a:solidFill>
              </a:rPr>
              <a:t>they</a:t>
            </a:r>
            <a:r>
              <a:rPr lang="fr-FR" sz="1100" dirty="0">
                <a:solidFill>
                  <a:srgbClr val="002060"/>
                </a:solidFill>
              </a:rPr>
              <a:t> </a:t>
            </a:r>
            <a:r>
              <a:rPr lang="fr-FR" sz="1100" dirty="0" err="1">
                <a:solidFill>
                  <a:srgbClr val="002060"/>
                </a:solidFill>
              </a:rPr>
              <a:t>greet</a:t>
            </a:r>
            <a:r>
              <a:rPr lang="fr-FR" sz="1100" dirty="0">
                <a:solidFill>
                  <a:srgbClr val="002060"/>
                </a:solidFill>
              </a:rPr>
              <a:t> the audience </a:t>
            </a:r>
            <a:r>
              <a:rPr lang="fr-FR" sz="1100" dirty="0" err="1">
                <a:solidFill>
                  <a:srgbClr val="002060"/>
                </a:solidFill>
              </a:rPr>
              <a:t>before</a:t>
            </a:r>
            <a:r>
              <a:rPr lang="fr-FR" sz="1100" dirty="0">
                <a:solidFill>
                  <a:srgbClr val="002060"/>
                </a:solidFill>
              </a:rPr>
              <a:t> the Democratic </a:t>
            </a:r>
            <a:r>
              <a:rPr lang="fr-FR" sz="1100" dirty="0" err="1">
                <a:solidFill>
                  <a:srgbClr val="002060"/>
                </a:solidFill>
              </a:rPr>
              <a:t>presidential</a:t>
            </a:r>
            <a:r>
              <a:rPr lang="fr-FR" sz="1100" dirty="0">
                <a:solidFill>
                  <a:srgbClr val="002060"/>
                </a:solidFill>
              </a:rPr>
              <a:t> </a:t>
            </a:r>
            <a:r>
              <a:rPr lang="fr-FR" sz="1100" dirty="0" err="1">
                <a:solidFill>
                  <a:srgbClr val="002060"/>
                </a:solidFill>
              </a:rPr>
              <a:t>debate</a:t>
            </a:r>
            <a:r>
              <a:rPr lang="fr-FR" sz="11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E7EFBA-4FB9-BD49-94A8-E0F193B7BF5F}"/>
              </a:ext>
            </a:extLst>
          </p:cNvPr>
          <p:cNvSpPr/>
          <p:nvPr/>
        </p:nvSpPr>
        <p:spPr>
          <a:xfrm>
            <a:off x="2511210" y="4905528"/>
            <a:ext cx="33404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Ours: </a:t>
            </a:r>
            <a:r>
              <a:rPr lang="fr-FR" sz="1100" dirty="0"/>
              <a:t>Hillary Clinton and Sen Bernie Sanders </a:t>
            </a:r>
            <a:r>
              <a:rPr lang="fr-FR" sz="1100" dirty="0" err="1"/>
              <a:t>ivt</a:t>
            </a:r>
            <a:r>
              <a:rPr lang="fr-FR" sz="1100" dirty="0"/>
              <a:t> </a:t>
            </a:r>
            <a:r>
              <a:rPr lang="fr-FR" sz="1100" dirty="0" err="1"/>
              <a:t>participate</a:t>
            </a:r>
            <a:r>
              <a:rPr lang="fr-FR" sz="1100" dirty="0"/>
              <a:t> in the MSNBC </a:t>
            </a:r>
            <a:r>
              <a:rPr lang="fr-FR" sz="1100" dirty="0" err="1"/>
              <a:t>democratic</a:t>
            </a:r>
            <a:r>
              <a:rPr lang="fr-FR" sz="1100" dirty="0"/>
              <a:t> candidates </a:t>
            </a:r>
            <a:r>
              <a:rPr lang="fr-FR" sz="1100" dirty="0" err="1"/>
              <a:t>debate</a:t>
            </a:r>
            <a:r>
              <a:rPr lang="fr-FR" sz="1100" dirty="0"/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8C3998-A593-8947-9A37-7A47C786AC21}"/>
              </a:ext>
            </a:extLst>
          </p:cNvPr>
          <p:cNvSpPr/>
          <p:nvPr/>
        </p:nvSpPr>
        <p:spPr>
          <a:xfrm>
            <a:off x="2511208" y="5546884"/>
            <a:ext cx="34928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err="1"/>
              <a:t>Raw</a:t>
            </a:r>
            <a:r>
              <a:rPr lang="fr-FR" sz="1100" b="1" dirty="0"/>
              <a:t>: </a:t>
            </a:r>
            <a:r>
              <a:rPr lang="fr-FR" sz="1100" dirty="0"/>
              <a:t>Hillary Clinton and Bernie Sanders stand </a:t>
            </a:r>
            <a:r>
              <a:rPr lang="fr-FR" sz="1100" dirty="0" err="1"/>
              <a:t>together</a:t>
            </a:r>
            <a:r>
              <a:rPr lang="fr-FR" sz="1100" dirty="0"/>
              <a:t> </a:t>
            </a:r>
            <a:r>
              <a:rPr lang="fr-FR" sz="1100" dirty="0" err="1"/>
              <a:t>before</a:t>
            </a:r>
            <a:r>
              <a:rPr lang="fr-FR" sz="1100" dirty="0"/>
              <a:t> the </a:t>
            </a:r>
            <a:r>
              <a:rPr lang="fr-FR" sz="1100" dirty="0" err="1"/>
              <a:t>start</a:t>
            </a:r>
            <a:r>
              <a:rPr lang="fr-FR" sz="1100" dirty="0"/>
              <a:t> of the MSNBC </a:t>
            </a:r>
            <a:r>
              <a:rPr lang="fr-FR" sz="1100" dirty="0" err="1"/>
              <a:t>democratic</a:t>
            </a:r>
            <a:r>
              <a:rPr lang="fr-FR" sz="1100" dirty="0"/>
              <a:t> candidates </a:t>
            </a:r>
            <a:r>
              <a:rPr lang="fr-FR" sz="1100" dirty="0" err="1"/>
              <a:t>debate</a:t>
            </a:r>
            <a:r>
              <a:rPr lang="fr-FR" sz="1100" dirty="0"/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2A8673-FB82-AE41-B74D-0981896A0BED}"/>
              </a:ext>
            </a:extLst>
          </p:cNvPr>
          <p:cNvSpPr/>
          <p:nvPr/>
        </p:nvSpPr>
        <p:spPr>
          <a:xfrm>
            <a:off x="2511208" y="6147048"/>
            <a:ext cx="3492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Template: </a:t>
            </a:r>
            <a:r>
              <a:rPr lang="fr-FR" sz="1100" dirty="0"/>
              <a:t>Clinton and Obama </a:t>
            </a:r>
            <a:r>
              <a:rPr lang="fr-FR" sz="1100" dirty="0" err="1"/>
              <a:t>take</a:t>
            </a:r>
            <a:r>
              <a:rPr lang="fr-FR" sz="1100" dirty="0"/>
              <a:t> the stage </a:t>
            </a:r>
            <a:r>
              <a:rPr lang="fr-FR" sz="1100" dirty="0" err="1"/>
              <a:t>before</a:t>
            </a:r>
            <a:r>
              <a:rPr lang="fr-FR" sz="1100" dirty="0"/>
              <a:t> the first </a:t>
            </a:r>
            <a:r>
              <a:rPr lang="fr-FR" sz="1100" dirty="0" err="1"/>
              <a:t>presidential</a:t>
            </a:r>
            <a:r>
              <a:rPr lang="fr-FR" sz="1100" dirty="0"/>
              <a:t> </a:t>
            </a:r>
            <a:r>
              <a:rPr lang="fr-FR" sz="1100" dirty="0" err="1"/>
              <a:t>debate</a:t>
            </a:r>
            <a:r>
              <a:rPr lang="fr-FR" sz="1100" dirty="0"/>
              <a:t> at Sanders.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AC012D3B-222E-9744-91FD-17DA47D32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22" y="4919179"/>
            <a:ext cx="2339627" cy="156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21F3554-38A9-6A4E-B713-D775CD68E102}"/>
              </a:ext>
            </a:extLst>
          </p:cNvPr>
          <p:cNvSpPr/>
          <p:nvPr/>
        </p:nvSpPr>
        <p:spPr>
          <a:xfrm>
            <a:off x="6211423" y="6587055"/>
            <a:ext cx="24047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solidFill>
                  <a:srgbClr val="002060"/>
                </a:solidFill>
              </a:rPr>
              <a:t>President</a:t>
            </a:r>
            <a:r>
              <a:rPr lang="fr-FR" sz="1100" dirty="0">
                <a:solidFill>
                  <a:srgbClr val="002060"/>
                </a:solidFill>
              </a:rPr>
              <a:t> Obama and </a:t>
            </a:r>
            <a:r>
              <a:rPr lang="fr-FR" sz="1100" dirty="0" err="1">
                <a:solidFill>
                  <a:srgbClr val="002060"/>
                </a:solidFill>
              </a:rPr>
              <a:t>Mitt</a:t>
            </a:r>
            <a:r>
              <a:rPr lang="fr-FR" sz="1100" dirty="0">
                <a:solidFill>
                  <a:srgbClr val="002060"/>
                </a:solidFill>
              </a:rPr>
              <a:t> Romney </a:t>
            </a:r>
            <a:r>
              <a:rPr lang="fr-FR" sz="1100" dirty="0" err="1">
                <a:solidFill>
                  <a:srgbClr val="002060"/>
                </a:solidFill>
              </a:rPr>
              <a:t>debate</a:t>
            </a:r>
            <a:r>
              <a:rPr lang="fr-FR" sz="1100" dirty="0">
                <a:solidFill>
                  <a:srgbClr val="002060"/>
                </a:solidFill>
              </a:rPr>
              <a:t> in </a:t>
            </a:r>
            <a:r>
              <a:rPr lang="fr-FR" sz="1100" dirty="0" err="1">
                <a:solidFill>
                  <a:srgbClr val="002060"/>
                </a:solidFill>
              </a:rPr>
              <a:t>Hempstead</a:t>
            </a:r>
            <a:r>
              <a:rPr lang="fr-FR" sz="1100" dirty="0">
                <a:solidFill>
                  <a:srgbClr val="002060"/>
                </a:solidFill>
              </a:rPr>
              <a:t> NY on Tuesday.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B5F4D2-9D56-D143-BBA2-017B8CA868E0}"/>
              </a:ext>
            </a:extLst>
          </p:cNvPr>
          <p:cNvSpPr/>
          <p:nvPr/>
        </p:nvSpPr>
        <p:spPr>
          <a:xfrm>
            <a:off x="8705850" y="4905527"/>
            <a:ext cx="3254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/>
              <a:t>Ours: </a:t>
            </a:r>
            <a:r>
              <a:rPr lang="fr-FR" sz="1100" dirty="0" err="1"/>
              <a:t>President</a:t>
            </a:r>
            <a:r>
              <a:rPr lang="fr-FR" sz="1100" dirty="0"/>
              <a:t> Obama and </a:t>
            </a:r>
            <a:r>
              <a:rPr lang="fr-FR" sz="1100" dirty="0" err="1"/>
              <a:t>Mitt</a:t>
            </a:r>
            <a:r>
              <a:rPr lang="fr-FR" sz="1100" dirty="0"/>
              <a:t> Romney </a:t>
            </a:r>
            <a:r>
              <a:rPr lang="fr-FR" sz="1100" dirty="0" err="1"/>
              <a:t>shake</a:t>
            </a:r>
            <a:r>
              <a:rPr lang="fr-FR" sz="1100" dirty="0"/>
              <a:t> hands </a:t>
            </a:r>
            <a:r>
              <a:rPr lang="fr-FR" sz="1100" dirty="0" err="1"/>
              <a:t>after</a:t>
            </a:r>
            <a:r>
              <a:rPr lang="fr-FR" sz="1100" dirty="0"/>
              <a:t> the Republican </a:t>
            </a:r>
            <a:r>
              <a:rPr lang="fr-FR" sz="1100" dirty="0" err="1"/>
              <a:t>debate</a:t>
            </a:r>
            <a:r>
              <a:rPr lang="fr-FR" sz="1100" dirty="0"/>
              <a:t> on jan 28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F23807-3123-4C47-9687-84D074371437}"/>
              </a:ext>
            </a:extLst>
          </p:cNvPr>
          <p:cNvSpPr/>
          <p:nvPr/>
        </p:nvSpPr>
        <p:spPr>
          <a:xfrm>
            <a:off x="8705850" y="5377607"/>
            <a:ext cx="32541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err="1"/>
              <a:t>Raw</a:t>
            </a:r>
            <a:r>
              <a:rPr lang="fr-FR" sz="1100" b="1" dirty="0"/>
              <a:t>: </a:t>
            </a:r>
            <a:r>
              <a:rPr lang="fr-FR" sz="1100" dirty="0" err="1"/>
              <a:t>President</a:t>
            </a:r>
            <a:r>
              <a:rPr lang="fr-FR" sz="1100" dirty="0"/>
              <a:t> Obama and </a:t>
            </a:r>
            <a:r>
              <a:rPr lang="fr-FR" sz="1100" dirty="0" err="1"/>
              <a:t>Mitt</a:t>
            </a:r>
            <a:r>
              <a:rPr lang="fr-FR" sz="1100" dirty="0"/>
              <a:t> Romney </a:t>
            </a:r>
            <a:r>
              <a:rPr lang="fr-FR" sz="1100" dirty="0" err="1"/>
              <a:t>shake</a:t>
            </a:r>
            <a:r>
              <a:rPr lang="fr-FR" sz="1100" dirty="0"/>
              <a:t> hands </a:t>
            </a:r>
            <a:r>
              <a:rPr lang="fr-FR" sz="1100" dirty="0" err="1"/>
              <a:t>after</a:t>
            </a:r>
            <a:r>
              <a:rPr lang="fr-FR" sz="1100" dirty="0"/>
              <a:t> the first time to the Democratic </a:t>
            </a:r>
            <a:r>
              <a:rPr lang="fr-FR" sz="1100" dirty="0" err="1"/>
              <a:t>primary</a:t>
            </a:r>
            <a:r>
              <a:rPr lang="fr-FR" sz="1100" dirty="0"/>
              <a:t> </a:t>
            </a:r>
            <a:r>
              <a:rPr lang="fr-FR" sz="1100" dirty="0" err="1"/>
              <a:t>debate</a:t>
            </a:r>
            <a:r>
              <a:rPr lang="fr-FR" sz="1100" dirty="0"/>
              <a:t> in Las Vegas on </a:t>
            </a:r>
            <a:r>
              <a:rPr lang="fr-FR" sz="1100" dirty="0" err="1"/>
              <a:t>Oct</a:t>
            </a:r>
            <a:r>
              <a:rPr lang="fr-FR" sz="1100" dirty="0"/>
              <a:t> 19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AD0F7-32CF-9B46-9B22-D982BE8D898B}"/>
              </a:ext>
            </a:extLst>
          </p:cNvPr>
          <p:cNvSpPr/>
          <p:nvPr/>
        </p:nvSpPr>
        <p:spPr>
          <a:xfrm>
            <a:off x="8705850" y="6112409"/>
            <a:ext cx="32541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 </a:t>
            </a:r>
            <a:r>
              <a:rPr lang="fr-FR" sz="1100" b="1" dirty="0"/>
              <a:t>Template: </a:t>
            </a:r>
            <a:r>
              <a:rPr lang="fr-FR" sz="1100" dirty="0" err="1"/>
              <a:t>President</a:t>
            </a:r>
            <a:r>
              <a:rPr lang="fr-FR" sz="1100" dirty="0"/>
              <a:t> Obama and Bush </a:t>
            </a:r>
            <a:r>
              <a:rPr lang="fr-FR" sz="1100" dirty="0" err="1"/>
              <a:t>shake</a:t>
            </a:r>
            <a:r>
              <a:rPr lang="fr-FR" sz="1100" dirty="0"/>
              <a:t> hands </a:t>
            </a:r>
            <a:r>
              <a:rPr lang="fr-FR" sz="1100" dirty="0" err="1"/>
              <a:t>after</a:t>
            </a:r>
            <a:r>
              <a:rPr lang="fr-FR" sz="1100" dirty="0"/>
              <a:t> the ordinal_ </a:t>
            </a:r>
            <a:r>
              <a:rPr lang="fr-FR" sz="1100" dirty="0" err="1"/>
              <a:t>presidential</a:t>
            </a:r>
            <a:r>
              <a:rPr lang="fr-FR" sz="1100" dirty="0"/>
              <a:t> </a:t>
            </a:r>
            <a:r>
              <a:rPr lang="fr-FR" sz="1100" dirty="0" err="1"/>
              <a:t>debate</a:t>
            </a:r>
            <a:r>
              <a:rPr lang="fr-FR" sz="1100" dirty="0"/>
              <a:t> at Romney in Obama</a:t>
            </a:r>
          </a:p>
        </p:txBody>
      </p:sp>
    </p:spTree>
    <p:extLst>
      <p:ext uri="{BB962C8B-B14F-4D97-AF65-F5344CB8AC3E}">
        <p14:creationId xmlns:p14="http://schemas.microsoft.com/office/powerpoint/2010/main" val="4245730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422</Words>
  <Application>Microsoft Macintosh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Ordonez-Roman, Vicente (vo2m)</dc:creator>
  <cp:lastModifiedBy>Ordonez-Roman, Vicente (vo2m)</cp:lastModifiedBy>
  <cp:revision>7</cp:revision>
  <dcterms:created xsi:type="dcterms:W3CDTF">2020-06-02T06:45:40Z</dcterms:created>
  <dcterms:modified xsi:type="dcterms:W3CDTF">2020-06-02T07:47:31Z</dcterms:modified>
</cp:coreProperties>
</file>