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0931-E7DD-4FA3-88F2-26E153453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46148-EED1-4819-AF0B-DC234E011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4E01F-2763-4E6B-8D39-A9EF9FD1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3E413-FD2C-45F3-B871-5DE6D550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884C7-C317-4F95-980E-7E53558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F6C1-0841-42F5-98E9-42D4BE2C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77265-2DF0-4C82-A069-B0FB8AA46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3FB00-DE28-46EA-9262-5BE0A0B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82FDA-F4BA-4E81-A5AE-11FCAAC5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746F7-571E-4DFB-9D2E-217E6FB0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A52F16-207E-4F7C-A8ED-61780224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7FCDC-CFF0-4C7B-9FC4-652398739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6D19C-4DBF-43AA-AE88-8873880D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DA7F0-F448-4D4B-BE61-15D1C947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11931-D3F7-4250-AEDB-DE9FF2BF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CB4D-351B-410A-B3D9-59705E8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A33EA-E500-4C3C-AB65-C8C68984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A4C0D-E1F6-43B5-AF30-14B729AD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5F43F-5DAD-4F53-A816-9C73AA79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4535-1D37-4F0F-8665-1187F1F5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E798-92DE-434C-8CF2-51FC7EAF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3DBA8-76FD-4D97-B4E9-1903780D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20418-360E-4C8D-8683-489E7AE8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81273-44F3-40AD-9AE3-BDDA8DE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FF080-9966-4203-825D-8E5705EC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EE16F-0648-4D5C-BBC3-94E8BA97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AE1CA-3DC8-4779-B510-9EA1B57C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99B21-A9BA-4409-8F8F-A63AE89A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6CEFD-F465-48CA-9ECA-BC99689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45649-1225-4D4F-A348-BBF8C4E1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71F0B-F274-4F64-9C6A-6C1CC62E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49D34-035C-453C-927E-B340D96A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F68DD-B9E6-42E8-8C35-635F4E15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22FE9-D42E-40F5-916C-A033D40E5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A8D477-9967-487A-9A0D-C6C921DA8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EF7E2-F2B2-486F-93D6-B76A5B6B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C034BD-5A2A-4860-ACF6-8032C389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8B9C1-E29A-4056-8FEC-B420C3B3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8A47A-32C4-41B9-A967-AECBFFFA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3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1019-2F3B-4956-87BE-56D3BCE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D27112-3602-497D-94F7-89D7E147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AB84A5-8500-4460-AB65-24D9B321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341C3F-540C-4CE5-8B20-0CADCD7A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4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0CB13-B5B7-4FF6-944A-88EA5A0A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0A1005-E4FD-4841-BF98-C5797088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8F00E-7219-4A2B-B865-9D542C0C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24368-632D-4525-8E47-6B77F598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75A84-109E-4DBF-89CA-3C2CB3BE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97DBA-38F2-422D-A707-3C0D07E2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7A9AA-4BF6-4731-B58F-C8E0185B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16432-3227-4262-86C8-ACE70C6F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17F92-818C-4989-BDFE-CBD86760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75D79-1564-4EB1-8602-7951D4A5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F0EEA1-3C16-4F3E-9394-23A85CCD9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A6B12-E5C4-414F-9DA6-C2F521AB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A5305-5DB9-40B2-8BFE-17AC529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2120A-1B6E-4EAE-A9BF-749796FA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07682-A268-4C01-9D77-D4F7400D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3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FE69C-9756-439E-8153-0B529055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D0A1E-7A53-4FFE-AF91-A7087AE8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CFB9A-899F-4E8E-AC1E-0223AEBE7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7899-3477-4799-A73D-C959185E8B0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FD28-D936-4F34-9C85-2E62A662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24713-3FF3-4477-A6D9-266A1D67E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C04D-75BF-40AF-BFC5-C2492DA2E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6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CF3121-4EB1-4A6D-A2AB-B46E0812F7E9}"/>
              </a:ext>
            </a:extLst>
          </p:cNvPr>
          <p:cNvSpPr/>
          <p:nvPr/>
        </p:nvSpPr>
        <p:spPr>
          <a:xfrm>
            <a:off x="328432" y="881801"/>
            <a:ext cx="1391569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memberList.jsp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A7833-CADD-4216-95BA-949154B72BA0}"/>
              </a:ext>
            </a:extLst>
          </p:cNvPr>
          <p:cNvSpPr/>
          <p:nvPr/>
        </p:nvSpPr>
        <p:spPr>
          <a:xfrm>
            <a:off x="2621360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AdiminController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1A21F-6858-4481-8DD4-97742B50F3A1}"/>
              </a:ext>
            </a:extLst>
          </p:cNvPr>
          <p:cNvSpPr/>
          <p:nvPr/>
        </p:nvSpPr>
        <p:spPr>
          <a:xfrm>
            <a:off x="4914287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C6A5FC-878A-41F1-A8DB-79DA6367EB04}"/>
              </a:ext>
            </a:extLst>
          </p:cNvPr>
          <p:cNvSpPr/>
          <p:nvPr/>
        </p:nvSpPr>
        <p:spPr>
          <a:xfrm>
            <a:off x="7404846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044213-64E2-48B6-9CA2-A2ADF148F48B}"/>
              </a:ext>
            </a:extLst>
          </p:cNvPr>
          <p:cNvCxnSpPr>
            <a:cxnSpLocks/>
          </p:cNvCxnSpPr>
          <p:nvPr/>
        </p:nvCxnSpPr>
        <p:spPr>
          <a:xfrm>
            <a:off x="125505" y="717177"/>
            <a:ext cx="9377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3EFB58-5E0A-4B61-9218-6BBFAF72AC29}"/>
              </a:ext>
            </a:extLst>
          </p:cNvPr>
          <p:cNvSpPr txBox="1"/>
          <p:nvPr/>
        </p:nvSpPr>
        <p:spPr>
          <a:xfrm>
            <a:off x="259976" y="183222"/>
            <a:ext cx="5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회원목록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C4C5C1-3D98-48D2-A2D0-53DA8500AB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09751" y="1240390"/>
            <a:ext cx="14466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68B8AF8-A465-4BED-8351-4A8350D23C1F}"/>
              </a:ext>
            </a:extLst>
          </p:cNvPr>
          <p:cNvCxnSpPr/>
          <p:nvPr/>
        </p:nvCxnSpPr>
        <p:spPr>
          <a:xfrm>
            <a:off x="3302678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CABC78-2EC3-42B6-B07E-DFD621F9F50B}"/>
              </a:ext>
            </a:extLst>
          </p:cNvPr>
          <p:cNvCxnSpPr/>
          <p:nvPr/>
        </p:nvCxnSpPr>
        <p:spPr>
          <a:xfrm>
            <a:off x="5601309" y="1240389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411750-6A5B-4906-AC4C-46BA6A9464A7}"/>
              </a:ext>
            </a:extLst>
          </p:cNvPr>
          <p:cNvCxnSpPr/>
          <p:nvPr/>
        </p:nvCxnSpPr>
        <p:spPr>
          <a:xfrm>
            <a:off x="8086164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959504-82A1-4512-A69A-8D138AD04C9E}"/>
              </a:ext>
            </a:extLst>
          </p:cNvPr>
          <p:cNvCxnSpPr/>
          <p:nvPr/>
        </p:nvCxnSpPr>
        <p:spPr>
          <a:xfrm>
            <a:off x="1009751" y="1712259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3FFFD2-076B-4CBD-B480-0F6336909A37}"/>
              </a:ext>
            </a:extLst>
          </p:cNvPr>
          <p:cNvSpPr txBox="1"/>
          <p:nvPr/>
        </p:nvSpPr>
        <p:spPr>
          <a:xfrm>
            <a:off x="1554574" y="1418054"/>
            <a:ext cx="1260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memberList.do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E97515-36F1-419F-8C81-3F3D7FFF2BEA}"/>
              </a:ext>
            </a:extLst>
          </p:cNvPr>
          <p:cNvCxnSpPr/>
          <p:nvPr/>
        </p:nvCxnSpPr>
        <p:spPr>
          <a:xfrm>
            <a:off x="3284341" y="200330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88E54-4A04-4443-A194-F98CADC1240C}"/>
              </a:ext>
            </a:extLst>
          </p:cNvPr>
          <p:cNvSpPr txBox="1"/>
          <p:nvPr/>
        </p:nvSpPr>
        <p:spPr>
          <a:xfrm>
            <a:off x="3799598" y="1712722"/>
            <a:ext cx="1579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CEE093-6D24-4426-9422-713A2EAE3914}"/>
              </a:ext>
            </a:extLst>
          </p:cNvPr>
          <p:cNvCxnSpPr>
            <a:cxnSpLocks/>
          </p:cNvCxnSpPr>
          <p:nvPr/>
        </p:nvCxnSpPr>
        <p:spPr>
          <a:xfrm>
            <a:off x="5644090" y="212641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7262E8-8729-4E18-878A-FBC52FB1DE18}"/>
              </a:ext>
            </a:extLst>
          </p:cNvPr>
          <p:cNvCxnSpPr>
            <a:cxnSpLocks/>
          </p:cNvCxnSpPr>
          <p:nvPr/>
        </p:nvCxnSpPr>
        <p:spPr>
          <a:xfrm flipH="1">
            <a:off x="5644090" y="234156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08B93-6E07-4A1E-B6CE-88E19CADBC20}"/>
              </a:ext>
            </a:extLst>
          </p:cNvPr>
          <p:cNvCxnSpPr>
            <a:cxnSpLocks/>
          </p:cNvCxnSpPr>
          <p:nvPr/>
        </p:nvCxnSpPr>
        <p:spPr>
          <a:xfrm flipH="1">
            <a:off x="3284342" y="250293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693564-DFBC-4544-8F03-F9483926B55A}"/>
              </a:ext>
            </a:extLst>
          </p:cNvPr>
          <p:cNvCxnSpPr>
            <a:cxnSpLocks/>
          </p:cNvCxnSpPr>
          <p:nvPr/>
        </p:nvCxnSpPr>
        <p:spPr>
          <a:xfrm flipH="1">
            <a:off x="1013011" y="2646366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A38EA2-3E76-4F67-B64C-73FA0B4164D3}"/>
              </a:ext>
            </a:extLst>
          </p:cNvPr>
          <p:cNvCxnSpPr/>
          <p:nvPr/>
        </p:nvCxnSpPr>
        <p:spPr>
          <a:xfrm>
            <a:off x="1018721" y="3319628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D59B98-5BDB-4D6D-AE98-58E147F020FA}"/>
              </a:ext>
            </a:extLst>
          </p:cNvPr>
          <p:cNvSpPr txBox="1"/>
          <p:nvPr/>
        </p:nvSpPr>
        <p:spPr>
          <a:xfrm>
            <a:off x="1426614" y="3070865"/>
            <a:ext cx="153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memberSearchList.do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BE0E2E-11FA-42D1-BA5F-4AEF528A615F}"/>
              </a:ext>
            </a:extLst>
          </p:cNvPr>
          <p:cNvCxnSpPr/>
          <p:nvPr/>
        </p:nvCxnSpPr>
        <p:spPr>
          <a:xfrm>
            <a:off x="3334464" y="3429000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06403-05FD-4912-83BA-AC9C1396ACEA}"/>
              </a:ext>
            </a:extLst>
          </p:cNvPr>
          <p:cNvSpPr txBox="1"/>
          <p:nvPr/>
        </p:nvSpPr>
        <p:spPr>
          <a:xfrm>
            <a:off x="3398651" y="3004541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selectColumn,search,reqPage,selectCount,alignTitle,alignStatus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A1214F-17CF-4CE3-8592-D7073379DE87}"/>
              </a:ext>
            </a:extLst>
          </p:cNvPr>
          <p:cNvSpPr txBox="1"/>
          <p:nvPr/>
        </p:nvSpPr>
        <p:spPr>
          <a:xfrm>
            <a:off x="6502668" y="2336775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mpd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BF20E8-EAA4-4AB2-BD32-BB6EF8C529F6}"/>
              </a:ext>
            </a:extLst>
          </p:cNvPr>
          <p:cNvCxnSpPr>
            <a:cxnSpLocks/>
          </p:cNvCxnSpPr>
          <p:nvPr/>
        </p:nvCxnSpPr>
        <p:spPr>
          <a:xfrm>
            <a:off x="5627391" y="3699570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3170966-655A-4232-9CB6-1920848936CA}"/>
              </a:ext>
            </a:extLst>
          </p:cNvPr>
          <p:cNvCxnSpPr>
            <a:cxnSpLocks/>
          </p:cNvCxnSpPr>
          <p:nvPr/>
        </p:nvCxnSpPr>
        <p:spPr>
          <a:xfrm flipH="1">
            <a:off x="5627390" y="384763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ED411-180E-4238-8942-4BB6B551A233}"/>
              </a:ext>
            </a:extLst>
          </p:cNvPr>
          <p:cNvCxnSpPr>
            <a:cxnSpLocks/>
          </p:cNvCxnSpPr>
          <p:nvPr/>
        </p:nvCxnSpPr>
        <p:spPr>
          <a:xfrm flipH="1">
            <a:off x="3284342" y="3991071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5195B35-A9D2-42DD-A9EC-E40F1BE899AB}"/>
              </a:ext>
            </a:extLst>
          </p:cNvPr>
          <p:cNvCxnSpPr>
            <a:cxnSpLocks/>
          </p:cNvCxnSpPr>
          <p:nvPr/>
        </p:nvCxnSpPr>
        <p:spPr>
          <a:xfrm flipH="1">
            <a:off x="1105919" y="4159345"/>
            <a:ext cx="217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3679A-0472-4123-B531-54934280FB06}"/>
              </a:ext>
            </a:extLst>
          </p:cNvPr>
          <p:cNvSpPr/>
          <p:nvPr/>
        </p:nvSpPr>
        <p:spPr>
          <a:xfrm>
            <a:off x="6144921" y="1780534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F9695-2EE0-4C42-9192-E6FD846885ED}"/>
              </a:ext>
            </a:extLst>
          </p:cNvPr>
          <p:cNvSpPr txBox="1"/>
          <p:nvPr/>
        </p:nvSpPr>
        <p:spPr>
          <a:xfrm>
            <a:off x="4182647" y="2523289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mpd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98AC-A54E-41B3-9FDD-91C6DF407728}"/>
              </a:ext>
            </a:extLst>
          </p:cNvPr>
          <p:cNvSpPr txBox="1"/>
          <p:nvPr/>
        </p:nvSpPr>
        <p:spPr>
          <a:xfrm>
            <a:off x="1636472" y="2319803"/>
            <a:ext cx="1260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memberList.do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5C5-17D9-468D-8493-9862C2CD64D9}"/>
              </a:ext>
            </a:extLst>
          </p:cNvPr>
          <p:cNvSpPr txBox="1"/>
          <p:nvPr/>
        </p:nvSpPr>
        <p:spPr>
          <a:xfrm>
            <a:off x="5729086" y="3243055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selectColumn,search,reqPage,selectCount,alignTitle,alignStatus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50184-2A02-4EA4-A850-CB54B245AE96}"/>
              </a:ext>
            </a:extLst>
          </p:cNvPr>
          <p:cNvSpPr/>
          <p:nvPr/>
        </p:nvSpPr>
        <p:spPr>
          <a:xfrm>
            <a:off x="6615030" y="3903947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mpsd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77BF60-5A47-41AF-A305-BB4AF7C25E2D}"/>
              </a:ext>
            </a:extLst>
          </p:cNvPr>
          <p:cNvSpPr/>
          <p:nvPr/>
        </p:nvSpPr>
        <p:spPr>
          <a:xfrm>
            <a:off x="4200259" y="4027057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mpsd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DF644-BCDD-4575-9BFE-D2D6AA745164}"/>
              </a:ext>
            </a:extLst>
          </p:cNvPr>
          <p:cNvSpPr/>
          <p:nvPr/>
        </p:nvSpPr>
        <p:spPr>
          <a:xfrm>
            <a:off x="1528967" y="4181969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memberSearchList.do</a:t>
            </a:r>
            <a:endParaRPr lang="ko-KR" altLang="en-US" sz="1000" dirty="0"/>
          </a:p>
          <a:p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8FFDBA5-3BB9-46F9-8DAB-DC87335BCA76}"/>
              </a:ext>
            </a:extLst>
          </p:cNvPr>
          <p:cNvCxnSpPr/>
          <p:nvPr/>
        </p:nvCxnSpPr>
        <p:spPr>
          <a:xfrm>
            <a:off x="1035731" y="4833328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B857B9-2C5A-4536-8D9A-62C5C37F1B86}"/>
              </a:ext>
            </a:extLst>
          </p:cNvPr>
          <p:cNvSpPr txBox="1"/>
          <p:nvPr/>
        </p:nvSpPr>
        <p:spPr>
          <a:xfrm>
            <a:off x="1443624" y="4584565"/>
            <a:ext cx="153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excelDown.do</a:t>
            </a:r>
            <a:endParaRPr lang="ko-KR" altLang="en-US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8734F6E-6F8B-4593-83B2-FFE82AF3352D}"/>
              </a:ext>
            </a:extLst>
          </p:cNvPr>
          <p:cNvCxnSpPr/>
          <p:nvPr/>
        </p:nvCxnSpPr>
        <p:spPr>
          <a:xfrm>
            <a:off x="3351474" y="4942700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0F5A74-B363-40DE-B2B5-B85F7E599247}"/>
              </a:ext>
            </a:extLst>
          </p:cNvPr>
          <p:cNvSpPr txBox="1"/>
          <p:nvPr/>
        </p:nvSpPr>
        <p:spPr>
          <a:xfrm>
            <a:off x="4315651" y="4696479"/>
            <a:ext cx="29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775E348-6EB9-461A-8E84-29965D1F9A79}"/>
              </a:ext>
            </a:extLst>
          </p:cNvPr>
          <p:cNvCxnSpPr>
            <a:cxnSpLocks/>
          </p:cNvCxnSpPr>
          <p:nvPr/>
        </p:nvCxnSpPr>
        <p:spPr>
          <a:xfrm>
            <a:off x="5644401" y="5213270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216812-72CE-41A1-8789-10E5F0674963}"/>
              </a:ext>
            </a:extLst>
          </p:cNvPr>
          <p:cNvCxnSpPr>
            <a:cxnSpLocks/>
          </p:cNvCxnSpPr>
          <p:nvPr/>
        </p:nvCxnSpPr>
        <p:spPr>
          <a:xfrm flipH="1">
            <a:off x="5644400" y="536133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CBCB2C7-701D-4D54-AD77-6FAF7861CCC0}"/>
              </a:ext>
            </a:extLst>
          </p:cNvPr>
          <p:cNvCxnSpPr>
            <a:cxnSpLocks/>
          </p:cNvCxnSpPr>
          <p:nvPr/>
        </p:nvCxnSpPr>
        <p:spPr>
          <a:xfrm flipH="1">
            <a:off x="3301352" y="5504771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2EB537-FA0C-4936-A566-CA36102A5504}"/>
              </a:ext>
            </a:extLst>
          </p:cNvPr>
          <p:cNvSpPr txBox="1"/>
          <p:nvPr/>
        </p:nvSpPr>
        <p:spPr>
          <a:xfrm>
            <a:off x="6711876" y="4927619"/>
            <a:ext cx="34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66E204-F35B-4EF6-91B2-6B8529C7658B}"/>
              </a:ext>
            </a:extLst>
          </p:cNvPr>
          <p:cNvSpPr/>
          <p:nvPr/>
        </p:nvSpPr>
        <p:spPr>
          <a:xfrm>
            <a:off x="6548150" y="5367313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B00FFB-4B8E-45F3-B025-5091ABBEF295}"/>
              </a:ext>
            </a:extLst>
          </p:cNvPr>
          <p:cNvSpPr/>
          <p:nvPr/>
        </p:nvSpPr>
        <p:spPr>
          <a:xfrm>
            <a:off x="4141768" y="5515590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10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CF3121-4EB1-4A6D-A2AB-B46E0812F7E9}"/>
              </a:ext>
            </a:extLst>
          </p:cNvPr>
          <p:cNvSpPr/>
          <p:nvPr/>
        </p:nvSpPr>
        <p:spPr>
          <a:xfrm>
            <a:off x="328432" y="881801"/>
            <a:ext cx="1391569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adminBookRentalStatusList.jsp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A7833-CADD-4216-95BA-949154B72BA0}"/>
              </a:ext>
            </a:extLst>
          </p:cNvPr>
          <p:cNvSpPr/>
          <p:nvPr/>
        </p:nvSpPr>
        <p:spPr>
          <a:xfrm>
            <a:off x="2621360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AdiminController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1A21F-6858-4481-8DD4-97742B50F3A1}"/>
              </a:ext>
            </a:extLst>
          </p:cNvPr>
          <p:cNvSpPr/>
          <p:nvPr/>
        </p:nvSpPr>
        <p:spPr>
          <a:xfrm>
            <a:off x="4914287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C6A5FC-878A-41F1-A8DB-79DA6367EB04}"/>
              </a:ext>
            </a:extLst>
          </p:cNvPr>
          <p:cNvSpPr/>
          <p:nvPr/>
        </p:nvSpPr>
        <p:spPr>
          <a:xfrm>
            <a:off x="7404846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044213-64E2-48B6-9CA2-A2ADF148F48B}"/>
              </a:ext>
            </a:extLst>
          </p:cNvPr>
          <p:cNvCxnSpPr>
            <a:cxnSpLocks/>
          </p:cNvCxnSpPr>
          <p:nvPr/>
        </p:nvCxnSpPr>
        <p:spPr>
          <a:xfrm>
            <a:off x="125505" y="717177"/>
            <a:ext cx="9377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3EFB58-5E0A-4B61-9218-6BBFAF72AC29}"/>
              </a:ext>
            </a:extLst>
          </p:cNvPr>
          <p:cNvSpPr txBox="1"/>
          <p:nvPr/>
        </p:nvSpPr>
        <p:spPr>
          <a:xfrm>
            <a:off x="259976" y="183222"/>
            <a:ext cx="5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대여 현황 목록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C4C5C1-3D98-48D2-A2D0-53DA8500AB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09751" y="1240390"/>
            <a:ext cx="14466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68B8AF8-A465-4BED-8351-4A8350D23C1F}"/>
              </a:ext>
            </a:extLst>
          </p:cNvPr>
          <p:cNvCxnSpPr/>
          <p:nvPr/>
        </p:nvCxnSpPr>
        <p:spPr>
          <a:xfrm>
            <a:off x="3302678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CABC78-2EC3-42B6-B07E-DFD621F9F50B}"/>
              </a:ext>
            </a:extLst>
          </p:cNvPr>
          <p:cNvCxnSpPr/>
          <p:nvPr/>
        </p:nvCxnSpPr>
        <p:spPr>
          <a:xfrm>
            <a:off x="5601309" y="1240389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411750-6A5B-4906-AC4C-46BA6A9464A7}"/>
              </a:ext>
            </a:extLst>
          </p:cNvPr>
          <p:cNvCxnSpPr/>
          <p:nvPr/>
        </p:nvCxnSpPr>
        <p:spPr>
          <a:xfrm>
            <a:off x="8086164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959504-82A1-4512-A69A-8D138AD04C9E}"/>
              </a:ext>
            </a:extLst>
          </p:cNvPr>
          <p:cNvCxnSpPr/>
          <p:nvPr/>
        </p:nvCxnSpPr>
        <p:spPr>
          <a:xfrm>
            <a:off x="1009751" y="1712259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3FFFD2-076B-4CBD-B480-0F6336909A37}"/>
              </a:ext>
            </a:extLst>
          </p:cNvPr>
          <p:cNvSpPr txBox="1"/>
          <p:nvPr/>
        </p:nvSpPr>
        <p:spPr>
          <a:xfrm>
            <a:off x="1521136" y="1343213"/>
            <a:ext cx="126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adminBookRentalStatusList.do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E97515-36F1-419F-8C81-3F3D7FFF2BEA}"/>
              </a:ext>
            </a:extLst>
          </p:cNvPr>
          <p:cNvCxnSpPr/>
          <p:nvPr/>
        </p:nvCxnSpPr>
        <p:spPr>
          <a:xfrm>
            <a:off x="3284341" y="200330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88E54-4A04-4443-A194-F98CADC1240C}"/>
              </a:ext>
            </a:extLst>
          </p:cNvPr>
          <p:cNvSpPr txBox="1"/>
          <p:nvPr/>
        </p:nvSpPr>
        <p:spPr>
          <a:xfrm>
            <a:off x="3799598" y="1712722"/>
            <a:ext cx="1579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CEE093-6D24-4426-9422-713A2EAE3914}"/>
              </a:ext>
            </a:extLst>
          </p:cNvPr>
          <p:cNvCxnSpPr>
            <a:cxnSpLocks/>
          </p:cNvCxnSpPr>
          <p:nvPr/>
        </p:nvCxnSpPr>
        <p:spPr>
          <a:xfrm>
            <a:off x="5644090" y="212641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7262E8-8729-4E18-878A-FBC52FB1DE18}"/>
              </a:ext>
            </a:extLst>
          </p:cNvPr>
          <p:cNvCxnSpPr>
            <a:cxnSpLocks/>
          </p:cNvCxnSpPr>
          <p:nvPr/>
        </p:nvCxnSpPr>
        <p:spPr>
          <a:xfrm flipH="1">
            <a:off x="5644090" y="234156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08B93-6E07-4A1E-B6CE-88E19CADBC20}"/>
              </a:ext>
            </a:extLst>
          </p:cNvPr>
          <p:cNvCxnSpPr>
            <a:cxnSpLocks/>
          </p:cNvCxnSpPr>
          <p:nvPr/>
        </p:nvCxnSpPr>
        <p:spPr>
          <a:xfrm flipH="1">
            <a:off x="3284342" y="250293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693564-DFBC-4544-8F03-F9483926B55A}"/>
              </a:ext>
            </a:extLst>
          </p:cNvPr>
          <p:cNvCxnSpPr>
            <a:cxnSpLocks/>
          </p:cNvCxnSpPr>
          <p:nvPr/>
        </p:nvCxnSpPr>
        <p:spPr>
          <a:xfrm flipH="1">
            <a:off x="1013011" y="2646366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A38EA2-3E76-4F67-B64C-73FA0B4164D3}"/>
              </a:ext>
            </a:extLst>
          </p:cNvPr>
          <p:cNvCxnSpPr/>
          <p:nvPr/>
        </p:nvCxnSpPr>
        <p:spPr>
          <a:xfrm>
            <a:off x="1018721" y="3680355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D59B98-5BDB-4D6D-AE98-58E147F020FA}"/>
              </a:ext>
            </a:extLst>
          </p:cNvPr>
          <p:cNvSpPr txBox="1"/>
          <p:nvPr/>
        </p:nvSpPr>
        <p:spPr>
          <a:xfrm>
            <a:off x="1459121" y="3246689"/>
            <a:ext cx="15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bookSearchRentalStatusList.do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BE0E2E-11FA-42D1-BA5F-4AEF528A615F}"/>
              </a:ext>
            </a:extLst>
          </p:cNvPr>
          <p:cNvCxnSpPr/>
          <p:nvPr/>
        </p:nvCxnSpPr>
        <p:spPr>
          <a:xfrm>
            <a:off x="3334464" y="390717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06403-05FD-4912-83BA-AC9C1396ACEA}"/>
              </a:ext>
            </a:extLst>
          </p:cNvPr>
          <p:cNvSpPr txBox="1"/>
          <p:nvPr/>
        </p:nvSpPr>
        <p:spPr>
          <a:xfrm>
            <a:off x="3375817" y="3349912"/>
            <a:ext cx="2292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selectColumn,search,aReqPage,selectCount,alignTitle,alignStatus,returnStatus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A1214F-17CF-4CE3-8592-D7073379DE87}"/>
              </a:ext>
            </a:extLst>
          </p:cNvPr>
          <p:cNvSpPr txBox="1"/>
          <p:nvPr/>
        </p:nvSpPr>
        <p:spPr>
          <a:xfrm>
            <a:off x="6502668" y="2336775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brsp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BF20E8-EAA4-4AB2-BD32-BB6EF8C529F6}"/>
              </a:ext>
            </a:extLst>
          </p:cNvPr>
          <p:cNvCxnSpPr>
            <a:cxnSpLocks/>
          </p:cNvCxnSpPr>
          <p:nvPr/>
        </p:nvCxnSpPr>
        <p:spPr>
          <a:xfrm>
            <a:off x="5627391" y="417774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3170966-655A-4232-9CB6-1920848936CA}"/>
              </a:ext>
            </a:extLst>
          </p:cNvPr>
          <p:cNvCxnSpPr>
            <a:cxnSpLocks/>
          </p:cNvCxnSpPr>
          <p:nvPr/>
        </p:nvCxnSpPr>
        <p:spPr>
          <a:xfrm flipH="1">
            <a:off x="5627390" y="4325809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ED411-180E-4238-8942-4BB6B551A233}"/>
              </a:ext>
            </a:extLst>
          </p:cNvPr>
          <p:cNvCxnSpPr>
            <a:cxnSpLocks/>
          </p:cNvCxnSpPr>
          <p:nvPr/>
        </p:nvCxnSpPr>
        <p:spPr>
          <a:xfrm flipH="1">
            <a:off x="3284342" y="4469244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5195B35-A9D2-42DD-A9EC-E40F1BE899AB}"/>
              </a:ext>
            </a:extLst>
          </p:cNvPr>
          <p:cNvCxnSpPr>
            <a:cxnSpLocks/>
          </p:cNvCxnSpPr>
          <p:nvPr/>
        </p:nvCxnSpPr>
        <p:spPr>
          <a:xfrm flipH="1">
            <a:off x="1105919" y="4587184"/>
            <a:ext cx="217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3679A-0472-4123-B531-54934280FB06}"/>
              </a:ext>
            </a:extLst>
          </p:cNvPr>
          <p:cNvSpPr/>
          <p:nvPr/>
        </p:nvSpPr>
        <p:spPr>
          <a:xfrm>
            <a:off x="6144921" y="1780534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F9695-2EE0-4C42-9192-E6FD846885ED}"/>
              </a:ext>
            </a:extLst>
          </p:cNvPr>
          <p:cNvSpPr txBox="1"/>
          <p:nvPr/>
        </p:nvSpPr>
        <p:spPr>
          <a:xfrm>
            <a:off x="4182647" y="2523289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brsp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98AC-A54E-41B3-9FDD-91C6DF407728}"/>
              </a:ext>
            </a:extLst>
          </p:cNvPr>
          <p:cNvSpPr txBox="1"/>
          <p:nvPr/>
        </p:nvSpPr>
        <p:spPr>
          <a:xfrm>
            <a:off x="1613045" y="2199368"/>
            <a:ext cx="126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adminBookRentalStatusList.do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5C5-17D9-468D-8493-9862C2CD64D9}"/>
              </a:ext>
            </a:extLst>
          </p:cNvPr>
          <p:cNvSpPr txBox="1"/>
          <p:nvPr/>
        </p:nvSpPr>
        <p:spPr>
          <a:xfrm>
            <a:off x="5721955" y="3636567"/>
            <a:ext cx="2292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selectColumn,search,aReqPage,selectCount,alignTitle,alignStatus,returnStatus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50184-2A02-4EA4-A850-CB54B245AE96}"/>
              </a:ext>
            </a:extLst>
          </p:cNvPr>
          <p:cNvSpPr/>
          <p:nvPr/>
        </p:nvSpPr>
        <p:spPr>
          <a:xfrm>
            <a:off x="6615030" y="4398898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brsp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77BF60-5A47-41AF-A305-BB4AF7C25E2D}"/>
              </a:ext>
            </a:extLst>
          </p:cNvPr>
          <p:cNvSpPr/>
          <p:nvPr/>
        </p:nvSpPr>
        <p:spPr>
          <a:xfrm>
            <a:off x="4200259" y="4522008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brsp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DF644-BCDD-4575-9BFE-D2D6AA745164}"/>
              </a:ext>
            </a:extLst>
          </p:cNvPr>
          <p:cNvSpPr/>
          <p:nvPr/>
        </p:nvSpPr>
        <p:spPr>
          <a:xfrm>
            <a:off x="1346896" y="4603496"/>
            <a:ext cx="19623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bookSearchRentalStatusList.do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8DE59-248D-4951-9249-3EA9D21F0F94}"/>
              </a:ext>
            </a:extLst>
          </p:cNvPr>
          <p:cNvCxnSpPr/>
          <p:nvPr/>
        </p:nvCxnSpPr>
        <p:spPr>
          <a:xfrm>
            <a:off x="1035731" y="5236000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C57B07-71C5-4F4C-A805-E6CECA385647}"/>
              </a:ext>
            </a:extLst>
          </p:cNvPr>
          <p:cNvSpPr txBox="1"/>
          <p:nvPr/>
        </p:nvSpPr>
        <p:spPr>
          <a:xfrm>
            <a:off x="1443624" y="4987237"/>
            <a:ext cx="153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excelRentDown.do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6F33DB0-111C-4A5F-AF2C-B17C61F3A399}"/>
              </a:ext>
            </a:extLst>
          </p:cNvPr>
          <p:cNvCxnSpPr/>
          <p:nvPr/>
        </p:nvCxnSpPr>
        <p:spPr>
          <a:xfrm>
            <a:off x="3351474" y="5345372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D76217-0EFD-4848-8B60-F4F5866134EA}"/>
              </a:ext>
            </a:extLst>
          </p:cNvPr>
          <p:cNvCxnSpPr>
            <a:cxnSpLocks/>
          </p:cNvCxnSpPr>
          <p:nvPr/>
        </p:nvCxnSpPr>
        <p:spPr>
          <a:xfrm>
            <a:off x="5644401" y="5615942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D4097F-84AA-4421-ABFF-CC517BFF70CC}"/>
              </a:ext>
            </a:extLst>
          </p:cNvPr>
          <p:cNvCxnSpPr>
            <a:cxnSpLocks/>
          </p:cNvCxnSpPr>
          <p:nvPr/>
        </p:nvCxnSpPr>
        <p:spPr>
          <a:xfrm flipH="1">
            <a:off x="5644400" y="5764008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0C416E-375C-4550-B99F-662AB7763FEB}"/>
              </a:ext>
            </a:extLst>
          </p:cNvPr>
          <p:cNvCxnSpPr>
            <a:cxnSpLocks/>
          </p:cNvCxnSpPr>
          <p:nvPr/>
        </p:nvCxnSpPr>
        <p:spPr>
          <a:xfrm flipH="1">
            <a:off x="3301352" y="5907443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E7C3F0-D49D-49A9-93BD-4435A3594634}"/>
              </a:ext>
            </a:extLst>
          </p:cNvPr>
          <p:cNvSpPr/>
          <p:nvPr/>
        </p:nvSpPr>
        <p:spPr>
          <a:xfrm>
            <a:off x="6548150" y="5769985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88ADB-34EC-4AC3-9A30-F1C0A6458399}"/>
              </a:ext>
            </a:extLst>
          </p:cNvPr>
          <p:cNvSpPr/>
          <p:nvPr/>
        </p:nvSpPr>
        <p:spPr>
          <a:xfrm>
            <a:off x="4141768" y="5918262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B105-0F21-44A9-BC6E-6874624AC677}"/>
              </a:ext>
            </a:extLst>
          </p:cNvPr>
          <p:cNvSpPr txBox="1"/>
          <p:nvPr/>
        </p:nvSpPr>
        <p:spPr>
          <a:xfrm>
            <a:off x="4146774" y="5087543"/>
            <a:ext cx="638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rentNo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0012-CA55-4F08-BE8C-58E9365EAE5B}"/>
              </a:ext>
            </a:extLst>
          </p:cNvPr>
          <p:cNvSpPr txBox="1"/>
          <p:nvPr/>
        </p:nvSpPr>
        <p:spPr>
          <a:xfrm>
            <a:off x="6580982" y="5315444"/>
            <a:ext cx="638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rentNo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201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CF3121-4EB1-4A6D-A2AB-B46E0812F7E9}"/>
              </a:ext>
            </a:extLst>
          </p:cNvPr>
          <p:cNvSpPr/>
          <p:nvPr/>
        </p:nvSpPr>
        <p:spPr>
          <a:xfrm>
            <a:off x="328432" y="881801"/>
            <a:ext cx="1391569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adminBookRentalApplyList.jsp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A7833-CADD-4216-95BA-949154B72BA0}"/>
              </a:ext>
            </a:extLst>
          </p:cNvPr>
          <p:cNvSpPr/>
          <p:nvPr/>
        </p:nvSpPr>
        <p:spPr>
          <a:xfrm>
            <a:off x="2621360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AdiminController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1A21F-6858-4481-8DD4-97742B50F3A1}"/>
              </a:ext>
            </a:extLst>
          </p:cNvPr>
          <p:cNvSpPr/>
          <p:nvPr/>
        </p:nvSpPr>
        <p:spPr>
          <a:xfrm>
            <a:off x="4914287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C6A5FC-878A-41F1-A8DB-79DA6367EB04}"/>
              </a:ext>
            </a:extLst>
          </p:cNvPr>
          <p:cNvSpPr/>
          <p:nvPr/>
        </p:nvSpPr>
        <p:spPr>
          <a:xfrm>
            <a:off x="7404846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044213-64E2-48B6-9CA2-A2ADF148F48B}"/>
              </a:ext>
            </a:extLst>
          </p:cNvPr>
          <p:cNvCxnSpPr>
            <a:cxnSpLocks/>
          </p:cNvCxnSpPr>
          <p:nvPr/>
        </p:nvCxnSpPr>
        <p:spPr>
          <a:xfrm>
            <a:off x="125505" y="717177"/>
            <a:ext cx="9377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3EFB58-5E0A-4B61-9218-6BBFAF72AC29}"/>
              </a:ext>
            </a:extLst>
          </p:cNvPr>
          <p:cNvSpPr txBox="1"/>
          <p:nvPr/>
        </p:nvSpPr>
        <p:spPr>
          <a:xfrm>
            <a:off x="259976" y="183222"/>
            <a:ext cx="5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대여 신청 목록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C4C5C1-3D98-48D2-A2D0-53DA8500AB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09751" y="1240390"/>
            <a:ext cx="14466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68B8AF8-A465-4BED-8351-4A8350D23C1F}"/>
              </a:ext>
            </a:extLst>
          </p:cNvPr>
          <p:cNvCxnSpPr/>
          <p:nvPr/>
        </p:nvCxnSpPr>
        <p:spPr>
          <a:xfrm>
            <a:off x="3302678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CABC78-2EC3-42B6-B07E-DFD621F9F50B}"/>
              </a:ext>
            </a:extLst>
          </p:cNvPr>
          <p:cNvCxnSpPr/>
          <p:nvPr/>
        </p:nvCxnSpPr>
        <p:spPr>
          <a:xfrm>
            <a:off x="5601309" y="1240389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411750-6A5B-4906-AC4C-46BA6A9464A7}"/>
              </a:ext>
            </a:extLst>
          </p:cNvPr>
          <p:cNvCxnSpPr/>
          <p:nvPr/>
        </p:nvCxnSpPr>
        <p:spPr>
          <a:xfrm>
            <a:off x="8086164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959504-82A1-4512-A69A-8D138AD04C9E}"/>
              </a:ext>
            </a:extLst>
          </p:cNvPr>
          <p:cNvCxnSpPr/>
          <p:nvPr/>
        </p:nvCxnSpPr>
        <p:spPr>
          <a:xfrm>
            <a:off x="1009751" y="1712259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3FFFD2-076B-4CBD-B480-0F6336909A37}"/>
              </a:ext>
            </a:extLst>
          </p:cNvPr>
          <p:cNvSpPr txBox="1"/>
          <p:nvPr/>
        </p:nvSpPr>
        <p:spPr>
          <a:xfrm>
            <a:off x="1521136" y="1343213"/>
            <a:ext cx="126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adminBookRentalApplyList.do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E97515-36F1-419F-8C81-3F3D7FFF2BEA}"/>
              </a:ext>
            </a:extLst>
          </p:cNvPr>
          <p:cNvCxnSpPr/>
          <p:nvPr/>
        </p:nvCxnSpPr>
        <p:spPr>
          <a:xfrm>
            <a:off x="3284341" y="200330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88E54-4A04-4443-A194-F98CADC1240C}"/>
              </a:ext>
            </a:extLst>
          </p:cNvPr>
          <p:cNvSpPr txBox="1"/>
          <p:nvPr/>
        </p:nvSpPr>
        <p:spPr>
          <a:xfrm>
            <a:off x="3799598" y="1712722"/>
            <a:ext cx="1579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CEE093-6D24-4426-9422-713A2EAE3914}"/>
              </a:ext>
            </a:extLst>
          </p:cNvPr>
          <p:cNvCxnSpPr>
            <a:cxnSpLocks/>
          </p:cNvCxnSpPr>
          <p:nvPr/>
        </p:nvCxnSpPr>
        <p:spPr>
          <a:xfrm>
            <a:off x="5644090" y="212641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7262E8-8729-4E18-878A-FBC52FB1DE18}"/>
              </a:ext>
            </a:extLst>
          </p:cNvPr>
          <p:cNvCxnSpPr>
            <a:cxnSpLocks/>
          </p:cNvCxnSpPr>
          <p:nvPr/>
        </p:nvCxnSpPr>
        <p:spPr>
          <a:xfrm flipH="1">
            <a:off x="5644090" y="234156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08B93-6E07-4A1E-B6CE-88E19CADBC20}"/>
              </a:ext>
            </a:extLst>
          </p:cNvPr>
          <p:cNvCxnSpPr>
            <a:cxnSpLocks/>
          </p:cNvCxnSpPr>
          <p:nvPr/>
        </p:nvCxnSpPr>
        <p:spPr>
          <a:xfrm flipH="1">
            <a:off x="3284342" y="250293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693564-DFBC-4544-8F03-F9483926B55A}"/>
              </a:ext>
            </a:extLst>
          </p:cNvPr>
          <p:cNvCxnSpPr>
            <a:cxnSpLocks/>
          </p:cNvCxnSpPr>
          <p:nvPr/>
        </p:nvCxnSpPr>
        <p:spPr>
          <a:xfrm flipH="1">
            <a:off x="1013011" y="2646366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A38EA2-3E76-4F67-B64C-73FA0B4164D3}"/>
              </a:ext>
            </a:extLst>
          </p:cNvPr>
          <p:cNvCxnSpPr/>
          <p:nvPr/>
        </p:nvCxnSpPr>
        <p:spPr>
          <a:xfrm>
            <a:off x="1018721" y="3680355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D59B98-5BDB-4D6D-AE98-58E147F020FA}"/>
              </a:ext>
            </a:extLst>
          </p:cNvPr>
          <p:cNvSpPr txBox="1"/>
          <p:nvPr/>
        </p:nvSpPr>
        <p:spPr>
          <a:xfrm>
            <a:off x="1459121" y="3246689"/>
            <a:ext cx="15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bookSearchRentalApplyList.do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BE0E2E-11FA-42D1-BA5F-4AEF528A615F}"/>
              </a:ext>
            </a:extLst>
          </p:cNvPr>
          <p:cNvCxnSpPr/>
          <p:nvPr/>
        </p:nvCxnSpPr>
        <p:spPr>
          <a:xfrm>
            <a:off x="3334464" y="390717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06403-05FD-4912-83BA-AC9C1396ACEA}"/>
              </a:ext>
            </a:extLst>
          </p:cNvPr>
          <p:cNvSpPr txBox="1"/>
          <p:nvPr/>
        </p:nvSpPr>
        <p:spPr>
          <a:xfrm>
            <a:off x="3375817" y="3450580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A1214F-17CF-4CE3-8592-D7073379DE87}"/>
              </a:ext>
            </a:extLst>
          </p:cNvPr>
          <p:cNvSpPr txBox="1"/>
          <p:nvPr/>
        </p:nvSpPr>
        <p:spPr>
          <a:xfrm>
            <a:off x="6502668" y="2336775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brap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BF20E8-EAA4-4AB2-BD32-BB6EF8C529F6}"/>
              </a:ext>
            </a:extLst>
          </p:cNvPr>
          <p:cNvCxnSpPr>
            <a:cxnSpLocks/>
          </p:cNvCxnSpPr>
          <p:nvPr/>
        </p:nvCxnSpPr>
        <p:spPr>
          <a:xfrm>
            <a:off x="5627391" y="417774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3170966-655A-4232-9CB6-1920848936CA}"/>
              </a:ext>
            </a:extLst>
          </p:cNvPr>
          <p:cNvCxnSpPr>
            <a:cxnSpLocks/>
          </p:cNvCxnSpPr>
          <p:nvPr/>
        </p:nvCxnSpPr>
        <p:spPr>
          <a:xfrm flipH="1">
            <a:off x="5627390" y="4325809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ED411-180E-4238-8942-4BB6B551A233}"/>
              </a:ext>
            </a:extLst>
          </p:cNvPr>
          <p:cNvCxnSpPr>
            <a:cxnSpLocks/>
          </p:cNvCxnSpPr>
          <p:nvPr/>
        </p:nvCxnSpPr>
        <p:spPr>
          <a:xfrm flipH="1">
            <a:off x="3284342" y="4469244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5195B35-A9D2-42DD-A9EC-E40F1BE899AB}"/>
              </a:ext>
            </a:extLst>
          </p:cNvPr>
          <p:cNvCxnSpPr>
            <a:cxnSpLocks/>
          </p:cNvCxnSpPr>
          <p:nvPr/>
        </p:nvCxnSpPr>
        <p:spPr>
          <a:xfrm flipH="1">
            <a:off x="1105919" y="4587184"/>
            <a:ext cx="217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3679A-0472-4123-B531-54934280FB06}"/>
              </a:ext>
            </a:extLst>
          </p:cNvPr>
          <p:cNvSpPr/>
          <p:nvPr/>
        </p:nvSpPr>
        <p:spPr>
          <a:xfrm>
            <a:off x="6144921" y="1830868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F9695-2EE0-4C42-9192-E6FD846885ED}"/>
              </a:ext>
            </a:extLst>
          </p:cNvPr>
          <p:cNvSpPr txBox="1"/>
          <p:nvPr/>
        </p:nvSpPr>
        <p:spPr>
          <a:xfrm>
            <a:off x="4182647" y="2523289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brap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98AC-A54E-41B3-9FDD-91C6DF407728}"/>
              </a:ext>
            </a:extLst>
          </p:cNvPr>
          <p:cNvSpPr txBox="1"/>
          <p:nvPr/>
        </p:nvSpPr>
        <p:spPr>
          <a:xfrm>
            <a:off x="1613045" y="2199368"/>
            <a:ext cx="126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adminBookRentalApplyList.do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5C5-17D9-468D-8493-9862C2CD64D9}"/>
              </a:ext>
            </a:extLst>
          </p:cNvPr>
          <p:cNvSpPr txBox="1"/>
          <p:nvPr/>
        </p:nvSpPr>
        <p:spPr>
          <a:xfrm>
            <a:off x="5721955" y="3712068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50184-2A02-4EA4-A850-CB54B245AE96}"/>
              </a:ext>
            </a:extLst>
          </p:cNvPr>
          <p:cNvSpPr/>
          <p:nvPr/>
        </p:nvSpPr>
        <p:spPr>
          <a:xfrm>
            <a:off x="6615030" y="4398898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brap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77BF60-5A47-41AF-A305-BB4AF7C25E2D}"/>
              </a:ext>
            </a:extLst>
          </p:cNvPr>
          <p:cNvSpPr/>
          <p:nvPr/>
        </p:nvSpPr>
        <p:spPr>
          <a:xfrm>
            <a:off x="4200259" y="4522008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brap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DF644-BCDD-4575-9BFE-D2D6AA745164}"/>
              </a:ext>
            </a:extLst>
          </p:cNvPr>
          <p:cNvSpPr/>
          <p:nvPr/>
        </p:nvSpPr>
        <p:spPr>
          <a:xfrm>
            <a:off x="1237839" y="4603496"/>
            <a:ext cx="1939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bookSearchRentalApplyList.do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8DE59-248D-4951-9249-3EA9D21F0F94}"/>
              </a:ext>
            </a:extLst>
          </p:cNvPr>
          <p:cNvCxnSpPr/>
          <p:nvPr/>
        </p:nvCxnSpPr>
        <p:spPr>
          <a:xfrm>
            <a:off x="1035731" y="5236000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C57B07-71C5-4F4C-A805-E6CECA385647}"/>
              </a:ext>
            </a:extLst>
          </p:cNvPr>
          <p:cNvSpPr txBox="1"/>
          <p:nvPr/>
        </p:nvSpPr>
        <p:spPr>
          <a:xfrm>
            <a:off x="1443624" y="4987237"/>
            <a:ext cx="1609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excelRentApplyDown.do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6F33DB0-111C-4A5F-AF2C-B17C61F3A399}"/>
              </a:ext>
            </a:extLst>
          </p:cNvPr>
          <p:cNvCxnSpPr/>
          <p:nvPr/>
        </p:nvCxnSpPr>
        <p:spPr>
          <a:xfrm>
            <a:off x="3351474" y="5345372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D76217-0EFD-4848-8B60-F4F5866134EA}"/>
              </a:ext>
            </a:extLst>
          </p:cNvPr>
          <p:cNvCxnSpPr>
            <a:cxnSpLocks/>
          </p:cNvCxnSpPr>
          <p:nvPr/>
        </p:nvCxnSpPr>
        <p:spPr>
          <a:xfrm>
            <a:off x="5644401" y="5615942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D4097F-84AA-4421-ABFF-CC517BFF70CC}"/>
              </a:ext>
            </a:extLst>
          </p:cNvPr>
          <p:cNvCxnSpPr>
            <a:cxnSpLocks/>
          </p:cNvCxnSpPr>
          <p:nvPr/>
        </p:nvCxnSpPr>
        <p:spPr>
          <a:xfrm flipH="1">
            <a:off x="5644400" y="5764008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0C416E-375C-4550-B99F-662AB7763FEB}"/>
              </a:ext>
            </a:extLst>
          </p:cNvPr>
          <p:cNvCxnSpPr>
            <a:cxnSpLocks/>
          </p:cNvCxnSpPr>
          <p:nvPr/>
        </p:nvCxnSpPr>
        <p:spPr>
          <a:xfrm flipH="1">
            <a:off x="3301352" y="5907443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E7C3F0-D49D-49A9-93BD-4435A3594634}"/>
              </a:ext>
            </a:extLst>
          </p:cNvPr>
          <p:cNvSpPr/>
          <p:nvPr/>
        </p:nvSpPr>
        <p:spPr>
          <a:xfrm>
            <a:off x="6548150" y="5769985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88ADB-34EC-4AC3-9A30-F1C0A6458399}"/>
              </a:ext>
            </a:extLst>
          </p:cNvPr>
          <p:cNvSpPr/>
          <p:nvPr/>
        </p:nvSpPr>
        <p:spPr>
          <a:xfrm>
            <a:off x="4141768" y="5918262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B105-0F21-44A9-BC6E-6874624AC677}"/>
              </a:ext>
            </a:extLst>
          </p:cNvPr>
          <p:cNvSpPr txBox="1"/>
          <p:nvPr/>
        </p:nvSpPr>
        <p:spPr>
          <a:xfrm>
            <a:off x="4146773" y="5087543"/>
            <a:ext cx="767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rentApply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0012-CA55-4F08-BE8C-58E9365EAE5B}"/>
              </a:ext>
            </a:extLst>
          </p:cNvPr>
          <p:cNvSpPr txBox="1"/>
          <p:nvPr/>
        </p:nvSpPr>
        <p:spPr>
          <a:xfrm>
            <a:off x="6580981" y="5315444"/>
            <a:ext cx="829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rentApply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69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CF3121-4EB1-4A6D-A2AB-B46E0812F7E9}"/>
              </a:ext>
            </a:extLst>
          </p:cNvPr>
          <p:cNvSpPr/>
          <p:nvPr/>
        </p:nvSpPr>
        <p:spPr>
          <a:xfrm>
            <a:off x="328432" y="881801"/>
            <a:ext cx="1391569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adminBookTurnApplyList.jsp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A7833-CADD-4216-95BA-949154B72BA0}"/>
              </a:ext>
            </a:extLst>
          </p:cNvPr>
          <p:cNvSpPr/>
          <p:nvPr/>
        </p:nvSpPr>
        <p:spPr>
          <a:xfrm>
            <a:off x="2621360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AdiminController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1A21F-6858-4481-8DD4-97742B50F3A1}"/>
              </a:ext>
            </a:extLst>
          </p:cNvPr>
          <p:cNvSpPr/>
          <p:nvPr/>
        </p:nvSpPr>
        <p:spPr>
          <a:xfrm>
            <a:off x="4914287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C6A5FC-878A-41F1-A8DB-79DA6367EB04}"/>
              </a:ext>
            </a:extLst>
          </p:cNvPr>
          <p:cNvSpPr/>
          <p:nvPr/>
        </p:nvSpPr>
        <p:spPr>
          <a:xfrm>
            <a:off x="7404846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044213-64E2-48B6-9CA2-A2ADF148F48B}"/>
              </a:ext>
            </a:extLst>
          </p:cNvPr>
          <p:cNvCxnSpPr>
            <a:cxnSpLocks/>
          </p:cNvCxnSpPr>
          <p:nvPr/>
        </p:nvCxnSpPr>
        <p:spPr>
          <a:xfrm>
            <a:off x="125505" y="717177"/>
            <a:ext cx="9377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3EFB58-5E0A-4B61-9218-6BBFAF72AC29}"/>
              </a:ext>
            </a:extLst>
          </p:cNvPr>
          <p:cNvSpPr txBox="1"/>
          <p:nvPr/>
        </p:nvSpPr>
        <p:spPr>
          <a:xfrm>
            <a:off x="259976" y="183222"/>
            <a:ext cx="5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반납 신청 목록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C4C5C1-3D98-48D2-A2D0-53DA8500AB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09751" y="1240390"/>
            <a:ext cx="14466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68B8AF8-A465-4BED-8351-4A8350D23C1F}"/>
              </a:ext>
            </a:extLst>
          </p:cNvPr>
          <p:cNvCxnSpPr/>
          <p:nvPr/>
        </p:nvCxnSpPr>
        <p:spPr>
          <a:xfrm>
            <a:off x="3302678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CABC78-2EC3-42B6-B07E-DFD621F9F50B}"/>
              </a:ext>
            </a:extLst>
          </p:cNvPr>
          <p:cNvCxnSpPr/>
          <p:nvPr/>
        </p:nvCxnSpPr>
        <p:spPr>
          <a:xfrm>
            <a:off x="5601309" y="1240389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411750-6A5B-4906-AC4C-46BA6A9464A7}"/>
              </a:ext>
            </a:extLst>
          </p:cNvPr>
          <p:cNvCxnSpPr/>
          <p:nvPr/>
        </p:nvCxnSpPr>
        <p:spPr>
          <a:xfrm>
            <a:off x="8086164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959504-82A1-4512-A69A-8D138AD04C9E}"/>
              </a:ext>
            </a:extLst>
          </p:cNvPr>
          <p:cNvCxnSpPr/>
          <p:nvPr/>
        </p:nvCxnSpPr>
        <p:spPr>
          <a:xfrm>
            <a:off x="1009751" y="1712259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3FFFD2-076B-4CBD-B480-0F6336909A37}"/>
              </a:ext>
            </a:extLst>
          </p:cNvPr>
          <p:cNvSpPr txBox="1"/>
          <p:nvPr/>
        </p:nvSpPr>
        <p:spPr>
          <a:xfrm>
            <a:off x="1521136" y="1343213"/>
            <a:ext cx="126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adminBookTurnApplyList.do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E97515-36F1-419F-8C81-3F3D7FFF2BEA}"/>
              </a:ext>
            </a:extLst>
          </p:cNvPr>
          <p:cNvCxnSpPr/>
          <p:nvPr/>
        </p:nvCxnSpPr>
        <p:spPr>
          <a:xfrm>
            <a:off x="3284341" y="200330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88E54-4A04-4443-A194-F98CADC1240C}"/>
              </a:ext>
            </a:extLst>
          </p:cNvPr>
          <p:cNvSpPr txBox="1"/>
          <p:nvPr/>
        </p:nvSpPr>
        <p:spPr>
          <a:xfrm>
            <a:off x="3799598" y="1712722"/>
            <a:ext cx="1579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CEE093-6D24-4426-9422-713A2EAE3914}"/>
              </a:ext>
            </a:extLst>
          </p:cNvPr>
          <p:cNvCxnSpPr>
            <a:cxnSpLocks/>
          </p:cNvCxnSpPr>
          <p:nvPr/>
        </p:nvCxnSpPr>
        <p:spPr>
          <a:xfrm>
            <a:off x="5644090" y="212641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7262E8-8729-4E18-878A-FBC52FB1DE18}"/>
              </a:ext>
            </a:extLst>
          </p:cNvPr>
          <p:cNvCxnSpPr>
            <a:cxnSpLocks/>
          </p:cNvCxnSpPr>
          <p:nvPr/>
        </p:nvCxnSpPr>
        <p:spPr>
          <a:xfrm flipH="1">
            <a:off x="5644090" y="234156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08B93-6E07-4A1E-B6CE-88E19CADBC20}"/>
              </a:ext>
            </a:extLst>
          </p:cNvPr>
          <p:cNvCxnSpPr>
            <a:cxnSpLocks/>
          </p:cNvCxnSpPr>
          <p:nvPr/>
        </p:nvCxnSpPr>
        <p:spPr>
          <a:xfrm flipH="1">
            <a:off x="3284342" y="250293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693564-DFBC-4544-8F03-F9483926B55A}"/>
              </a:ext>
            </a:extLst>
          </p:cNvPr>
          <p:cNvCxnSpPr>
            <a:cxnSpLocks/>
          </p:cNvCxnSpPr>
          <p:nvPr/>
        </p:nvCxnSpPr>
        <p:spPr>
          <a:xfrm flipH="1">
            <a:off x="1013011" y="2646366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A38EA2-3E76-4F67-B64C-73FA0B4164D3}"/>
              </a:ext>
            </a:extLst>
          </p:cNvPr>
          <p:cNvCxnSpPr/>
          <p:nvPr/>
        </p:nvCxnSpPr>
        <p:spPr>
          <a:xfrm>
            <a:off x="1018721" y="3680355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D59B98-5BDB-4D6D-AE98-58E147F020FA}"/>
              </a:ext>
            </a:extLst>
          </p:cNvPr>
          <p:cNvSpPr txBox="1"/>
          <p:nvPr/>
        </p:nvSpPr>
        <p:spPr>
          <a:xfrm>
            <a:off x="1459121" y="3246689"/>
            <a:ext cx="15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bookSearchTurnApplyList.do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BE0E2E-11FA-42D1-BA5F-4AEF528A615F}"/>
              </a:ext>
            </a:extLst>
          </p:cNvPr>
          <p:cNvCxnSpPr/>
          <p:nvPr/>
        </p:nvCxnSpPr>
        <p:spPr>
          <a:xfrm>
            <a:off x="3334464" y="390717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06403-05FD-4912-83BA-AC9C1396ACEA}"/>
              </a:ext>
            </a:extLst>
          </p:cNvPr>
          <p:cNvSpPr txBox="1"/>
          <p:nvPr/>
        </p:nvSpPr>
        <p:spPr>
          <a:xfrm>
            <a:off x="3375817" y="3450580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A1214F-17CF-4CE3-8592-D7073379DE87}"/>
              </a:ext>
            </a:extLst>
          </p:cNvPr>
          <p:cNvSpPr txBox="1"/>
          <p:nvPr/>
        </p:nvSpPr>
        <p:spPr>
          <a:xfrm>
            <a:off x="6502668" y="2336775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btap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BF20E8-EAA4-4AB2-BD32-BB6EF8C529F6}"/>
              </a:ext>
            </a:extLst>
          </p:cNvPr>
          <p:cNvCxnSpPr>
            <a:cxnSpLocks/>
          </p:cNvCxnSpPr>
          <p:nvPr/>
        </p:nvCxnSpPr>
        <p:spPr>
          <a:xfrm>
            <a:off x="5627391" y="417774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3170966-655A-4232-9CB6-1920848936CA}"/>
              </a:ext>
            </a:extLst>
          </p:cNvPr>
          <p:cNvCxnSpPr>
            <a:cxnSpLocks/>
          </p:cNvCxnSpPr>
          <p:nvPr/>
        </p:nvCxnSpPr>
        <p:spPr>
          <a:xfrm flipH="1">
            <a:off x="5627390" y="4325809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ED411-180E-4238-8942-4BB6B551A233}"/>
              </a:ext>
            </a:extLst>
          </p:cNvPr>
          <p:cNvCxnSpPr>
            <a:cxnSpLocks/>
          </p:cNvCxnSpPr>
          <p:nvPr/>
        </p:nvCxnSpPr>
        <p:spPr>
          <a:xfrm flipH="1">
            <a:off x="3284342" y="4469244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5195B35-A9D2-42DD-A9EC-E40F1BE899AB}"/>
              </a:ext>
            </a:extLst>
          </p:cNvPr>
          <p:cNvCxnSpPr>
            <a:cxnSpLocks/>
          </p:cNvCxnSpPr>
          <p:nvPr/>
        </p:nvCxnSpPr>
        <p:spPr>
          <a:xfrm flipH="1">
            <a:off x="1105919" y="4587184"/>
            <a:ext cx="217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3679A-0472-4123-B531-54934280FB06}"/>
              </a:ext>
            </a:extLst>
          </p:cNvPr>
          <p:cNvSpPr/>
          <p:nvPr/>
        </p:nvSpPr>
        <p:spPr>
          <a:xfrm>
            <a:off x="6144921" y="1830868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F9695-2EE0-4C42-9192-E6FD846885ED}"/>
              </a:ext>
            </a:extLst>
          </p:cNvPr>
          <p:cNvSpPr txBox="1"/>
          <p:nvPr/>
        </p:nvSpPr>
        <p:spPr>
          <a:xfrm>
            <a:off x="4182647" y="2523289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btap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98AC-A54E-41B3-9FDD-91C6DF407728}"/>
              </a:ext>
            </a:extLst>
          </p:cNvPr>
          <p:cNvSpPr txBox="1"/>
          <p:nvPr/>
        </p:nvSpPr>
        <p:spPr>
          <a:xfrm>
            <a:off x="1613045" y="2199368"/>
            <a:ext cx="126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adminBookTurnApplyList.do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5C5-17D9-468D-8493-9862C2CD64D9}"/>
              </a:ext>
            </a:extLst>
          </p:cNvPr>
          <p:cNvSpPr txBox="1"/>
          <p:nvPr/>
        </p:nvSpPr>
        <p:spPr>
          <a:xfrm>
            <a:off x="5721955" y="3712068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50184-2A02-4EA4-A850-CB54B245AE96}"/>
              </a:ext>
            </a:extLst>
          </p:cNvPr>
          <p:cNvSpPr/>
          <p:nvPr/>
        </p:nvSpPr>
        <p:spPr>
          <a:xfrm>
            <a:off x="6615030" y="4398898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btap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77BF60-5A47-41AF-A305-BB4AF7C25E2D}"/>
              </a:ext>
            </a:extLst>
          </p:cNvPr>
          <p:cNvSpPr/>
          <p:nvPr/>
        </p:nvSpPr>
        <p:spPr>
          <a:xfrm>
            <a:off x="4200259" y="4522008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btap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DF644-BCDD-4575-9BFE-D2D6AA745164}"/>
              </a:ext>
            </a:extLst>
          </p:cNvPr>
          <p:cNvSpPr/>
          <p:nvPr/>
        </p:nvSpPr>
        <p:spPr>
          <a:xfrm>
            <a:off x="1237839" y="4603496"/>
            <a:ext cx="18357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bookSearchTurnApplyList.do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8DE59-248D-4951-9249-3EA9D21F0F94}"/>
              </a:ext>
            </a:extLst>
          </p:cNvPr>
          <p:cNvCxnSpPr/>
          <p:nvPr/>
        </p:nvCxnSpPr>
        <p:spPr>
          <a:xfrm>
            <a:off x="1035731" y="5236000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C57B07-71C5-4F4C-A805-E6CECA385647}"/>
              </a:ext>
            </a:extLst>
          </p:cNvPr>
          <p:cNvSpPr txBox="1"/>
          <p:nvPr/>
        </p:nvSpPr>
        <p:spPr>
          <a:xfrm>
            <a:off x="1443624" y="4987237"/>
            <a:ext cx="1615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excelTurnApplyDown.do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6F33DB0-111C-4A5F-AF2C-B17C61F3A399}"/>
              </a:ext>
            </a:extLst>
          </p:cNvPr>
          <p:cNvCxnSpPr/>
          <p:nvPr/>
        </p:nvCxnSpPr>
        <p:spPr>
          <a:xfrm>
            <a:off x="3351474" y="5345372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D76217-0EFD-4848-8B60-F4F5866134EA}"/>
              </a:ext>
            </a:extLst>
          </p:cNvPr>
          <p:cNvCxnSpPr>
            <a:cxnSpLocks/>
          </p:cNvCxnSpPr>
          <p:nvPr/>
        </p:nvCxnSpPr>
        <p:spPr>
          <a:xfrm>
            <a:off x="5644401" y="5615942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D4097F-84AA-4421-ABFF-CC517BFF70CC}"/>
              </a:ext>
            </a:extLst>
          </p:cNvPr>
          <p:cNvCxnSpPr>
            <a:cxnSpLocks/>
          </p:cNvCxnSpPr>
          <p:nvPr/>
        </p:nvCxnSpPr>
        <p:spPr>
          <a:xfrm flipH="1">
            <a:off x="5644400" y="5764008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0C416E-375C-4550-B99F-662AB7763FEB}"/>
              </a:ext>
            </a:extLst>
          </p:cNvPr>
          <p:cNvCxnSpPr>
            <a:cxnSpLocks/>
          </p:cNvCxnSpPr>
          <p:nvPr/>
        </p:nvCxnSpPr>
        <p:spPr>
          <a:xfrm flipH="1">
            <a:off x="3301352" y="5907443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E7C3F0-D49D-49A9-93BD-4435A3594634}"/>
              </a:ext>
            </a:extLst>
          </p:cNvPr>
          <p:cNvSpPr/>
          <p:nvPr/>
        </p:nvSpPr>
        <p:spPr>
          <a:xfrm>
            <a:off x="6548150" y="5769985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88ADB-34EC-4AC3-9A30-F1C0A6458399}"/>
              </a:ext>
            </a:extLst>
          </p:cNvPr>
          <p:cNvSpPr/>
          <p:nvPr/>
        </p:nvSpPr>
        <p:spPr>
          <a:xfrm>
            <a:off x="4141768" y="5918262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B105-0F21-44A9-BC6E-6874624AC677}"/>
              </a:ext>
            </a:extLst>
          </p:cNvPr>
          <p:cNvSpPr txBox="1"/>
          <p:nvPr/>
        </p:nvSpPr>
        <p:spPr>
          <a:xfrm>
            <a:off x="4146773" y="5087543"/>
            <a:ext cx="79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turnApply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0012-CA55-4F08-BE8C-58E9365EAE5B}"/>
              </a:ext>
            </a:extLst>
          </p:cNvPr>
          <p:cNvSpPr txBox="1"/>
          <p:nvPr/>
        </p:nvSpPr>
        <p:spPr>
          <a:xfrm>
            <a:off x="6580981" y="5315444"/>
            <a:ext cx="872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turnApply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41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CF3121-4EB1-4A6D-A2AB-B46E0812F7E9}"/>
              </a:ext>
            </a:extLst>
          </p:cNvPr>
          <p:cNvSpPr/>
          <p:nvPr/>
        </p:nvSpPr>
        <p:spPr>
          <a:xfrm>
            <a:off x="328432" y="881801"/>
            <a:ext cx="1391569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AdminBookReservationList.jsp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A7833-CADD-4216-95BA-949154B72BA0}"/>
              </a:ext>
            </a:extLst>
          </p:cNvPr>
          <p:cNvSpPr/>
          <p:nvPr/>
        </p:nvSpPr>
        <p:spPr>
          <a:xfrm>
            <a:off x="2621360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AdiminController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1A21F-6858-4481-8DD4-97742B50F3A1}"/>
              </a:ext>
            </a:extLst>
          </p:cNvPr>
          <p:cNvSpPr/>
          <p:nvPr/>
        </p:nvSpPr>
        <p:spPr>
          <a:xfrm>
            <a:off x="4914287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C6A5FC-878A-41F1-A8DB-79DA6367EB04}"/>
              </a:ext>
            </a:extLst>
          </p:cNvPr>
          <p:cNvSpPr/>
          <p:nvPr/>
        </p:nvSpPr>
        <p:spPr>
          <a:xfrm>
            <a:off x="7404846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044213-64E2-48B6-9CA2-A2ADF148F48B}"/>
              </a:ext>
            </a:extLst>
          </p:cNvPr>
          <p:cNvCxnSpPr>
            <a:cxnSpLocks/>
          </p:cNvCxnSpPr>
          <p:nvPr/>
        </p:nvCxnSpPr>
        <p:spPr>
          <a:xfrm>
            <a:off x="125505" y="717177"/>
            <a:ext cx="9377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3EFB58-5E0A-4B61-9218-6BBFAF72AC29}"/>
              </a:ext>
            </a:extLst>
          </p:cNvPr>
          <p:cNvSpPr txBox="1"/>
          <p:nvPr/>
        </p:nvSpPr>
        <p:spPr>
          <a:xfrm>
            <a:off x="259976" y="183222"/>
            <a:ext cx="5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대여 예약 목록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C4C5C1-3D98-48D2-A2D0-53DA8500AB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09751" y="1240390"/>
            <a:ext cx="14466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68B8AF8-A465-4BED-8351-4A8350D23C1F}"/>
              </a:ext>
            </a:extLst>
          </p:cNvPr>
          <p:cNvCxnSpPr/>
          <p:nvPr/>
        </p:nvCxnSpPr>
        <p:spPr>
          <a:xfrm>
            <a:off x="3302678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CABC78-2EC3-42B6-B07E-DFD621F9F50B}"/>
              </a:ext>
            </a:extLst>
          </p:cNvPr>
          <p:cNvCxnSpPr/>
          <p:nvPr/>
        </p:nvCxnSpPr>
        <p:spPr>
          <a:xfrm>
            <a:off x="5601309" y="1240389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411750-6A5B-4906-AC4C-46BA6A9464A7}"/>
              </a:ext>
            </a:extLst>
          </p:cNvPr>
          <p:cNvCxnSpPr/>
          <p:nvPr/>
        </p:nvCxnSpPr>
        <p:spPr>
          <a:xfrm>
            <a:off x="8086164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959504-82A1-4512-A69A-8D138AD04C9E}"/>
              </a:ext>
            </a:extLst>
          </p:cNvPr>
          <p:cNvCxnSpPr/>
          <p:nvPr/>
        </p:nvCxnSpPr>
        <p:spPr>
          <a:xfrm>
            <a:off x="1009751" y="1712259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3FFFD2-076B-4CBD-B480-0F6336909A37}"/>
              </a:ext>
            </a:extLst>
          </p:cNvPr>
          <p:cNvSpPr txBox="1"/>
          <p:nvPr/>
        </p:nvSpPr>
        <p:spPr>
          <a:xfrm>
            <a:off x="1521136" y="1343213"/>
            <a:ext cx="126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adminBookReservationList.do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E97515-36F1-419F-8C81-3F3D7FFF2BEA}"/>
              </a:ext>
            </a:extLst>
          </p:cNvPr>
          <p:cNvCxnSpPr/>
          <p:nvPr/>
        </p:nvCxnSpPr>
        <p:spPr>
          <a:xfrm>
            <a:off x="3284341" y="200330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88E54-4A04-4443-A194-F98CADC1240C}"/>
              </a:ext>
            </a:extLst>
          </p:cNvPr>
          <p:cNvSpPr txBox="1"/>
          <p:nvPr/>
        </p:nvSpPr>
        <p:spPr>
          <a:xfrm>
            <a:off x="3799598" y="1712722"/>
            <a:ext cx="1579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CEE093-6D24-4426-9422-713A2EAE3914}"/>
              </a:ext>
            </a:extLst>
          </p:cNvPr>
          <p:cNvCxnSpPr>
            <a:cxnSpLocks/>
          </p:cNvCxnSpPr>
          <p:nvPr/>
        </p:nvCxnSpPr>
        <p:spPr>
          <a:xfrm>
            <a:off x="5644090" y="212641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7262E8-8729-4E18-878A-FBC52FB1DE18}"/>
              </a:ext>
            </a:extLst>
          </p:cNvPr>
          <p:cNvCxnSpPr>
            <a:cxnSpLocks/>
          </p:cNvCxnSpPr>
          <p:nvPr/>
        </p:nvCxnSpPr>
        <p:spPr>
          <a:xfrm flipH="1">
            <a:off x="5644090" y="234156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08B93-6E07-4A1E-B6CE-88E19CADBC20}"/>
              </a:ext>
            </a:extLst>
          </p:cNvPr>
          <p:cNvCxnSpPr>
            <a:cxnSpLocks/>
          </p:cNvCxnSpPr>
          <p:nvPr/>
        </p:nvCxnSpPr>
        <p:spPr>
          <a:xfrm flipH="1">
            <a:off x="3284342" y="250293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693564-DFBC-4544-8F03-F9483926B55A}"/>
              </a:ext>
            </a:extLst>
          </p:cNvPr>
          <p:cNvCxnSpPr>
            <a:cxnSpLocks/>
          </p:cNvCxnSpPr>
          <p:nvPr/>
        </p:nvCxnSpPr>
        <p:spPr>
          <a:xfrm flipH="1">
            <a:off x="1013011" y="2646366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A38EA2-3E76-4F67-B64C-73FA0B4164D3}"/>
              </a:ext>
            </a:extLst>
          </p:cNvPr>
          <p:cNvCxnSpPr/>
          <p:nvPr/>
        </p:nvCxnSpPr>
        <p:spPr>
          <a:xfrm>
            <a:off x="1018721" y="3680355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D59B98-5BDB-4D6D-AE98-58E147F020FA}"/>
              </a:ext>
            </a:extLst>
          </p:cNvPr>
          <p:cNvSpPr txBox="1"/>
          <p:nvPr/>
        </p:nvSpPr>
        <p:spPr>
          <a:xfrm>
            <a:off x="1459121" y="3246689"/>
            <a:ext cx="15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bookSearchReservationList.do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BE0E2E-11FA-42D1-BA5F-4AEF528A615F}"/>
              </a:ext>
            </a:extLst>
          </p:cNvPr>
          <p:cNvCxnSpPr/>
          <p:nvPr/>
        </p:nvCxnSpPr>
        <p:spPr>
          <a:xfrm>
            <a:off x="3334464" y="390717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06403-05FD-4912-83BA-AC9C1396ACEA}"/>
              </a:ext>
            </a:extLst>
          </p:cNvPr>
          <p:cNvSpPr txBox="1"/>
          <p:nvPr/>
        </p:nvSpPr>
        <p:spPr>
          <a:xfrm>
            <a:off x="3375817" y="3450580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A1214F-17CF-4CE3-8592-D7073379DE87}"/>
              </a:ext>
            </a:extLst>
          </p:cNvPr>
          <p:cNvSpPr txBox="1"/>
          <p:nvPr/>
        </p:nvSpPr>
        <p:spPr>
          <a:xfrm>
            <a:off x="6709604" y="2352924"/>
            <a:ext cx="335683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rp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BF20E8-EAA4-4AB2-BD32-BB6EF8C529F6}"/>
              </a:ext>
            </a:extLst>
          </p:cNvPr>
          <p:cNvCxnSpPr>
            <a:cxnSpLocks/>
          </p:cNvCxnSpPr>
          <p:nvPr/>
        </p:nvCxnSpPr>
        <p:spPr>
          <a:xfrm>
            <a:off x="5627391" y="417774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3170966-655A-4232-9CB6-1920848936CA}"/>
              </a:ext>
            </a:extLst>
          </p:cNvPr>
          <p:cNvCxnSpPr>
            <a:cxnSpLocks/>
          </p:cNvCxnSpPr>
          <p:nvPr/>
        </p:nvCxnSpPr>
        <p:spPr>
          <a:xfrm flipH="1">
            <a:off x="5627390" y="4325809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ED411-180E-4238-8942-4BB6B551A233}"/>
              </a:ext>
            </a:extLst>
          </p:cNvPr>
          <p:cNvCxnSpPr>
            <a:cxnSpLocks/>
          </p:cNvCxnSpPr>
          <p:nvPr/>
        </p:nvCxnSpPr>
        <p:spPr>
          <a:xfrm flipH="1">
            <a:off x="3284342" y="4469244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5195B35-A9D2-42DD-A9EC-E40F1BE899AB}"/>
              </a:ext>
            </a:extLst>
          </p:cNvPr>
          <p:cNvCxnSpPr>
            <a:cxnSpLocks/>
          </p:cNvCxnSpPr>
          <p:nvPr/>
        </p:nvCxnSpPr>
        <p:spPr>
          <a:xfrm flipH="1">
            <a:off x="1105919" y="4587184"/>
            <a:ext cx="217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3679A-0472-4123-B531-54934280FB06}"/>
              </a:ext>
            </a:extLst>
          </p:cNvPr>
          <p:cNvSpPr/>
          <p:nvPr/>
        </p:nvSpPr>
        <p:spPr>
          <a:xfrm>
            <a:off x="6144921" y="1830868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F9695-2EE0-4C42-9192-E6FD846885ED}"/>
              </a:ext>
            </a:extLst>
          </p:cNvPr>
          <p:cNvSpPr txBox="1"/>
          <p:nvPr/>
        </p:nvSpPr>
        <p:spPr>
          <a:xfrm>
            <a:off x="4304193" y="2514124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rp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98AC-A54E-41B3-9FDD-91C6DF407728}"/>
              </a:ext>
            </a:extLst>
          </p:cNvPr>
          <p:cNvSpPr txBox="1"/>
          <p:nvPr/>
        </p:nvSpPr>
        <p:spPr>
          <a:xfrm>
            <a:off x="1613045" y="2199368"/>
            <a:ext cx="130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adminBookReservationList.do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5C5-17D9-468D-8493-9862C2CD64D9}"/>
              </a:ext>
            </a:extLst>
          </p:cNvPr>
          <p:cNvSpPr txBox="1"/>
          <p:nvPr/>
        </p:nvSpPr>
        <p:spPr>
          <a:xfrm>
            <a:off x="5721955" y="3712068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50184-2A02-4EA4-A850-CB54B245AE96}"/>
              </a:ext>
            </a:extLst>
          </p:cNvPr>
          <p:cNvSpPr/>
          <p:nvPr/>
        </p:nvSpPr>
        <p:spPr>
          <a:xfrm>
            <a:off x="6615030" y="4398898"/>
            <a:ext cx="3064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rp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77BF60-5A47-41AF-A305-BB4AF7C25E2D}"/>
              </a:ext>
            </a:extLst>
          </p:cNvPr>
          <p:cNvSpPr/>
          <p:nvPr/>
        </p:nvSpPr>
        <p:spPr>
          <a:xfrm>
            <a:off x="4200259" y="4522008"/>
            <a:ext cx="3064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rp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DF644-BCDD-4575-9BFE-D2D6AA745164}"/>
              </a:ext>
            </a:extLst>
          </p:cNvPr>
          <p:cNvSpPr/>
          <p:nvPr/>
        </p:nvSpPr>
        <p:spPr>
          <a:xfrm>
            <a:off x="1237839" y="4603496"/>
            <a:ext cx="19159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bookSearchReservationList.do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8DE59-248D-4951-9249-3EA9D21F0F94}"/>
              </a:ext>
            </a:extLst>
          </p:cNvPr>
          <p:cNvCxnSpPr/>
          <p:nvPr/>
        </p:nvCxnSpPr>
        <p:spPr>
          <a:xfrm>
            <a:off x="1035731" y="5236000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C57B07-71C5-4F4C-A805-E6CECA385647}"/>
              </a:ext>
            </a:extLst>
          </p:cNvPr>
          <p:cNvSpPr txBox="1"/>
          <p:nvPr/>
        </p:nvSpPr>
        <p:spPr>
          <a:xfrm>
            <a:off x="1443623" y="4987237"/>
            <a:ext cx="167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excelReservationDown.do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6F33DB0-111C-4A5F-AF2C-B17C61F3A399}"/>
              </a:ext>
            </a:extLst>
          </p:cNvPr>
          <p:cNvCxnSpPr/>
          <p:nvPr/>
        </p:nvCxnSpPr>
        <p:spPr>
          <a:xfrm>
            <a:off x="3351474" y="5345372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D76217-0EFD-4848-8B60-F4F5866134EA}"/>
              </a:ext>
            </a:extLst>
          </p:cNvPr>
          <p:cNvCxnSpPr>
            <a:cxnSpLocks/>
          </p:cNvCxnSpPr>
          <p:nvPr/>
        </p:nvCxnSpPr>
        <p:spPr>
          <a:xfrm>
            <a:off x="5644401" y="5615942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D4097F-84AA-4421-ABFF-CC517BFF70CC}"/>
              </a:ext>
            </a:extLst>
          </p:cNvPr>
          <p:cNvCxnSpPr>
            <a:cxnSpLocks/>
          </p:cNvCxnSpPr>
          <p:nvPr/>
        </p:nvCxnSpPr>
        <p:spPr>
          <a:xfrm flipH="1">
            <a:off x="5644400" y="5764008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0C416E-375C-4550-B99F-662AB7763FEB}"/>
              </a:ext>
            </a:extLst>
          </p:cNvPr>
          <p:cNvCxnSpPr>
            <a:cxnSpLocks/>
          </p:cNvCxnSpPr>
          <p:nvPr/>
        </p:nvCxnSpPr>
        <p:spPr>
          <a:xfrm flipH="1">
            <a:off x="3301352" y="5907443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E7C3F0-D49D-49A9-93BD-4435A3594634}"/>
              </a:ext>
            </a:extLst>
          </p:cNvPr>
          <p:cNvSpPr/>
          <p:nvPr/>
        </p:nvSpPr>
        <p:spPr>
          <a:xfrm>
            <a:off x="6548150" y="5769985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88ADB-34EC-4AC3-9A30-F1C0A6458399}"/>
              </a:ext>
            </a:extLst>
          </p:cNvPr>
          <p:cNvSpPr/>
          <p:nvPr/>
        </p:nvSpPr>
        <p:spPr>
          <a:xfrm>
            <a:off x="4141768" y="5918262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B105-0F21-44A9-BC6E-6874624AC677}"/>
              </a:ext>
            </a:extLst>
          </p:cNvPr>
          <p:cNvSpPr txBox="1"/>
          <p:nvPr/>
        </p:nvSpPr>
        <p:spPr>
          <a:xfrm>
            <a:off x="4146773" y="5087543"/>
            <a:ext cx="79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reserveNo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0012-CA55-4F08-BE8C-58E9365EAE5B}"/>
              </a:ext>
            </a:extLst>
          </p:cNvPr>
          <p:cNvSpPr txBox="1"/>
          <p:nvPr/>
        </p:nvSpPr>
        <p:spPr>
          <a:xfrm>
            <a:off x="6580981" y="5315444"/>
            <a:ext cx="872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reserveNo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684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CF3121-4EB1-4A6D-A2AB-B46E0812F7E9}"/>
              </a:ext>
            </a:extLst>
          </p:cNvPr>
          <p:cNvSpPr/>
          <p:nvPr/>
        </p:nvSpPr>
        <p:spPr>
          <a:xfrm>
            <a:off x="286487" y="881801"/>
            <a:ext cx="1466812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adminSpotList.jsp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A7833-CADD-4216-95BA-949154B72BA0}"/>
              </a:ext>
            </a:extLst>
          </p:cNvPr>
          <p:cNvSpPr/>
          <p:nvPr/>
        </p:nvSpPr>
        <p:spPr>
          <a:xfrm>
            <a:off x="2621360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AdiminController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1A21F-6858-4481-8DD4-97742B50F3A1}"/>
              </a:ext>
            </a:extLst>
          </p:cNvPr>
          <p:cNvSpPr/>
          <p:nvPr/>
        </p:nvSpPr>
        <p:spPr>
          <a:xfrm>
            <a:off x="4914287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C6A5FC-878A-41F1-A8DB-79DA6367EB04}"/>
              </a:ext>
            </a:extLst>
          </p:cNvPr>
          <p:cNvSpPr/>
          <p:nvPr/>
        </p:nvSpPr>
        <p:spPr>
          <a:xfrm>
            <a:off x="7404846" y="888321"/>
            <a:ext cx="1362636" cy="35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044213-64E2-48B6-9CA2-A2ADF148F48B}"/>
              </a:ext>
            </a:extLst>
          </p:cNvPr>
          <p:cNvCxnSpPr>
            <a:cxnSpLocks/>
          </p:cNvCxnSpPr>
          <p:nvPr/>
        </p:nvCxnSpPr>
        <p:spPr>
          <a:xfrm>
            <a:off x="125505" y="717177"/>
            <a:ext cx="9377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3EFB58-5E0A-4B61-9218-6BBFAF72AC29}"/>
              </a:ext>
            </a:extLst>
          </p:cNvPr>
          <p:cNvSpPr txBox="1"/>
          <p:nvPr/>
        </p:nvSpPr>
        <p:spPr>
          <a:xfrm>
            <a:off x="259976" y="183222"/>
            <a:ext cx="5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SPOT</a:t>
            </a:r>
            <a:r>
              <a:rPr lang="ko-KR" altLang="en-US" dirty="0"/>
              <a:t> 목록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C4C5C1-3D98-48D2-A2D0-53DA8500AB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67807" y="1240390"/>
            <a:ext cx="52086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68B8AF8-A465-4BED-8351-4A8350D23C1F}"/>
              </a:ext>
            </a:extLst>
          </p:cNvPr>
          <p:cNvCxnSpPr/>
          <p:nvPr/>
        </p:nvCxnSpPr>
        <p:spPr>
          <a:xfrm>
            <a:off x="3302678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CABC78-2EC3-42B6-B07E-DFD621F9F50B}"/>
              </a:ext>
            </a:extLst>
          </p:cNvPr>
          <p:cNvCxnSpPr/>
          <p:nvPr/>
        </p:nvCxnSpPr>
        <p:spPr>
          <a:xfrm>
            <a:off x="5601309" y="1240389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411750-6A5B-4906-AC4C-46BA6A9464A7}"/>
              </a:ext>
            </a:extLst>
          </p:cNvPr>
          <p:cNvCxnSpPr/>
          <p:nvPr/>
        </p:nvCxnSpPr>
        <p:spPr>
          <a:xfrm>
            <a:off x="8086164" y="1246910"/>
            <a:ext cx="0" cy="4918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959504-82A1-4512-A69A-8D138AD04C9E}"/>
              </a:ext>
            </a:extLst>
          </p:cNvPr>
          <p:cNvCxnSpPr/>
          <p:nvPr/>
        </p:nvCxnSpPr>
        <p:spPr>
          <a:xfrm>
            <a:off x="1009751" y="1712259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3FFFD2-076B-4CBD-B480-0F6336909A37}"/>
              </a:ext>
            </a:extLst>
          </p:cNvPr>
          <p:cNvSpPr txBox="1"/>
          <p:nvPr/>
        </p:nvSpPr>
        <p:spPr>
          <a:xfrm>
            <a:off x="1521136" y="1427103"/>
            <a:ext cx="1260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adminSpotList.do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E97515-36F1-419F-8C81-3F3D7FFF2BEA}"/>
              </a:ext>
            </a:extLst>
          </p:cNvPr>
          <p:cNvCxnSpPr/>
          <p:nvPr/>
        </p:nvCxnSpPr>
        <p:spPr>
          <a:xfrm>
            <a:off x="3284341" y="2003303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88E54-4A04-4443-A194-F98CADC1240C}"/>
              </a:ext>
            </a:extLst>
          </p:cNvPr>
          <p:cNvSpPr txBox="1"/>
          <p:nvPr/>
        </p:nvSpPr>
        <p:spPr>
          <a:xfrm>
            <a:off x="3799598" y="1712722"/>
            <a:ext cx="1579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CEE093-6D24-4426-9422-713A2EAE3914}"/>
              </a:ext>
            </a:extLst>
          </p:cNvPr>
          <p:cNvCxnSpPr>
            <a:cxnSpLocks/>
          </p:cNvCxnSpPr>
          <p:nvPr/>
        </p:nvCxnSpPr>
        <p:spPr>
          <a:xfrm>
            <a:off x="5644090" y="2126413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7262E8-8729-4E18-878A-FBC52FB1DE18}"/>
              </a:ext>
            </a:extLst>
          </p:cNvPr>
          <p:cNvCxnSpPr>
            <a:cxnSpLocks/>
          </p:cNvCxnSpPr>
          <p:nvPr/>
        </p:nvCxnSpPr>
        <p:spPr>
          <a:xfrm flipH="1">
            <a:off x="5644090" y="2341566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08B93-6E07-4A1E-B6CE-88E19CADBC20}"/>
              </a:ext>
            </a:extLst>
          </p:cNvPr>
          <p:cNvCxnSpPr>
            <a:cxnSpLocks/>
          </p:cNvCxnSpPr>
          <p:nvPr/>
        </p:nvCxnSpPr>
        <p:spPr>
          <a:xfrm flipH="1">
            <a:off x="3284342" y="250293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693564-DFBC-4544-8F03-F9483926B55A}"/>
              </a:ext>
            </a:extLst>
          </p:cNvPr>
          <p:cNvCxnSpPr>
            <a:cxnSpLocks/>
          </p:cNvCxnSpPr>
          <p:nvPr/>
        </p:nvCxnSpPr>
        <p:spPr>
          <a:xfrm flipH="1">
            <a:off x="1013011" y="2646366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A38EA2-3E76-4F67-B64C-73FA0B4164D3}"/>
              </a:ext>
            </a:extLst>
          </p:cNvPr>
          <p:cNvCxnSpPr/>
          <p:nvPr/>
        </p:nvCxnSpPr>
        <p:spPr>
          <a:xfrm>
            <a:off x="1018721" y="3034402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D59B98-5BDB-4D6D-AE98-58E147F020FA}"/>
              </a:ext>
            </a:extLst>
          </p:cNvPr>
          <p:cNvSpPr txBox="1"/>
          <p:nvPr/>
        </p:nvSpPr>
        <p:spPr>
          <a:xfrm>
            <a:off x="1459121" y="2760127"/>
            <a:ext cx="1532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spotSearchList.do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BE0E2E-11FA-42D1-BA5F-4AEF528A615F}"/>
              </a:ext>
            </a:extLst>
          </p:cNvPr>
          <p:cNvCxnSpPr/>
          <p:nvPr/>
        </p:nvCxnSpPr>
        <p:spPr>
          <a:xfrm>
            <a:off x="3334464" y="3261220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06403-05FD-4912-83BA-AC9C1396ACEA}"/>
              </a:ext>
            </a:extLst>
          </p:cNvPr>
          <p:cNvSpPr txBox="1"/>
          <p:nvPr/>
        </p:nvSpPr>
        <p:spPr>
          <a:xfrm>
            <a:off x="3375817" y="2804627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A1214F-17CF-4CE3-8592-D7073379DE87}"/>
              </a:ext>
            </a:extLst>
          </p:cNvPr>
          <p:cNvSpPr txBox="1"/>
          <p:nvPr/>
        </p:nvSpPr>
        <p:spPr>
          <a:xfrm>
            <a:off x="6709604" y="2352924"/>
            <a:ext cx="484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spd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BF20E8-EAA4-4AB2-BD32-BB6EF8C529F6}"/>
              </a:ext>
            </a:extLst>
          </p:cNvPr>
          <p:cNvCxnSpPr>
            <a:cxnSpLocks/>
          </p:cNvCxnSpPr>
          <p:nvPr/>
        </p:nvCxnSpPr>
        <p:spPr>
          <a:xfrm>
            <a:off x="5627391" y="3389177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3170966-655A-4232-9CB6-1920848936CA}"/>
              </a:ext>
            </a:extLst>
          </p:cNvPr>
          <p:cNvCxnSpPr>
            <a:cxnSpLocks/>
          </p:cNvCxnSpPr>
          <p:nvPr/>
        </p:nvCxnSpPr>
        <p:spPr>
          <a:xfrm flipH="1">
            <a:off x="5627390" y="3520465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ED411-180E-4238-8942-4BB6B551A233}"/>
              </a:ext>
            </a:extLst>
          </p:cNvPr>
          <p:cNvCxnSpPr>
            <a:cxnSpLocks/>
          </p:cNvCxnSpPr>
          <p:nvPr/>
        </p:nvCxnSpPr>
        <p:spPr>
          <a:xfrm flipH="1">
            <a:off x="3284342" y="366390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5195B35-A9D2-42DD-A9EC-E40F1BE899AB}"/>
              </a:ext>
            </a:extLst>
          </p:cNvPr>
          <p:cNvCxnSpPr>
            <a:cxnSpLocks/>
          </p:cNvCxnSpPr>
          <p:nvPr/>
        </p:nvCxnSpPr>
        <p:spPr>
          <a:xfrm flipH="1">
            <a:off x="1009751" y="3781840"/>
            <a:ext cx="22745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3679A-0472-4123-B531-54934280FB06}"/>
              </a:ext>
            </a:extLst>
          </p:cNvPr>
          <p:cNvSpPr/>
          <p:nvPr/>
        </p:nvSpPr>
        <p:spPr>
          <a:xfrm>
            <a:off x="6144921" y="1830868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reqPage,selectCount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F9695-2EE0-4C42-9192-E6FD846885ED}"/>
              </a:ext>
            </a:extLst>
          </p:cNvPr>
          <p:cNvSpPr txBox="1"/>
          <p:nvPr/>
        </p:nvSpPr>
        <p:spPr>
          <a:xfrm>
            <a:off x="4304193" y="2514124"/>
            <a:ext cx="724918" cy="2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spd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98AC-A54E-41B3-9FDD-91C6DF407728}"/>
              </a:ext>
            </a:extLst>
          </p:cNvPr>
          <p:cNvSpPr txBox="1"/>
          <p:nvPr/>
        </p:nvSpPr>
        <p:spPr>
          <a:xfrm>
            <a:off x="1587878" y="2350370"/>
            <a:ext cx="1306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adminSpotList.do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5C5-17D9-468D-8493-9862C2CD64D9}"/>
              </a:ext>
            </a:extLst>
          </p:cNvPr>
          <p:cNvSpPr txBox="1"/>
          <p:nvPr/>
        </p:nvSpPr>
        <p:spPr>
          <a:xfrm>
            <a:off x="5721955" y="2923502"/>
            <a:ext cx="229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selectColumn,search,aReqPage,selectCount,alignTitle,alignStatus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50184-2A02-4EA4-A850-CB54B245AE96}"/>
              </a:ext>
            </a:extLst>
          </p:cNvPr>
          <p:cNvSpPr/>
          <p:nvPr/>
        </p:nvSpPr>
        <p:spPr>
          <a:xfrm>
            <a:off x="6615030" y="3593554"/>
            <a:ext cx="3946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spd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77BF60-5A47-41AF-A305-BB4AF7C25E2D}"/>
              </a:ext>
            </a:extLst>
          </p:cNvPr>
          <p:cNvSpPr/>
          <p:nvPr/>
        </p:nvSpPr>
        <p:spPr>
          <a:xfrm>
            <a:off x="4200259" y="3716664"/>
            <a:ext cx="3946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spd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DF644-BCDD-4575-9BFE-D2D6AA745164}"/>
              </a:ext>
            </a:extLst>
          </p:cNvPr>
          <p:cNvSpPr/>
          <p:nvPr/>
        </p:nvSpPr>
        <p:spPr>
          <a:xfrm>
            <a:off x="1556621" y="3798152"/>
            <a:ext cx="1200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spotSearchList.do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8DE59-248D-4951-9249-3EA9D21F0F94}"/>
              </a:ext>
            </a:extLst>
          </p:cNvPr>
          <p:cNvCxnSpPr/>
          <p:nvPr/>
        </p:nvCxnSpPr>
        <p:spPr>
          <a:xfrm>
            <a:off x="1035731" y="4321599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C57B07-71C5-4F4C-A805-E6CECA385647}"/>
              </a:ext>
            </a:extLst>
          </p:cNvPr>
          <p:cNvSpPr txBox="1"/>
          <p:nvPr/>
        </p:nvSpPr>
        <p:spPr>
          <a:xfrm>
            <a:off x="1443623" y="4072836"/>
            <a:ext cx="167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excelSpotListDown.do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6F33DB0-111C-4A5F-AF2C-B17C61F3A399}"/>
              </a:ext>
            </a:extLst>
          </p:cNvPr>
          <p:cNvCxnSpPr/>
          <p:nvPr/>
        </p:nvCxnSpPr>
        <p:spPr>
          <a:xfrm>
            <a:off x="3351474" y="4430971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FD76217-0EFD-4848-8B60-F4F5866134EA}"/>
              </a:ext>
            </a:extLst>
          </p:cNvPr>
          <p:cNvCxnSpPr>
            <a:cxnSpLocks/>
          </p:cNvCxnSpPr>
          <p:nvPr/>
        </p:nvCxnSpPr>
        <p:spPr>
          <a:xfrm>
            <a:off x="5644401" y="4558928"/>
            <a:ext cx="2442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D4097F-84AA-4421-ABFF-CC517BFF70CC}"/>
              </a:ext>
            </a:extLst>
          </p:cNvPr>
          <p:cNvCxnSpPr>
            <a:cxnSpLocks/>
          </p:cNvCxnSpPr>
          <p:nvPr/>
        </p:nvCxnSpPr>
        <p:spPr>
          <a:xfrm flipH="1">
            <a:off x="5644400" y="4706994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0C416E-375C-4550-B99F-662AB7763FEB}"/>
              </a:ext>
            </a:extLst>
          </p:cNvPr>
          <p:cNvCxnSpPr>
            <a:cxnSpLocks/>
          </p:cNvCxnSpPr>
          <p:nvPr/>
        </p:nvCxnSpPr>
        <p:spPr>
          <a:xfrm flipH="1">
            <a:off x="3301352" y="4758150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E7C3F0-D49D-49A9-93BD-4435A3594634}"/>
              </a:ext>
            </a:extLst>
          </p:cNvPr>
          <p:cNvSpPr/>
          <p:nvPr/>
        </p:nvSpPr>
        <p:spPr>
          <a:xfrm>
            <a:off x="6548150" y="4712971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88ADB-34EC-4AC3-9A30-F1C0A6458399}"/>
              </a:ext>
            </a:extLst>
          </p:cNvPr>
          <p:cNvSpPr/>
          <p:nvPr/>
        </p:nvSpPr>
        <p:spPr>
          <a:xfrm>
            <a:off x="4141768" y="4743802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selList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B105-0F21-44A9-BC6E-6874624AC677}"/>
              </a:ext>
            </a:extLst>
          </p:cNvPr>
          <p:cNvSpPr txBox="1"/>
          <p:nvPr/>
        </p:nvSpPr>
        <p:spPr>
          <a:xfrm>
            <a:off x="4146773" y="4173142"/>
            <a:ext cx="79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spotNo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0012-CA55-4F08-BE8C-58E9365EAE5B}"/>
              </a:ext>
            </a:extLst>
          </p:cNvPr>
          <p:cNvSpPr txBox="1"/>
          <p:nvPr/>
        </p:nvSpPr>
        <p:spPr>
          <a:xfrm>
            <a:off x="6580981" y="4258430"/>
            <a:ext cx="872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spotNo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2C0A6-3F31-4DD6-8552-75E3E49BD466}"/>
              </a:ext>
            </a:extLst>
          </p:cNvPr>
          <p:cNvCxnSpPr/>
          <p:nvPr/>
        </p:nvCxnSpPr>
        <p:spPr>
          <a:xfrm>
            <a:off x="3336094" y="5229324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25D876E-8C03-4894-B841-500EC1F84B7D}"/>
              </a:ext>
            </a:extLst>
          </p:cNvPr>
          <p:cNvCxnSpPr>
            <a:cxnSpLocks/>
          </p:cNvCxnSpPr>
          <p:nvPr/>
        </p:nvCxnSpPr>
        <p:spPr>
          <a:xfrm flipH="1">
            <a:off x="5629020" y="5505347"/>
            <a:ext cx="2442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58340B9-3720-45DE-B769-46424DA90CBC}"/>
              </a:ext>
            </a:extLst>
          </p:cNvPr>
          <p:cNvCxnSpPr>
            <a:cxnSpLocks/>
          </p:cNvCxnSpPr>
          <p:nvPr/>
        </p:nvCxnSpPr>
        <p:spPr>
          <a:xfrm flipH="1">
            <a:off x="3285972" y="5556503"/>
            <a:ext cx="2292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0FF35-DEC3-47C3-97B4-A0192B1ADA27}"/>
              </a:ext>
            </a:extLst>
          </p:cNvPr>
          <p:cNvSpPr/>
          <p:nvPr/>
        </p:nvSpPr>
        <p:spPr>
          <a:xfrm>
            <a:off x="6532770" y="5511324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endParaRPr lang="ko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EB802CA-3951-48BB-BDEA-32B80F729661}"/>
              </a:ext>
            </a:extLst>
          </p:cNvPr>
          <p:cNvSpPr/>
          <p:nvPr/>
        </p:nvSpPr>
        <p:spPr>
          <a:xfrm>
            <a:off x="4126388" y="5542155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60386F-5FC4-4689-B706-C2FFDE39F202}"/>
              </a:ext>
            </a:extLst>
          </p:cNvPr>
          <p:cNvSpPr txBox="1"/>
          <p:nvPr/>
        </p:nvSpPr>
        <p:spPr>
          <a:xfrm>
            <a:off x="3727691" y="4971495"/>
            <a:ext cx="165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map(</a:t>
            </a:r>
            <a:r>
              <a:rPr lang="en-US" altLang="ko-KR" sz="1000" dirty="0" err="1"/>
              <a:t>spotName,spotAddr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CB753CD-E171-43AC-8565-B643C3A37A2F}"/>
              </a:ext>
            </a:extLst>
          </p:cNvPr>
          <p:cNvCxnSpPr/>
          <p:nvPr/>
        </p:nvCxnSpPr>
        <p:spPr>
          <a:xfrm>
            <a:off x="1011962" y="5128341"/>
            <a:ext cx="22929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63CE143-7972-4512-873B-691AB80927F9}"/>
              </a:ext>
            </a:extLst>
          </p:cNvPr>
          <p:cNvCxnSpPr>
            <a:cxnSpLocks/>
          </p:cNvCxnSpPr>
          <p:nvPr/>
        </p:nvCxnSpPr>
        <p:spPr>
          <a:xfrm flipH="1">
            <a:off x="1008762" y="5757545"/>
            <a:ext cx="22745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7BF504-FF8D-4A83-AFCD-36135057A362}"/>
              </a:ext>
            </a:extLst>
          </p:cNvPr>
          <p:cNvSpPr txBox="1"/>
          <p:nvPr/>
        </p:nvSpPr>
        <p:spPr>
          <a:xfrm>
            <a:off x="1523001" y="5744005"/>
            <a:ext cx="167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adminSpotList.do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86203-07EE-4A83-A14E-CBD4B4C049DC}"/>
              </a:ext>
            </a:extLst>
          </p:cNvPr>
          <p:cNvSpPr txBox="1"/>
          <p:nvPr/>
        </p:nvSpPr>
        <p:spPr>
          <a:xfrm>
            <a:off x="1646357" y="4913134"/>
            <a:ext cx="167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insertSpot.do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4A0BE-54D7-4E1E-9AE3-491B5C0CB81B}"/>
              </a:ext>
            </a:extLst>
          </p:cNvPr>
          <p:cNvSpPr txBox="1"/>
          <p:nvPr/>
        </p:nvSpPr>
        <p:spPr>
          <a:xfrm>
            <a:off x="6061484" y="5234170"/>
            <a:ext cx="165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map(</a:t>
            </a:r>
            <a:r>
              <a:rPr lang="en-US" altLang="ko-KR" sz="1000" dirty="0" err="1"/>
              <a:t>spotName,spotAddr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23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387</Words>
  <Application>Microsoft Office PowerPoint</Application>
  <PresentationFormat>와이드스크린</PresentationFormat>
  <Paragraphs>138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방찬호</dc:creator>
  <cp:lastModifiedBy>박 종엽</cp:lastModifiedBy>
  <cp:revision>42</cp:revision>
  <dcterms:created xsi:type="dcterms:W3CDTF">2020-07-12T10:19:26Z</dcterms:created>
  <dcterms:modified xsi:type="dcterms:W3CDTF">2020-07-13T06:11:12Z</dcterms:modified>
</cp:coreProperties>
</file>