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  <a:srgbClr val="1A1A1A"/>
    <a:srgbClr val="121212"/>
    <a:srgbClr val="252525"/>
    <a:srgbClr val="2D2D2D"/>
    <a:srgbClr val="3E3E3E"/>
    <a:srgbClr val="252526"/>
    <a:srgbClr val="161618"/>
    <a:srgbClr val="23282D"/>
    <a:srgbClr val="FFD5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246"/>
    <p:restoredTop sz="94673"/>
  </p:normalViewPr>
  <p:slideViewPr>
    <p:cSldViewPr snapToGrid="0">
      <p:cViewPr>
        <p:scale>
          <a:sx n="91" d="100"/>
          <a:sy n="91" d="100"/>
        </p:scale>
        <p:origin x="-240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B625B-BB24-09B7-95BC-7B92EEE8CE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0CBF67-7356-919C-690B-BF7BBE0438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37C620-BC5E-F72F-BC68-41727AF8D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6CF0E-FFEE-9D48-A87E-F5222437B2EB}" type="datetimeFigureOut">
              <a:rPr lang="en-US" smtClean="0"/>
              <a:t>3/6/25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02249-1358-6A23-3706-40694CA42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1BAF7-DB6B-CF2E-EF9C-0F04A4B9B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B6C19-BF2F-F842-87B4-B90245AFB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719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610EF-4BA3-1A72-D09C-0A603C12F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B3AAE1-C15E-0C97-6FFC-001113F88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14144-097B-A30A-137F-0D7C2F24D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6CF0E-FFEE-9D48-A87E-F5222437B2EB}" type="datetimeFigureOut">
              <a:rPr lang="en-US" smtClean="0"/>
              <a:t>3/6/25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161D4-147F-9B25-187B-75D451E82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20552-C852-49BB-F9CE-642E97703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B6C19-BF2F-F842-87B4-B90245AFB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113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83B46B-3DCB-B4B2-C0B1-F2C4E47271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84BFCB-03A9-BF34-CB52-00610947DA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7E7CB-EB6B-2C98-3CAD-C69CA276A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6CF0E-FFEE-9D48-A87E-F5222437B2EB}" type="datetimeFigureOut">
              <a:rPr lang="en-US" smtClean="0"/>
              <a:t>3/6/25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7246C-BB70-A7F8-B16E-25AA73F6F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EF433-469A-F692-34FB-FF094FA20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B6C19-BF2F-F842-87B4-B90245AFB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917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19DE8-D725-B557-5B08-B74E96C1C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1D81C-C373-8F95-7730-42C413A8A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2FEB5F-DC5A-4316-3318-844165D24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6CF0E-FFEE-9D48-A87E-F5222437B2EB}" type="datetimeFigureOut">
              <a:rPr lang="en-US" smtClean="0"/>
              <a:t>3/6/25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D4090-589C-E8DE-2095-C4DB6BC42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425730-CD0C-4EE8-71BD-47D18956D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B6C19-BF2F-F842-87B4-B90245AFB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78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76CD2-F141-72F4-7774-32237F0DE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229AB6-91A9-BC21-5849-F65CD1A67F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CEDC71-DFD1-8E65-A698-81FBF3EB0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6CF0E-FFEE-9D48-A87E-F5222437B2EB}" type="datetimeFigureOut">
              <a:rPr lang="en-US" smtClean="0"/>
              <a:t>3/6/25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71B30-602E-7304-DA8C-F78F3796C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8700A-ED46-7470-A27F-B597B1836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B6C19-BF2F-F842-87B4-B90245AFB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32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6C454-BE81-D065-7379-62BE9C5C1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8DB13-863F-00DC-DB42-C29BC7B6C0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FCFAC1-12FE-9B91-334B-F1AD50F94A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7B3464-FF11-B4E8-3635-F47A03F24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6CF0E-FFEE-9D48-A87E-F5222437B2EB}" type="datetimeFigureOut">
              <a:rPr lang="en-US" smtClean="0"/>
              <a:t>3/6/25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4F3F6A-0751-B1DA-F5F1-2AC7606C6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57ADB5-7F7A-788C-DECF-C5962E890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B6C19-BF2F-F842-87B4-B90245AFB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889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AE19E-772E-4426-1938-497DC4E4E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1EFB4D-D90F-D9D5-AE7E-95A6A9569E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B08AF6-3C0B-3FC6-A2BD-CEB496431D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EB5F12-5AE6-D9E4-3F12-92239EC326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D44087-337D-1200-C285-686C216616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65F5F7-5752-0430-2B8B-19829B5EA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6CF0E-FFEE-9D48-A87E-F5222437B2EB}" type="datetimeFigureOut">
              <a:rPr lang="en-US" smtClean="0"/>
              <a:t>3/6/25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8034F2-ADCB-4886-B92A-5EC39A67E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2EAA58-FFF5-28A3-CC76-F4644571F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B6C19-BF2F-F842-87B4-B90245AFB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437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BC161-E747-4FA6-CCE4-F4CD34AA6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153E46-D9B3-651D-6CD6-A5263E223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6CF0E-FFEE-9D48-A87E-F5222437B2EB}" type="datetimeFigureOut">
              <a:rPr lang="en-US" smtClean="0"/>
              <a:t>3/6/25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A48E76-B402-9C72-D9C9-538136FD6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AF8173-BA07-1BAE-FC21-89A26E9B5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B6C19-BF2F-F842-87B4-B90245AFB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133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020C60-790C-6EF2-9038-DB045DF3E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6CF0E-FFEE-9D48-A87E-F5222437B2EB}" type="datetimeFigureOut">
              <a:rPr lang="en-US" smtClean="0"/>
              <a:t>3/6/25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6D6A75-3C30-718E-BAED-5FC524E8C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BEEFBC-6A4D-5C50-F05D-44C96A51F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B6C19-BF2F-F842-87B4-B90245AFB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487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6E0F6-2735-FFE6-CE7B-C1673C1DD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97D3C-EC5D-961E-07DF-44DFEB055C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2E6252-5674-B7D8-8DAE-70DF020724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70CEEE-311B-96AC-D95D-48A6BF85E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6CF0E-FFEE-9D48-A87E-F5222437B2EB}" type="datetimeFigureOut">
              <a:rPr lang="en-US" smtClean="0"/>
              <a:t>3/6/25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A2F826-9195-B1C1-D7ED-C5083E7E4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EE5686-B219-5DB1-7644-CC8821F28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B6C19-BF2F-F842-87B4-B90245AFB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145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29D3C-022E-ED26-5512-BED189322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5F0DB9-0F94-344B-690C-990C69EA6C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6EA7F9-A422-F058-E242-FAE2455AD7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086BBD-1A78-F175-C42C-CE663E4F8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6CF0E-FFEE-9D48-A87E-F5222437B2EB}" type="datetimeFigureOut">
              <a:rPr lang="en-US" smtClean="0"/>
              <a:t>3/6/25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44192C-5008-A095-63CB-89C544939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32C861-DEF3-443F-98DC-FE2DE21F7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B6C19-BF2F-F842-87B4-B90245AFB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827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2E5268-06C5-3B61-6283-1D1780924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9D9B73-21AF-D104-77CF-AE40E8C5A6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5B4FC-3177-AA8F-C768-B33EFC41F3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56CF0E-FFEE-9D48-A87E-F5222437B2EB}" type="datetimeFigureOut">
              <a:rPr lang="en-US" smtClean="0"/>
              <a:t>3/6/25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B26641-8D86-6175-884A-9D6AA56F55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4E5D5-AA83-DCF1-7AA7-CEA8B7EDAA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F6B6C19-BF2F-F842-87B4-B90245AFB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829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c 3">
            <a:extLst>
              <a:ext uri="{FF2B5EF4-FFF2-40B4-BE49-F238E27FC236}">
                <a16:creationId xmlns:a16="http://schemas.microsoft.com/office/drawing/2014/main" id="{A35297DB-F61F-2734-2B15-C03F250AF321}"/>
              </a:ext>
            </a:extLst>
          </p:cNvPr>
          <p:cNvSpPr>
            <a:spLocks noChangeAspect="1"/>
          </p:cNvSpPr>
          <p:nvPr/>
        </p:nvSpPr>
        <p:spPr>
          <a:xfrm rot="10800000">
            <a:off x="236059" y="2134590"/>
            <a:ext cx="1828800" cy="1828800"/>
          </a:xfrm>
          <a:prstGeom prst="arc">
            <a:avLst/>
          </a:prstGeom>
          <a:ln w="63500" cap="rnd"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860F1087-1F43-C4E9-16BF-AD0DA22CFDBF}"/>
              </a:ext>
            </a:extLst>
          </p:cNvPr>
          <p:cNvSpPr>
            <a:spLocks noChangeAspect="1"/>
          </p:cNvSpPr>
          <p:nvPr/>
        </p:nvSpPr>
        <p:spPr>
          <a:xfrm rot="5400000">
            <a:off x="236059" y="2134590"/>
            <a:ext cx="1828800" cy="1828800"/>
          </a:xfrm>
          <a:prstGeom prst="arc">
            <a:avLst/>
          </a:prstGeom>
          <a:ln w="63500" cap="rnd"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c 5">
            <a:extLst>
              <a:ext uri="{FF2B5EF4-FFF2-40B4-BE49-F238E27FC236}">
                <a16:creationId xmlns:a16="http://schemas.microsoft.com/office/drawing/2014/main" id="{B2F6FACB-1209-93E8-879F-276F90E60DD8}"/>
              </a:ext>
            </a:extLst>
          </p:cNvPr>
          <p:cNvSpPr>
            <a:spLocks noChangeAspect="1"/>
          </p:cNvSpPr>
          <p:nvPr/>
        </p:nvSpPr>
        <p:spPr>
          <a:xfrm>
            <a:off x="236058" y="2134590"/>
            <a:ext cx="1828800" cy="1828800"/>
          </a:xfrm>
          <a:prstGeom prst="arc">
            <a:avLst/>
          </a:prstGeom>
          <a:ln w="63500" cap="rnd"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B18918ED-1AEB-327C-96C6-E24AFFFDC574}"/>
              </a:ext>
            </a:extLst>
          </p:cNvPr>
          <p:cNvSpPr>
            <a:spLocks noChangeAspect="1"/>
          </p:cNvSpPr>
          <p:nvPr/>
        </p:nvSpPr>
        <p:spPr>
          <a:xfrm rot="10800000">
            <a:off x="2064858" y="305790"/>
            <a:ext cx="1828800" cy="1828800"/>
          </a:xfrm>
          <a:prstGeom prst="arc">
            <a:avLst/>
          </a:prstGeom>
          <a:ln w="63500" cap="rnd"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0103DE4-2A75-ABAC-F6AA-9F89745B6E4E}"/>
              </a:ext>
            </a:extLst>
          </p:cNvPr>
          <p:cNvSpPr>
            <a:spLocks noChangeAspect="1"/>
          </p:cNvSpPr>
          <p:nvPr/>
        </p:nvSpPr>
        <p:spPr>
          <a:xfrm rot="16200000">
            <a:off x="236059" y="305790"/>
            <a:ext cx="1828800" cy="1828800"/>
          </a:xfrm>
          <a:prstGeom prst="arc">
            <a:avLst/>
          </a:prstGeom>
          <a:ln w="63500" cap="rnd"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75F04FCD-07A8-FA2E-7578-BC411D2F8670}"/>
              </a:ext>
            </a:extLst>
          </p:cNvPr>
          <p:cNvSpPr>
            <a:spLocks noChangeAspect="1"/>
          </p:cNvSpPr>
          <p:nvPr/>
        </p:nvSpPr>
        <p:spPr>
          <a:xfrm>
            <a:off x="236059" y="305790"/>
            <a:ext cx="1828800" cy="1828800"/>
          </a:xfrm>
          <a:prstGeom prst="arc">
            <a:avLst/>
          </a:prstGeom>
          <a:ln w="63500" cap="rnd"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302407B8-DF19-D2F9-8D5E-CA57D8B6FAE6}"/>
              </a:ext>
            </a:extLst>
          </p:cNvPr>
          <p:cNvSpPr>
            <a:spLocks noChangeAspect="1"/>
          </p:cNvSpPr>
          <p:nvPr/>
        </p:nvSpPr>
        <p:spPr>
          <a:xfrm rot="10800000">
            <a:off x="236059" y="305790"/>
            <a:ext cx="1828800" cy="1828800"/>
          </a:xfrm>
          <a:prstGeom prst="arc">
            <a:avLst/>
          </a:prstGeom>
          <a:ln w="63500" cap="rnd"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2FE01A95-4071-9685-48D3-92964E9F41EE}"/>
              </a:ext>
            </a:extLst>
          </p:cNvPr>
          <p:cNvSpPr>
            <a:spLocks noChangeAspect="1"/>
          </p:cNvSpPr>
          <p:nvPr/>
        </p:nvSpPr>
        <p:spPr>
          <a:xfrm rot="5400000">
            <a:off x="2064859" y="305790"/>
            <a:ext cx="1828800" cy="1828800"/>
          </a:xfrm>
          <a:prstGeom prst="arc">
            <a:avLst/>
          </a:prstGeom>
          <a:ln w="63500" cap="rnd"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78768407-349D-9ACE-15BE-5B902D184967}"/>
              </a:ext>
            </a:extLst>
          </p:cNvPr>
          <p:cNvSpPr>
            <a:spLocks noChangeAspect="1"/>
          </p:cNvSpPr>
          <p:nvPr/>
        </p:nvSpPr>
        <p:spPr>
          <a:xfrm>
            <a:off x="2064859" y="305790"/>
            <a:ext cx="1828800" cy="1828800"/>
          </a:xfrm>
          <a:prstGeom prst="arc">
            <a:avLst/>
          </a:prstGeom>
          <a:ln w="63500" cap="rnd"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4442CE12-2DE9-4DA1-DC5A-AADAD8A0B5F5}"/>
              </a:ext>
            </a:extLst>
          </p:cNvPr>
          <p:cNvSpPr>
            <a:spLocks noChangeAspect="1"/>
          </p:cNvSpPr>
          <p:nvPr/>
        </p:nvSpPr>
        <p:spPr>
          <a:xfrm rot="18900000">
            <a:off x="546725" y="4650443"/>
            <a:ext cx="1828800" cy="1828800"/>
          </a:xfrm>
          <a:prstGeom prst="arc">
            <a:avLst>
              <a:gd name="adj1" fmla="val 5533590"/>
              <a:gd name="adj2" fmla="val 21446606"/>
            </a:avLst>
          </a:prstGeom>
          <a:ln w="190500" cap="rnd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9C2B49A-3134-E01F-4BA5-5D8C35248D17}"/>
              </a:ext>
            </a:extLst>
          </p:cNvPr>
          <p:cNvCxnSpPr/>
          <p:nvPr/>
        </p:nvCxnSpPr>
        <p:spPr>
          <a:xfrm>
            <a:off x="1461125" y="5564843"/>
            <a:ext cx="548640" cy="0"/>
          </a:xfrm>
          <a:prstGeom prst="line">
            <a:avLst/>
          </a:prstGeom>
          <a:ln w="190500" cap="rnd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0F633C3-51F3-258F-4A55-C02458366993}"/>
              </a:ext>
            </a:extLst>
          </p:cNvPr>
          <p:cNvCxnSpPr>
            <a:cxnSpLocks/>
          </p:cNvCxnSpPr>
          <p:nvPr/>
        </p:nvCxnSpPr>
        <p:spPr>
          <a:xfrm flipV="1">
            <a:off x="2375525" y="4650443"/>
            <a:ext cx="0" cy="1828800"/>
          </a:xfrm>
          <a:prstGeom prst="line">
            <a:avLst/>
          </a:prstGeom>
          <a:ln w="190500" cap="rnd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8335393-FC2F-953B-B8C2-C59846F41187}"/>
              </a:ext>
            </a:extLst>
          </p:cNvPr>
          <p:cNvGrpSpPr/>
          <p:nvPr/>
        </p:nvGrpSpPr>
        <p:grpSpPr>
          <a:xfrm rot="13500000">
            <a:off x="8353631" y="684613"/>
            <a:ext cx="1828801" cy="1828800"/>
            <a:chOff x="1828799" y="3657600"/>
            <a:chExt cx="1828801" cy="1828800"/>
          </a:xfrm>
        </p:grpSpPr>
        <p:sp>
          <p:nvSpPr>
            <p:cNvPr id="27" name="Arc 26">
              <a:extLst>
                <a:ext uri="{FF2B5EF4-FFF2-40B4-BE49-F238E27FC236}">
                  <a16:creationId xmlns:a16="http://schemas.microsoft.com/office/drawing/2014/main" id="{51C7EBCC-E97F-F129-584A-C61B86C5EA41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1828800" y="3657600"/>
              <a:ext cx="1828800" cy="1828800"/>
            </a:xfrm>
            <a:prstGeom prst="arc">
              <a:avLst/>
            </a:prstGeom>
            <a:ln w="317500" cap="rnd">
              <a:round/>
              <a:headEnd type="none" w="med" len="me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Arc 27">
              <a:extLst>
                <a:ext uri="{FF2B5EF4-FFF2-40B4-BE49-F238E27FC236}">
                  <a16:creationId xmlns:a16="http://schemas.microsoft.com/office/drawing/2014/main" id="{F904F9FF-4B98-64B6-4760-D2E85589B7FE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1828800" y="3657600"/>
              <a:ext cx="1828800" cy="1828800"/>
            </a:xfrm>
            <a:prstGeom prst="arc">
              <a:avLst/>
            </a:prstGeom>
            <a:ln w="317500" cap="rnd">
              <a:round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Arc 28">
              <a:extLst>
                <a:ext uri="{FF2B5EF4-FFF2-40B4-BE49-F238E27FC236}">
                  <a16:creationId xmlns:a16="http://schemas.microsoft.com/office/drawing/2014/main" id="{A56523BF-4ABB-4548-BD8C-0E3B3FD834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8799" y="3657600"/>
              <a:ext cx="1828800" cy="1828800"/>
            </a:xfrm>
            <a:prstGeom prst="arc">
              <a:avLst/>
            </a:prstGeom>
            <a:ln w="317500" cap="rnd">
              <a:round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1842CF24-6729-42D5-A4B9-0F36DE8A5B84}"/>
              </a:ext>
            </a:extLst>
          </p:cNvPr>
          <p:cNvSpPr>
            <a:spLocks noChangeAspect="1"/>
          </p:cNvSpPr>
          <p:nvPr/>
        </p:nvSpPr>
        <p:spPr>
          <a:xfrm>
            <a:off x="8006623" y="2023490"/>
            <a:ext cx="868680" cy="86868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AE0AB0C-5CA3-FE5D-6018-2BEEF35EDAA6}"/>
              </a:ext>
            </a:extLst>
          </p:cNvPr>
          <p:cNvSpPr>
            <a:spLocks noChangeAspect="1"/>
          </p:cNvSpPr>
          <p:nvPr/>
        </p:nvSpPr>
        <p:spPr>
          <a:xfrm>
            <a:off x="9660760" y="2023490"/>
            <a:ext cx="868680" cy="86868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6513BDB-6A82-2F58-961B-525FE854FE6D}"/>
              </a:ext>
            </a:extLst>
          </p:cNvPr>
          <p:cNvGrpSpPr/>
          <p:nvPr/>
        </p:nvGrpSpPr>
        <p:grpSpPr>
          <a:xfrm rot="13500000">
            <a:off x="8523317" y="3917669"/>
            <a:ext cx="1828801" cy="1828800"/>
            <a:chOff x="1828799" y="3657600"/>
            <a:chExt cx="1828801" cy="1828800"/>
          </a:xfrm>
        </p:grpSpPr>
        <p:sp>
          <p:nvSpPr>
            <p:cNvPr id="3" name="Arc 2">
              <a:extLst>
                <a:ext uri="{FF2B5EF4-FFF2-40B4-BE49-F238E27FC236}">
                  <a16:creationId xmlns:a16="http://schemas.microsoft.com/office/drawing/2014/main" id="{99343297-BC11-7E16-150F-4C67CD880249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1828800" y="3657600"/>
              <a:ext cx="1828800" cy="1828800"/>
            </a:xfrm>
            <a:prstGeom prst="arc">
              <a:avLst/>
            </a:prstGeom>
            <a:ln w="317500" cap="rnd">
              <a:solidFill>
                <a:srgbClr val="018786"/>
              </a:solidFill>
              <a:round/>
              <a:headEnd type="none" w="med" len="me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Arc 13">
              <a:extLst>
                <a:ext uri="{FF2B5EF4-FFF2-40B4-BE49-F238E27FC236}">
                  <a16:creationId xmlns:a16="http://schemas.microsoft.com/office/drawing/2014/main" id="{8E4E9C4C-BC57-095C-AA88-65BC8246F178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1828800" y="3657600"/>
              <a:ext cx="1828800" cy="1828800"/>
            </a:xfrm>
            <a:prstGeom prst="arc">
              <a:avLst/>
            </a:prstGeom>
            <a:ln w="317500" cap="rnd">
              <a:solidFill>
                <a:srgbClr val="3700B3"/>
              </a:solidFill>
              <a:round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11B65523-A446-48CC-D255-D7FE565564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8799" y="3657600"/>
              <a:ext cx="1828800" cy="1828800"/>
            </a:xfrm>
            <a:prstGeom prst="arc">
              <a:avLst/>
            </a:prstGeom>
            <a:ln w="317500" cap="rnd">
              <a:solidFill>
                <a:srgbClr val="6200EE"/>
              </a:solidFill>
              <a:round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27403B30-9340-7340-CAA0-A0BDACA2316A}"/>
              </a:ext>
            </a:extLst>
          </p:cNvPr>
          <p:cNvSpPr>
            <a:spLocks noChangeAspect="1"/>
          </p:cNvSpPr>
          <p:nvPr/>
        </p:nvSpPr>
        <p:spPr>
          <a:xfrm>
            <a:off x="8176309" y="5256546"/>
            <a:ext cx="868680" cy="868680"/>
          </a:xfrm>
          <a:prstGeom prst="ellipse">
            <a:avLst/>
          </a:prstGeom>
          <a:solidFill>
            <a:srgbClr val="BB86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CC8B271-0D5C-7FB4-174B-6C64DCD4F29B}"/>
              </a:ext>
            </a:extLst>
          </p:cNvPr>
          <p:cNvSpPr>
            <a:spLocks noChangeAspect="1"/>
          </p:cNvSpPr>
          <p:nvPr/>
        </p:nvSpPr>
        <p:spPr>
          <a:xfrm>
            <a:off x="9830446" y="5256546"/>
            <a:ext cx="868680" cy="868680"/>
          </a:xfrm>
          <a:prstGeom prst="ellipse">
            <a:avLst/>
          </a:prstGeom>
          <a:solidFill>
            <a:srgbClr val="03DAC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35DBA83-60B7-C422-7C1B-46040428F1C2}"/>
              </a:ext>
            </a:extLst>
          </p:cNvPr>
          <p:cNvSpPr/>
          <p:nvPr/>
        </p:nvSpPr>
        <p:spPr>
          <a:xfrm>
            <a:off x="4204323" y="2059563"/>
            <a:ext cx="1371600" cy="1371600"/>
          </a:xfrm>
          <a:prstGeom prst="rect">
            <a:avLst/>
          </a:prstGeom>
          <a:solidFill>
            <a:srgbClr val="BB86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A664A20-22E4-3CD6-5422-82A2BF359D8E}"/>
              </a:ext>
            </a:extLst>
          </p:cNvPr>
          <p:cNvSpPr/>
          <p:nvPr/>
        </p:nvSpPr>
        <p:spPr>
          <a:xfrm>
            <a:off x="4204323" y="5126829"/>
            <a:ext cx="1371600" cy="1371600"/>
          </a:xfrm>
          <a:prstGeom prst="rect">
            <a:avLst/>
          </a:prstGeom>
          <a:solidFill>
            <a:srgbClr val="3700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794DC95-4DDF-648C-9C74-F40ED6132181}"/>
              </a:ext>
            </a:extLst>
          </p:cNvPr>
          <p:cNvSpPr/>
          <p:nvPr/>
        </p:nvSpPr>
        <p:spPr>
          <a:xfrm>
            <a:off x="4204323" y="3593196"/>
            <a:ext cx="1371600" cy="1371600"/>
          </a:xfrm>
          <a:prstGeom prst="rect">
            <a:avLst/>
          </a:prstGeom>
          <a:solidFill>
            <a:srgbClr val="6200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0B4AC8D-DDC5-15F4-26EA-73E4EC8DDF1E}"/>
              </a:ext>
            </a:extLst>
          </p:cNvPr>
          <p:cNvSpPr/>
          <p:nvPr/>
        </p:nvSpPr>
        <p:spPr>
          <a:xfrm>
            <a:off x="5722456" y="3593196"/>
            <a:ext cx="1371600" cy="1371600"/>
          </a:xfrm>
          <a:prstGeom prst="rect">
            <a:avLst/>
          </a:prstGeom>
          <a:solidFill>
            <a:srgbClr val="01878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7C95996-946A-BB7E-4556-A0BF5831E80D}"/>
              </a:ext>
            </a:extLst>
          </p:cNvPr>
          <p:cNvSpPr/>
          <p:nvPr/>
        </p:nvSpPr>
        <p:spPr>
          <a:xfrm>
            <a:off x="5722456" y="2059563"/>
            <a:ext cx="1371600" cy="1371600"/>
          </a:xfrm>
          <a:prstGeom prst="rect">
            <a:avLst/>
          </a:prstGeom>
          <a:solidFill>
            <a:srgbClr val="03DAC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524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urple and teal tonal palettes, with the 200 tones highlighted. The example UI uses Purple 200 for the on-card color and Teal 200 for the FAB.">
            <a:extLst>
              <a:ext uri="{FF2B5EF4-FFF2-40B4-BE49-F238E27FC236}">
                <a16:creationId xmlns:a16="http://schemas.microsoft.com/office/drawing/2014/main" id="{E7483B71-F851-B469-6EAD-D5F0CAAB1B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421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D16F1835-B236-BABE-4175-23C6CBC0B338}"/>
              </a:ext>
            </a:extLst>
          </p:cNvPr>
          <p:cNvGrpSpPr/>
          <p:nvPr/>
        </p:nvGrpSpPr>
        <p:grpSpPr>
          <a:xfrm rot="13500000">
            <a:off x="9442404" y="2514599"/>
            <a:ext cx="1828801" cy="1828800"/>
            <a:chOff x="1828799" y="3657600"/>
            <a:chExt cx="1828801" cy="1828800"/>
          </a:xfrm>
        </p:grpSpPr>
        <p:sp>
          <p:nvSpPr>
            <p:cNvPr id="7" name="Arc 6">
              <a:extLst>
                <a:ext uri="{FF2B5EF4-FFF2-40B4-BE49-F238E27FC236}">
                  <a16:creationId xmlns:a16="http://schemas.microsoft.com/office/drawing/2014/main" id="{654A25D2-3D90-91BA-3DED-C3AE53EDE432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1828800" y="3657600"/>
              <a:ext cx="1828800" cy="1828800"/>
            </a:xfrm>
            <a:prstGeom prst="arc">
              <a:avLst/>
            </a:prstGeom>
            <a:ln w="317500" cap="rnd">
              <a:solidFill>
                <a:srgbClr val="018786"/>
              </a:solidFill>
              <a:round/>
              <a:headEnd type="none" w="med" len="me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Arc 7">
              <a:extLst>
                <a:ext uri="{FF2B5EF4-FFF2-40B4-BE49-F238E27FC236}">
                  <a16:creationId xmlns:a16="http://schemas.microsoft.com/office/drawing/2014/main" id="{43016302-A88B-B3E6-D0A1-987BE6037566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1828800" y="3657600"/>
              <a:ext cx="1828800" cy="1828800"/>
            </a:xfrm>
            <a:prstGeom prst="arc">
              <a:avLst/>
            </a:prstGeom>
            <a:ln w="317500" cap="rnd">
              <a:solidFill>
                <a:srgbClr val="3700B3"/>
              </a:solidFill>
              <a:round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c 8">
              <a:extLst>
                <a:ext uri="{FF2B5EF4-FFF2-40B4-BE49-F238E27FC236}">
                  <a16:creationId xmlns:a16="http://schemas.microsoft.com/office/drawing/2014/main" id="{44AE057F-1380-5A61-F0D4-FF07FBC0E7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8799" y="3657600"/>
              <a:ext cx="1828800" cy="1828800"/>
            </a:xfrm>
            <a:prstGeom prst="arc">
              <a:avLst/>
            </a:prstGeom>
            <a:ln w="317500" cap="rnd">
              <a:solidFill>
                <a:srgbClr val="6200EE"/>
              </a:solidFill>
              <a:round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Oval 9">
            <a:extLst>
              <a:ext uri="{FF2B5EF4-FFF2-40B4-BE49-F238E27FC236}">
                <a16:creationId xmlns:a16="http://schemas.microsoft.com/office/drawing/2014/main" id="{81217032-128D-3F0F-8E4C-05C784214CA4}"/>
              </a:ext>
            </a:extLst>
          </p:cNvPr>
          <p:cNvSpPr>
            <a:spLocks noChangeAspect="1"/>
          </p:cNvSpPr>
          <p:nvPr/>
        </p:nvSpPr>
        <p:spPr>
          <a:xfrm>
            <a:off x="9095396" y="3853476"/>
            <a:ext cx="868680" cy="868680"/>
          </a:xfrm>
          <a:prstGeom prst="ellipse">
            <a:avLst/>
          </a:prstGeom>
          <a:solidFill>
            <a:srgbClr val="BB86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90B252C-9234-B124-2F7B-A82C44DC0214}"/>
              </a:ext>
            </a:extLst>
          </p:cNvPr>
          <p:cNvSpPr>
            <a:spLocks noChangeAspect="1"/>
          </p:cNvSpPr>
          <p:nvPr/>
        </p:nvSpPr>
        <p:spPr>
          <a:xfrm>
            <a:off x="10749533" y="3853476"/>
            <a:ext cx="868680" cy="868680"/>
          </a:xfrm>
          <a:prstGeom prst="ellipse">
            <a:avLst/>
          </a:prstGeom>
          <a:solidFill>
            <a:srgbClr val="03DAC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FB033D-7498-FDD2-D919-548E879078DF}"/>
              </a:ext>
            </a:extLst>
          </p:cNvPr>
          <p:cNvSpPr/>
          <p:nvPr/>
        </p:nvSpPr>
        <p:spPr>
          <a:xfrm>
            <a:off x="5194923" y="764242"/>
            <a:ext cx="1371600" cy="1371600"/>
          </a:xfrm>
          <a:prstGeom prst="rect">
            <a:avLst/>
          </a:prstGeom>
          <a:solidFill>
            <a:srgbClr val="6200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B9FAC46-B760-6158-6488-E708DEF5A68E}"/>
              </a:ext>
            </a:extLst>
          </p:cNvPr>
          <p:cNvSpPr/>
          <p:nvPr/>
        </p:nvSpPr>
        <p:spPr>
          <a:xfrm>
            <a:off x="1952211" y="764242"/>
            <a:ext cx="1371600" cy="1371600"/>
          </a:xfrm>
          <a:prstGeom prst="rect">
            <a:avLst/>
          </a:prstGeom>
          <a:solidFill>
            <a:srgbClr val="3700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43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DB43D23-4E90-63CF-5654-225078390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1801" y="0"/>
            <a:ext cx="2609022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A272E4-78A2-E4EE-9FC6-76B354F02F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5" y="0"/>
            <a:ext cx="2526066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19B0243-F136-64DD-3C2E-AF5D238ACC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4347" y="0"/>
            <a:ext cx="2549086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0E7B67-18E7-3D75-1CE5-9F4AAB0A8A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06736" y="0"/>
            <a:ext cx="2523226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254E9B9-8A09-F4DA-EC25-B1AFE0D6F0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90216" y="0"/>
            <a:ext cx="25676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431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A02878-A716-F793-1AB3-0190020FF6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75E8F47-2BD8-5BD9-B5DA-DB3FF6B1B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1884" y="46494"/>
            <a:ext cx="2523226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BF6F27B-3556-5710-68AF-37E20194C9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567687" cy="685800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ED895AF2-FC8C-F9BB-CD15-86618E93DA04}"/>
              </a:ext>
            </a:extLst>
          </p:cNvPr>
          <p:cNvGrpSpPr/>
          <p:nvPr/>
        </p:nvGrpSpPr>
        <p:grpSpPr>
          <a:xfrm rot="13500000">
            <a:off x="7868983" y="824671"/>
            <a:ext cx="1828801" cy="1828800"/>
            <a:chOff x="1828799" y="3657600"/>
            <a:chExt cx="1828801" cy="1828800"/>
          </a:xfrm>
        </p:grpSpPr>
        <p:sp>
          <p:nvSpPr>
            <p:cNvPr id="3" name="Arc 2">
              <a:extLst>
                <a:ext uri="{FF2B5EF4-FFF2-40B4-BE49-F238E27FC236}">
                  <a16:creationId xmlns:a16="http://schemas.microsoft.com/office/drawing/2014/main" id="{7E8DFEFF-7910-1104-5269-9C4DEF2D729F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1828800" y="3657600"/>
              <a:ext cx="1828800" cy="1828800"/>
            </a:xfrm>
            <a:prstGeom prst="arc">
              <a:avLst/>
            </a:prstGeom>
            <a:ln w="317500" cap="rnd">
              <a:gradFill flip="none" rotWithShape="1">
                <a:gsLst>
                  <a:gs pos="50000">
                    <a:srgbClr val="2196F3"/>
                  </a:gs>
                  <a:gs pos="20000">
                    <a:srgbClr val="64B5F6"/>
                  </a:gs>
                  <a:gs pos="70000">
                    <a:srgbClr val="1565C0"/>
                  </a:gs>
                </a:gsLst>
                <a:lin ang="2700000" scaled="1"/>
                <a:tileRect/>
              </a:gradFill>
              <a:round/>
              <a:headEnd type="none" w="med" len="me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Arc 8">
              <a:extLst>
                <a:ext uri="{FF2B5EF4-FFF2-40B4-BE49-F238E27FC236}">
                  <a16:creationId xmlns:a16="http://schemas.microsoft.com/office/drawing/2014/main" id="{5EAC7952-4D81-D291-4EC5-370998F83F1E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1828800" y="3657600"/>
              <a:ext cx="1828800" cy="1828800"/>
            </a:xfrm>
            <a:prstGeom prst="arc">
              <a:avLst/>
            </a:prstGeom>
            <a:ln w="317500" cap="rnd">
              <a:gradFill flip="none" rotWithShape="1">
                <a:gsLst>
                  <a:gs pos="25000">
                    <a:srgbClr val="FFD54F"/>
                  </a:gs>
                  <a:gs pos="80000">
                    <a:srgbClr val="64B5F6"/>
                  </a:gs>
                </a:gsLst>
                <a:lin ang="0" scaled="1"/>
                <a:tileRect/>
              </a:gradFill>
              <a:round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DF818586-658A-1157-685F-EC264FA2DC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8799" y="3657600"/>
              <a:ext cx="1828800" cy="1828800"/>
            </a:xfrm>
            <a:prstGeom prst="arc">
              <a:avLst/>
            </a:prstGeom>
            <a:ln w="317500" cap="rnd">
              <a:gradFill flip="none" rotWithShape="1">
                <a:gsLst>
                  <a:gs pos="50000">
                    <a:srgbClr val="FFC107"/>
                  </a:gs>
                  <a:gs pos="30000">
                    <a:srgbClr val="FF8F00"/>
                  </a:gs>
                  <a:gs pos="80000">
                    <a:srgbClr val="FFD54F"/>
                  </a:gs>
                </a:gsLst>
                <a:lin ang="2700000" scaled="1"/>
                <a:tileRect/>
              </a:gradFill>
              <a:round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7D958A3E-69DD-CC55-9783-72617D92DFBC}"/>
              </a:ext>
            </a:extLst>
          </p:cNvPr>
          <p:cNvSpPr>
            <a:spLocks noChangeAspect="1"/>
          </p:cNvSpPr>
          <p:nvPr/>
        </p:nvSpPr>
        <p:spPr>
          <a:xfrm>
            <a:off x="7521975" y="2163548"/>
            <a:ext cx="868680" cy="868680"/>
          </a:xfrm>
          <a:prstGeom prst="ellipse">
            <a:avLst/>
          </a:prstGeom>
          <a:solidFill>
            <a:srgbClr val="FF8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F7B93A2-97BE-B96B-388C-DFB724336DEB}"/>
              </a:ext>
            </a:extLst>
          </p:cNvPr>
          <p:cNvSpPr>
            <a:spLocks noChangeAspect="1"/>
          </p:cNvSpPr>
          <p:nvPr/>
        </p:nvSpPr>
        <p:spPr>
          <a:xfrm>
            <a:off x="9176112" y="2163548"/>
            <a:ext cx="868680" cy="868680"/>
          </a:xfrm>
          <a:prstGeom prst="ellipse">
            <a:avLst/>
          </a:prstGeom>
          <a:solidFill>
            <a:srgbClr val="1565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6D1B95-DCAD-F8A4-1AA8-DBA07968711F}"/>
              </a:ext>
            </a:extLst>
          </p:cNvPr>
          <p:cNvSpPr txBox="1"/>
          <p:nvPr/>
        </p:nvSpPr>
        <p:spPr>
          <a:xfrm>
            <a:off x="6736518" y="2413222"/>
            <a:ext cx="55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423248-795D-0B66-CA7F-618E30E9E074}"/>
              </a:ext>
            </a:extLst>
          </p:cNvPr>
          <p:cNvSpPr txBox="1"/>
          <p:nvPr/>
        </p:nvSpPr>
        <p:spPr>
          <a:xfrm>
            <a:off x="6736518" y="1582277"/>
            <a:ext cx="55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0816E1-1719-327F-B62E-410D6B727BB4}"/>
              </a:ext>
            </a:extLst>
          </p:cNvPr>
          <p:cNvSpPr txBox="1"/>
          <p:nvPr/>
        </p:nvSpPr>
        <p:spPr>
          <a:xfrm>
            <a:off x="6736518" y="751332"/>
            <a:ext cx="55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300</a:t>
            </a:r>
          </a:p>
        </p:txBody>
      </p:sp>
    </p:spTree>
    <p:extLst>
      <p:ext uri="{BB962C8B-B14F-4D97-AF65-F5344CB8AC3E}">
        <p14:creationId xmlns:p14="http://schemas.microsoft.com/office/powerpoint/2010/main" val="3389071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45602D9-3839-45E6-21E7-E3E15135B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467"/>
            <a:ext cx="7772400" cy="68210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103ACD-FB6D-AD0E-6AE1-4B165C51E0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7407" y="437714"/>
            <a:ext cx="7772400" cy="5982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531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EE40C5-C56C-064B-C492-0CA4C22C8C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C1755B7-6A38-C596-3683-B2437D9C5020}"/>
              </a:ext>
            </a:extLst>
          </p:cNvPr>
          <p:cNvSpPr/>
          <p:nvPr/>
        </p:nvSpPr>
        <p:spPr>
          <a:xfrm>
            <a:off x="8692896" y="207264"/>
            <a:ext cx="3177051" cy="6435076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313E4805-768B-6CC3-9EB6-715B1D8CD11B}"/>
              </a:ext>
            </a:extLst>
          </p:cNvPr>
          <p:cNvSpPr/>
          <p:nvPr/>
        </p:nvSpPr>
        <p:spPr>
          <a:xfrm>
            <a:off x="9178998" y="111318"/>
            <a:ext cx="2200506" cy="5287618"/>
          </a:xfrm>
          <a:prstGeom prst="rect">
            <a:avLst/>
          </a:prstGeom>
          <a:solidFill>
            <a:srgbClr val="1D29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B89A28E-A845-080D-7B34-F69F70CDC813}"/>
              </a:ext>
            </a:extLst>
          </p:cNvPr>
          <p:cNvSpPr/>
          <p:nvPr/>
        </p:nvSpPr>
        <p:spPr>
          <a:xfrm>
            <a:off x="5522976" y="257956"/>
            <a:ext cx="3169920" cy="63843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4F7C78-E7AD-34A1-F740-0F20CE83D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1884" y="46494"/>
            <a:ext cx="2523226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1282D73-637D-A9FB-7E5A-5AEF54FB7B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567687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67F63F9D-0EE4-D449-EDA5-26657B193CE7}"/>
              </a:ext>
            </a:extLst>
          </p:cNvPr>
          <p:cNvSpPr/>
          <p:nvPr/>
        </p:nvSpPr>
        <p:spPr>
          <a:xfrm>
            <a:off x="5619456" y="355094"/>
            <a:ext cx="1441304" cy="882394"/>
          </a:xfrm>
          <a:prstGeom prst="rect">
            <a:avLst/>
          </a:prstGeom>
          <a:solidFill>
            <a:srgbClr val="FFE08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D8273B7-F2D2-C9C4-9E75-94DD421EBAF1}"/>
              </a:ext>
            </a:extLst>
          </p:cNvPr>
          <p:cNvSpPr/>
          <p:nvPr/>
        </p:nvSpPr>
        <p:spPr>
          <a:xfrm>
            <a:off x="5619456" y="1354079"/>
            <a:ext cx="1441304" cy="882394"/>
          </a:xfrm>
          <a:prstGeom prst="rect">
            <a:avLst/>
          </a:prstGeom>
          <a:solidFill>
            <a:srgbClr val="FFD64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8714DF5-C2C1-77C6-CF53-96013DA401BE}"/>
              </a:ext>
            </a:extLst>
          </p:cNvPr>
          <p:cNvSpPr/>
          <p:nvPr/>
        </p:nvSpPr>
        <p:spPr>
          <a:xfrm>
            <a:off x="5619456" y="2353823"/>
            <a:ext cx="1441304" cy="882394"/>
          </a:xfrm>
          <a:prstGeom prst="rect">
            <a:avLst/>
          </a:prstGeom>
          <a:solidFill>
            <a:srgbClr val="FFC108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5B7D244-2211-9FBF-E5CA-584F27FC6373}"/>
              </a:ext>
            </a:extLst>
          </p:cNvPr>
          <p:cNvSpPr/>
          <p:nvPr/>
        </p:nvSpPr>
        <p:spPr>
          <a:xfrm>
            <a:off x="5619456" y="3354326"/>
            <a:ext cx="1441304" cy="882394"/>
          </a:xfrm>
          <a:prstGeom prst="rect">
            <a:avLst/>
          </a:prstGeom>
          <a:solidFill>
            <a:srgbClr val="FFA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B5876F4-F3D0-A5C7-E675-DB6DE1BF51EA}"/>
              </a:ext>
            </a:extLst>
          </p:cNvPr>
          <p:cNvSpPr/>
          <p:nvPr/>
        </p:nvSpPr>
        <p:spPr>
          <a:xfrm>
            <a:off x="5619456" y="4354070"/>
            <a:ext cx="1441304" cy="882394"/>
          </a:xfrm>
          <a:prstGeom prst="rect">
            <a:avLst/>
          </a:prstGeom>
          <a:solidFill>
            <a:srgbClr val="FF8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CDAD1EB-DB52-D7B0-8344-67DF3AFFCDE9}"/>
              </a:ext>
            </a:extLst>
          </p:cNvPr>
          <p:cNvSpPr txBox="1"/>
          <p:nvPr/>
        </p:nvSpPr>
        <p:spPr>
          <a:xfrm>
            <a:off x="6113123" y="550069"/>
            <a:ext cx="45397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rgbClr val="101828"/>
                </a:solidFill>
              </a:rPr>
              <a:t>200</a:t>
            </a:r>
          </a:p>
          <a:p>
            <a:r>
              <a:rPr lang="en-US" sz="1300" dirty="0">
                <a:solidFill>
                  <a:srgbClr val="FFFFFF"/>
                </a:solidFill>
              </a:rPr>
              <a:t>200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7B6E609-1902-DAAD-D90A-2802468C81D8}"/>
              </a:ext>
            </a:extLst>
          </p:cNvPr>
          <p:cNvSpPr txBox="1"/>
          <p:nvPr/>
        </p:nvSpPr>
        <p:spPr>
          <a:xfrm>
            <a:off x="6113123" y="1549054"/>
            <a:ext cx="45397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rgbClr val="101828"/>
                </a:solidFill>
              </a:rPr>
              <a:t>300</a:t>
            </a:r>
          </a:p>
          <a:p>
            <a:r>
              <a:rPr lang="en-US" sz="1300" dirty="0">
                <a:solidFill>
                  <a:srgbClr val="FFFFFF"/>
                </a:solidFill>
              </a:rPr>
              <a:t>300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A1DF6CF-0F17-7B43-44B0-77A237F3D6DF}"/>
              </a:ext>
            </a:extLst>
          </p:cNvPr>
          <p:cNvSpPr txBox="1"/>
          <p:nvPr/>
        </p:nvSpPr>
        <p:spPr>
          <a:xfrm>
            <a:off x="6113123" y="2548798"/>
            <a:ext cx="45397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rgbClr val="101828"/>
                </a:solidFill>
              </a:rPr>
              <a:t>500</a:t>
            </a:r>
          </a:p>
          <a:p>
            <a:r>
              <a:rPr lang="en-US" sz="1300" dirty="0">
                <a:solidFill>
                  <a:srgbClr val="FFFFFF"/>
                </a:solidFill>
              </a:rPr>
              <a:t>500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155DF25-727F-9151-6705-6B902006983B}"/>
              </a:ext>
            </a:extLst>
          </p:cNvPr>
          <p:cNvSpPr txBox="1"/>
          <p:nvPr/>
        </p:nvSpPr>
        <p:spPr>
          <a:xfrm>
            <a:off x="6113123" y="3549301"/>
            <a:ext cx="45397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rgbClr val="101828"/>
                </a:solidFill>
              </a:rPr>
              <a:t>700</a:t>
            </a:r>
          </a:p>
          <a:p>
            <a:r>
              <a:rPr lang="en-US" sz="1300" dirty="0">
                <a:solidFill>
                  <a:srgbClr val="FFFFFF"/>
                </a:solidFill>
              </a:rPr>
              <a:t>700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34C6BCF-3773-B953-F215-8BB4F7DAD556}"/>
              </a:ext>
            </a:extLst>
          </p:cNvPr>
          <p:cNvSpPr txBox="1"/>
          <p:nvPr/>
        </p:nvSpPr>
        <p:spPr>
          <a:xfrm>
            <a:off x="6113123" y="4549045"/>
            <a:ext cx="45397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rgbClr val="101828"/>
                </a:solidFill>
              </a:rPr>
              <a:t>800</a:t>
            </a:r>
          </a:p>
          <a:p>
            <a:r>
              <a:rPr lang="en-US" sz="1300" dirty="0">
                <a:solidFill>
                  <a:srgbClr val="FFFFFF"/>
                </a:solidFill>
              </a:rPr>
              <a:t>800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7362A24-BE69-C1F3-BA64-E86E773F0B22}"/>
              </a:ext>
            </a:extLst>
          </p:cNvPr>
          <p:cNvSpPr/>
          <p:nvPr/>
        </p:nvSpPr>
        <p:spPr>
          <a:xfrm>
            <a:off x="7141816" y="4354070"/>
            <a:ext cx="1441304" cy="882394"/>
          </a:xfrm>
          <a:prstGeom prst="rect">
            <a:avLst/>
          </a:prstGeom>
          <a:solidFill>
            <a:srgbClr val="1565C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B51C661-68A8-BA12-A60A-5DDB990811B1}"/>
              </a:ext>
            </a:extLst>
          </p:cNvPr>
          <p:cNvSpPr txBox="1"/>
          <p:nvPr/>
        </p:nvSpPr>
        <p:spPr>
          <a:xfrm>
            <a:off x="7635483" y="4549045"/>
            <a:ext cx="45397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rgbClr val="101828"/>
                </a:solidFill>
              </a:rPr>
              <a:t>800</a:t>
            </a:r>
          </a:p>
          <a:p>
            <a:r>
              <a:rPr lang="en-US" sz="1300" dirty="0">
                <a:solidFill>
                  <a:srgbClr val="FFFFFF"/>
                </a:solidFill>
              </a:rPr>
              <a:t>800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BC6DE4A-01E1-CDC3-0E7A-BB22B475D530}"/>
              </a:ext>
            </a:extLst>
          </p:cNvPr>
          <p:cNvSpPr/>
          <p:nvPr/>
        </p:nvSpPr>
        <p:spPr>
          <a:xfrm>
            <a:off x="7141816" y="355094"/>
            <a:ext cx="1441304" cy="882394"/>
          </a:xfrm>
          <a:prstGeom prst="rect">
            <a:avLst/>
          </a:prstGeom>
          <a:solidFill>
            <a:srgbClr val="90CA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D383E6C-76DB-D870-5A86-BAE8CBADC10C}"/>
              </a:ext>
            </a:extLst>
          </p:cNvPr>
          <p:cNvSpPr/>
          <p:nvPr/>
        </p:nvSpPr>
        <p:spPr>
          <a:xfrm>
            <a:off x="7141816" y="1354079"/>
            <a:ext cx="1441304" cy="882394"/>
          </a:xfrm>
          <a:prstGeom prst="rect">
            <a:avLst/>
          </a:prstGeom>
          <a:solidFill>
            <a:srgbClr val="64B5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4236B84-1E8E-32F4-9BF3-12B54DD18753}"/>
              </a:ext>
            </a:extLst>
          </p:cNvPr>
          <p:cNvSpPr/>
          <p:nvPr/>
        </p:nvSpPr>
        <p:spPr>
          <a:xfrm>
            <a:off x="7141816" y="2353823"/>
            <a:ext cx="1441304" cy="882394"/>
          </a:xfrm>
          <a:prstGeom prst="rect">
            <a:avLst/>
          </a:prstGeom>
          <a:solidFill>
            <a:srgbClr val="2096F3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FE54C2F-0682-C874-DFD1-CD26DE372608}"/>
              </a:ext>
            </a:extLst>
          </p:cNvPr>
          <p:cNvSpPr/>
          <p:nvPr/>
        </p:nvSpPr>
        <p:spPr>
          <a:xfrm>
            <a:off x="7141816" y="3354326"/>
            <a:ext cx="1441304" cy="882394"/>
          </a:xfrm>
          <a:prstGeom prst="rect">
            <a:avLst/>
          </a:prstGeom>
          <a:solidFill>
            <a:srgbClr val="1A76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29AB7DC-EA4E-0A46-593E-55803FABB877}"/>
              </a:ext>
            </a:extLst>
          </p:cNvPr>
          <p:cNvSpPr txBox="1"/>
          <p:nvPr/>
        </p:nvSpPr>
        <p:spPr>
          <a:xfrm>
            <a:off x="7635483" y="550069"/>
            <a:ext cx="45397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rgbClr val="101828"/>
                </a:solidFill>
              </a:rPr>
              <a:t>200</a:t>
            </a:r>
          </a:p>
          <a:p>
            <a:r>
              <a:rPr lang="en-US" sz="1300" dirty="0">
                <a:solidFill>
                  <a:srgbClr val="FFFFFF"/>
                </a:solidFill>
              </a:rPr>
              <a:t>200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C6476D2-C5D9-0F8B-59C2-3D775CED4A60}"/>
              </a:ext>
            </a:extLst>
          </p:cNvPr>
          <p:cNvSpPr txBox="1"/>
          <p:nvPr/>
        </p:nvSpPr>
        <p:spPr>
          <a:xfrm>
            <a:off x="7635483" y="1549054"/>
            <a:ext cx="45397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rgbClr val="101828"/>
                </a:solidFill>
              </a:rPr>
              <a:t>300</a:t>
            </a:r>
          </a:p>
          <a:p>
            <a:r>
              <a:rPr lang="en-US" sz="1300" dirty="0">
                <a:solidFill>
                  <a:srgbClr val="FFFFFF"/>
                </a:solidFill>
              </a:rPr>
              <a:t>300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399B045-49DB-B708-F045-059600264BA8}"/>
              </a:ext>
            </a:extLst>
          </p:cNvPr>
          <p:cNvSpPr txBox="1"/>
          <p:nvPr/>
        </p:nvSpPr>
        <p:spPr>
          <a:xfrm>
            <a:off x="7635483" y="2548798"/>
            <a:ext cx="45397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rgbClr val="101828"/>
                </a:solidFill>
              </a:rPr>
              <a:t>500</a:t>
            </a:r>
          </a:p>
          <a:p>
            <a:r>
              <a:rPr lang="en-US" sz="1300" dirty="0">
                <a:solidFill>
                  <a:srgbClr val="FFFFFF"/>
                </a:solidFill>
              </a:rPr>
              <a:t>500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12F4E66-1B87-C5A0-8F96-FDB6972CDD55}"/>
              </a:ext>
            </a:extLst>
          </p:cNvPr>
          <p:cNvSpPr txBox="1"/>
          <p:nvPr/>
        </p:nvSpPr>
        <p:spPr>
          <a:xfrm>
            <a:off x="7635483" y="3549301"/>
            <a:ext cx="45397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rgbClr val="101828"/>
                </a:solidFill>
              </a:rPr>
              <a:t>700</a:t>
            </a:r>
          </a:p>
          <a:p>
            <a:r>
              <a:rPr lang="en-US" sz="1300" dirty="0">
                <a:solidFill>
                  <a:srgbClr val="FFFFFF"/>
                </a:solidFill>
              </a:rPr>
              <a:t>700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8975260-1CBB-0E21-C098-2D550F94C970}"/>
              </a:ext>
            </a:extLst>
          </p:cNvPr>
          <p:cNvSpPr/>
          <p:nvPr/>
        </p:nvSpPr>
        <p:spPr>
          <a:xfrm>
            <a:off x="8802672" y="355094"/>
            <a:ext cx="1441304" cy="882394"/>
          </a:xfrm>
          <a:prstGeom prst="rect">
            <a:avLst/>
          </a:prstGeom>
          <a:solidFill>
            <a:srgbClr val="FFE08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756377C-13C2-D8AA-AC59-33FAA53001B8}"/>
              </a:ext>
            </a:extLst>
          </p:cNvPr>
          <p:cNvSpPr/>
          <p:nvPr/>
        </p:nvSpPr>
        <p:spPr>
          <a:xfrm>
            <a:off x="8802672" y="1354079"/>
            <a:ext cx="1441304" cy="882394"/>
          </a:xfrm>
          <a:prstGeom prst="rect">
            <a:avLst/>
          </a:prstGeom>
          <a:solidFill>
            <a:srgbClr val="FFD64E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18B55E3-45E5-1D4E-0496-B409B64B83BD}"/>
              </a:ext>
            </a:extLst>
          </p:cNvPr>
          <p:cNvSpPr/>
          <p:nvPr/>
        </p:nvSpPr>
        <p:spPr>
          <a:xfrm>
            <a:off x="8802672" y="2353823"/>
            <a:ext cx="1441304" cy="882394"/>
          </a:xfrm>
          <a:prstGeom prst="rect">
            <a:avLst/>
          </a:prstGeom>
          <a:solidFill>
            <a:srgbClr val="FFC10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88E088F-1F58-890E-8AC0-F1207DFD1A29}"/>
              </a:ext>
            </a:extLst>
          </p:cNvPr>
          <p:cNvSpPr/>
          <p:nvPr/>
        </p:nvSpPr>
        <p:spPr>
          <a:xfrm>
            <a:off x="8802672" y="3354326"/>
            <a:ext cx="1441304" cy="882394"/>
          </a:xfrm>
          <a:prstGeom prst="rect">
            <a:avLst/>
          </a:prstGeom>
          <a:solidFill>
            <a:srgbClr val="FFA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F830876-2E5E-0B36-FC47-A61E4F55BD6F}"/>
              </a:ext>
            </a:extLst>
          </p:cNvPr>
          <p:cNvSpPr/>
          <p:nvPr/>
        </p:nvSpPr>
        <p:spPr>
          <a:xfrm>
            <a:off x="8802672" y="4354070"/>
            <a:ext cx="1441304" cy="882394"/>
          </a:xfrm>
          <a:prstGeom prst="rect">
            <a:avLst/>
          </a:prstGeom>
          <a:solidFill>
            <a:srgbClr val="FF8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4570224-1520-4675-49C3-79971E79D57B}"/>
              </a:ext>
            </a:extLst>
          </p:cNvPr>
          <p:cNvSpPr txBox="1"/>
          <p:nvPr/>
        </p:nvSpPr>
        <p:spPr>
          <a:xfrm>
            <a:off x="9296339" y="550069"/>
            <a:ext cx="45397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rgbClr val="101828"/>
                </a:solidFill>
              </a:rPr>
              <a:t>200</a:t>
            </a:r>
          </a:p>
          <a:p>
            <a:r>
              <a:rPr lang="en-US" sz="1300" dirty="0">
                <a:solidFill>
                  <a:srgbClr val="FFFFFF"/>
                </a:solidFill>
              </a:rPr>
              <a:t>200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F1C87E7-7CDC-003C-690A-8587F94ABF15}"/>
              </a:ext>
            </a:extLst>
          </p:cNvPr>
          <p:cNvSpPr txBox="1"/>
          <p:nvPr/>
        </p:nvSpPr>
        <p:spPr>
          <a:xfrm>
            <a:off x="9296339" y="1549054"/>
            <a:ext cx="45397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rgbClr val="101828"/>
                </a:solidFill>
              </a:rPr>
              <a:t>300</a:t>
            </a:r>
          </a:p>
          <a:p>
            <a:r>
              <a:rPr lang="en-US" sz="1300" dirty="0">
                <a:solidFill>
                  <a:srgbClr val="FFFFFF"/>
                </a:solidFill>
              </a:rPr>
              <a:t>300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9B421E9-38B9-65E8-5B9E-F602908998D8}"/>
              </a:ext>
            </a:extLst>
          </p:cNvPr>
          <p:cNvSpPr txBox="1"/>
          <p:nvPr/>
        </p:nvSpPr>
        <p:spPr>
          <a:xfrm>
            <a:off x="9296339" y="2548798"/>
            <a:ext cx="45397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rgbClr val="101828"/>
                </a:solidFill>
              </a:rPr>
              <a:t>500</a:t>
            </a:r>
          </a:p>
          <a:p>
            <a:r>
              <a:rPr lang="en-US" sz="1300" dirty="0">
                <a:solidFill>
                  <a:srgbClr val="FFFFFF"/>
                </a:solidFill>
              </a:rPr>
              <a:t>500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1700164-F59E-5D2C-DAED-78F0DDF06A44}"/>
              </a:ext>
            </a:extLst>
          </p:cNvPr>
          <p:cNvSpPr txBox="1"/>
          <p:nvPr/>
        </p:nvSpPr>
        <p:spPr>
          <a:xfrm>
            <a:off x="9296339" y="3549301"/>
            <a:ext cx="45397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rgbClr val="101828"/>
                </a:solidFill>
              </a:rPr>
              <a:t>700</a:t>
            </a:r>
          </a:p>
          <a:p>
            <a:r>
              <a:rPr lang="en-US" sz="1300" dirty="0">
                <a:solidFill>
                  <a:srgbClr val="FFFFFF"/>
                </a:solidFill>
              </a:rPr>
              <a:t>700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411E163-9AFB-83B9-B2E9-65184194A456}"/>
              </a:ext>
            </a:extLst>
          </p:cNvPr>
          <p:cNvSpPr txBox="1"/>
          <p:nvPr/>
        </p:nvSpPr>
        <p:spPr>
          <a:xfrm>
            <a:off x="9296339" y="4549045"/>
            <a:ext cx="45397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rgbClr val="101828"/>
                </a:solidFill>
              </a:rPr>
              <a:t>800</a:t>
            </a:r>
          </a:p>
          <a:p>
            <a:r>
              <a:rPr lang="en-US" sz="1300" dirty="0">
                <a:solidFill>
                  <a:srgbClr val="FFFFFF"/>
                </a:solidFill>
              </a:rPr>
              <a:t>800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0909E7B-333D-1271-742D-98125920E859}"/>
              </a:ext>
            </a:extLst>
          </p:cNvPr>
          <p:cNvSpPr/>
          <p:nvPr/>
        </p:nvSpPr>
        <p:spPr>
          <a:xfrm>
            <a:off x="10325032" y="4354070"/>
            <a:ext cx="1441304" cy="882394"/>
          </a:xfrm>
          <a:prstGeom prst="rect">
            <a:avLst/>
          </a:prstGeom>
          <a:solidFill>
            <a:srgbClr val="1565C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6C4A4C7-665A-6F88-C50D-C68D4216109F}"/>
              </a:ext>
            </a:extLst>
          </p:cNvPr>
          <p:cNvSpPr txBox="1"/>
          <p:nvPr/>
        </p:nvSpPr>
        <p:spPr>
          <a:xfrm>
            <a:off x="10818699" y="4549045"/>
            <a:ext cx="45397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rgbClr val="101828"/>
                </a:solidFill>
              </a:rPr>
              <a:t>800</a:t>
            </a:r>
          </a:p>
          <a:p>
            <a:r>
              <a:rPr lang="en-US" sz="1300" dirty="0">
                <a:solidFill>
                  <a:srgbClr val="FFFFFF"/>
                </a:solidFill>
              </a:rPr>
              <a:t>800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B538CE51-D722-00A4-F8FA-527C09E566C6}"/>
              </a:ext>
            </a:extLst>
          </p:cNvPr>
          <p:cNvSpPr/>
          <p:nvPr/>
        </p:nvSpPr>
        <p:spPr>
          <a:xfrm>
            <a:off x="10325032" y="355094"/>
            <a:ext cx="1441304" cy="882394"/>
          </a:xfrm>
          <a:prstGeom prst="rect">
            <a:avLst/>
          </a:prstGeom>
          <a:solidFill>
            <a:srgbClr val="90CA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342A26F-3651-0166-E470-65DA3AE13FB8}"/>
              </a:ext>
            </a:extLst>
          </p:cNvPr>
          <p:cNvSpPr/>
          <p:nvPr/>
        </p:nvSpPr>
        <p:spPr>
          <a:xfrm>
            <a:off x="10325032" y="1354079"/>
            <a:ext cx="1441304" cy="882394"/>
          </a:xfrm>
          <a:prstGeom prst="rect">
            <a:avLst/>
          </a:prstGeom>
          <a:solidFill>
            <a:srgbClr val="64B5F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B4EF2840-FEAA-5248-AD3C-68B8EA1E159E}"/>
              </a:ext>
            </a:extLst>
          </p:cNvPr>
          <p:cNvSpPr/>
          <p:nvPr/>
        </p:nvSpPr>
        <p:spPr>
          <a:xfrm>
            <a:off x="10325032" y="2353823"/>
            <a:ext cx="1441304" cy="882394"/>
          </a:xfrm>
          <a:prstGeom prst="rect">
            <a:avLst/>
          </a:prstGeom>
          <a:solidFill>
            <a:srgbClr val="2096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A31D45E8-5F51-258E-9FB1-6C182BF6B0D7}"/>
              </a:ext>
            </a:extLst>
          </p:cNvPr>
          <p:cNvSpPr/>
          <p:nvPr/>
        </p:nvSpPr>
        <p:spPr>
          <a:xfrm>
            <a:off x="10325032" y="3354326"/>
            <a:ext cx="1441304" cy="882394"/>
          </a:xfrm>
          <a:prstGeom prst="rect">
            <a:avLst/>
          </a:prstGeom>
          <a:solidFill>
            <a:srgbClr val="1A76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0E54C42-137E-7144-DB08-2E4AAB26E023}"/>
              </a:ext>
            </a:extLst>
          </p:cNvPr>
          <p:cNvSpPr txBox="1"/>
          <p:nvPr/>
        </p:nvSpPr>
        <p:spPr>
          <a:xfrm>
            <a:off x="10818699" y="550069"/>
            <a:ext cx="45397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rgbClr val="101828"/>
                </a:solidFill>
              </a:rPr>
              <a:t>200</a:t>
            </a:r>
          </a:p>
          <a:p>
            <a:r>
              <a:rPr lang="en-US" sz="1300" dirty="0">
                <a:solidFill>
                  <a:srgbClr val="FFFFFF"/>
                </a:solidFill>
              </a:rPr>
              <a:t>200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92719DB-D23B-D290-0F48-FB8721EED61B}"/>
              </a:ext>
            </a:extLst>
          </p:cNvPr>
          <p:cNvSpPr txBox="1"/>
          <p:nvPr/>
        </p:nvSpPr>
        <p:spPr>
          <a:xfrm>
            <a:off x="10818699" y="1549054"/>
            <a:ext cx="45397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rgbClr val="101828"/>
                </a:solidFill>
              </a:rPr>
              <a:t>300</a:t>
            </a:r>
          </a:p>
          <a:p>
            <a:r>
              <a:rPr lang="en-US" sz="1300" dirty="0">
                <a:solidFill>
                  <a:srgbClr val="FFFFFF"/>
                </a:solidFill>
              </a:rPr>
              <a:t>300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89B0588-48EB-20D6-BC0D-BF4C63CAA5A2}"/>
              </a:ext>
            </a:extLst>
          </p:cNvPr>
          <p:cNvSpPr txBox="1"/>
          <p:nvPr/>
        </p:nvSpPr>
        <p:spPr>
          <a:xfrm>
            <a:off x="10818699" y="2548798"/>
            <a:ext cx="45397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rgbClr val="101828"/>
                </a:solidFill>
              </a:rPr>
              <a:t>500</a:t>
            </a:r>
          </a:p>
          <a:p>
            <a:r>
              <a:rPr lang="en-US" sz="1300" dirty="0">
                <a:solidFill>
                  <a:srgbClr val="FFFFFF"/>
                </a:solidFill>
              </a:rPr>
              <a:t>500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7011D73-9820-D8CB-6E9F-411171274635}"/>
              </a:ext>
            </a:extLst>
          </p:cNvPr>
          <p:cNvSpPr txBox="1"/>
          <p:nvPr/>
        </p:nvSpPr>
        <p:spPr>
          <a:xfrm>
            <a:off x="10818699" y="3549301"/>
            <a:ext cx="45397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rgbClr val="101828"/>
                </a:solidFill>
              </a:rPr>
              <a:t>700</a:t>
            </a:r>
          </a:p>
          <a:p>
            <a:r>
              <a:rPr lang="en-US" sz="1300" dirty="0">
                <a:solidFill>
                  <a:srgbClr val="FFFFFF"/>
                </a:solidFill>
              </a:rPr>
              <a:t>700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1BCC90D-A175-0DDE-E76F-CF176AA74290}"/>
              </a:ext>
            </a:extLst>
          </p:cNvPr>
          <p:cNvSpPr/>
          <p:nvPr/>
        </p:nvSpPr>
        <p:spPr>
          <a:xfrm>
            <a:off x="5619456" y="5353814"/>
            <a:ext cx="1441304" cy="882394"/>
          </a:xfrm>
          <a:prstGeom prst="rect">
            <a:avLst/>
          </a:prstGeom>
          <a:solidFill>
            <a:srgbClr val="FF6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1D03D6E-9993-7A5D-257D-2D799F8D48BC}"/>
              </a:ext>
            </a:extLst>
          </p:cNvPr>
          <p:cNvSpPr txBox="1"/>
          <p:nvPr/>
        </p:nvSpPr>
        <p:spPr>
          <a:xfrm>
            <a:off x="6113123" y="5548789"/>
            <a:ext cx="45397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rgbClr val="101828"/>
                </a:solidFill>
              </a:rPr>
              <a:t>900</a:t>
            </a:r>
          </a:p>
          <a:p>
            <a:r>
              <a:rPr lang="en-US" sz="1300" dirty="0">
                <a:solidFill>
                  <a:srgbClr val="FFFFFF"/>
                </a:solidFill>
              </a:rPr>
              <a:t>900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D392A496-F1CD-C934-3EA7-87818F688454}"/>
              </a:ext>
            </a:extLst>
          </p:cNvPr>
          <p:cNvSpPr/>
          <p:nvPr/>
        </p:nvSpPr>
        <p:spPr>
          <a:xfrm>
            <a:off x="7141816" y="5353814"/>
            <a:ext cx="1441304" cy="882394"/>
          </a:xfrm>
          <a:prstGeom prst="rect">
            <a:avLst/>
          </a:prstGeom>
          <a:solidFill>
            <a:srgbClr val="0C47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13F093C-4D26-6038-664F-0CF1F5B6C8A5}"/>
              </a:ext>
            </a:extLst>
          </p:cNvPr>
          <p:cNvSpPr txBox="1"/>
          <p:nvPr/>
        </p:nvSpPr>
        <p:spPr>
          <a:xfrm>
            <a:off x="7635483" y="5548789"/>
            <a:ext cx="45397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rgbClr val="101828"/>
                </a:solidFill>
              </a:rPr>
              <a:t>900</a:t>
            </a:r>
          </a:p>
          <a:p>
            <a:r>
              <a:rPr lang="en-US" sz="1300" dirty="0">
                <a:solidFill>
                  <a:srgbClr val="FFFFFF"/>
                </a:solidFill>
              </a:rPr>
              <a:t>900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09ECAC95-B14D-2F7A-B8A4-F445AC120A02}"/>
              </a:ext>
            </a:extLst>
          </p:cNvPr>
          <p:cNvSpPr/>
          <p:nvPr/>
        </p:nvSpPr>
        <p:spPr>
          <a:xfrm>
            <a:off x="8802672" y="5353814"/>
            <a:ext cx="1441304" cy="882394"/>
          </a:xfrm>
          <a:prstGeom prst="rect">
            <a:avLst/>
          </a:prstGeom>
          <a:solidFill>
            <a:srgbClr val="FF6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930748D-FAC9-944D-37DB-109DABBCA234}"/>
              </a:ext>
            </a:extLst>
          </p:cNvPr>
          <p:cNvSpPr txBox="1"/>
          <p:nvPr/>
        </p:nvSpPr>
        <p:spPr>
          <a:xfrm>
            <a:off x="9296339" y="5548789"/>
            <a:ext cx="45397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rgbClr val="101828"/>
                </a:solidFill>
              </a:rPr>
              <a:t>900</a:t>
            </a:r>
          </a:p>
          <a:p>
            <a:r>
              <a:rPr lang="en-US" sz="1300" dirty="0">
                <a:solidFill>
                  <a:srgbClr val="FFFFFF"/>
                </a:solidFill>
              </a:rPr>
              <a:t>900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35AFB995-8843-9479-9892-9774100B87AB}"/>
              </a:ext>
            </a:extLst>
          </p:cNvPr>
          <p:cNvSpPr/>
          <p:nvPr/>
        </p:nvSpPr>
        <p:spPr>
          <a:xfrm>
            <a:off x="10325032" y="5353814"/>
            <a:ext cx="1441304" cy="882394"/>
          </a:xfrm>
          <a:prstGeom prst="rect">
            <a:avLst/>
          </a:prstGeom>
          <a:solidFill>
            <a:srgbClr val="0C47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FECCA96-3AAD-63C3-0B08-1C2F64EECF59}"/>
              </a:ext>
            </a:extLst>
          </p:cNvPr>
          <p:cNvSpPr txBox="1"/>
          <p:nvPr/>
        </p:nvSpPr>
        <p:spPr>
          <a:xfrm>
            <a:off x="10818699" y="5548789"/>
            <a:ext cx="45397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>
                <a:solidFill>
                  <a:srgbClr val="101828"/>
                </a:solidFill>
              </a:rPr>
              <a:t>900</a:t>
            </a:r>
          </a:p>
          <a:p>
            <a:r>
              <a:rPr lang="en-US" sz="1300" dirty="0">
                <a:solidFill>
                  <a:srgbClr val="FFFFFF"/>
                </a:solidFill>
              </a:rPr>
              <a:t>900</a:t>
            </a:r>
          </a:p>
        </p:txBody>
      </p:sp>
    </p:spTree>
    <p:extLst>
      <p:ext uri="{BB962C8B-B14F-4D97-AF65-F5344CB8AC3E}">
        <p14:creationId xmlns:p14="http://schemas.microsoft.com/office/powerpoint/2010/main" val="1902774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F7C4AE3-A7DD-A56B-7BFD-0AE033DCC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1931" y="0"/>
            <a:ext cx="6869151" cy="37010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A6D761-298F-D5DA-D651-3084949B4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2849" y="3156949"/>
            <a:ext cx="6869151" cy="370105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20D6409-67C7-7843-0A24-1D98FAB5291F}"/>
              </a:ext>
            </a:extLst>
          </p:cNvPr>
          <p:cNvSpPr/>
          <p:nvPr/>
        </p:nvSpPr>
        <p:spPr>
          <a:xfrm>
            <a:off x="6096000" y="3992137"/>
            <a:ext cx="2200507" cy="247556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63A01F-CFD4-7191-09CF-495F3C90B11C}"/>
              </a:ext>
            </a:extLst>
          </p:cNvPr>
          <p:cNvSpPr/>
          <p:nvPr/>
        </p:nvSpPr>
        <p:spPr>
          <a:xfrm>
            <a:off x="9144000" y="3992138"/>
            <a:ext cx="2200506" cy="2475568"/>
          </a:xfrm>
          <a:prstGeom prst="rect">
            <a:avLst/>
          </a:prstGeom>
          <a:solidFill>
            <a:srgbClr val="1D29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6C6CA0-FBDB-E458-5E69-CC7B426D2AB4}"/>
              </a:ext>
            </a:extLst>
          </p:cNvPr>
          <p:cNvSpPr>
            <a:spLocks noChangeAspect="1"/>
          </p:cNvSpPr>
          <p:nvPr/>
        </p:nvSpPr>
        <p:spPr>
          <a:xfrm>
            <a:off x="6229072" y="4170556"/>
            <a:ext cx="411480" cy="411480"/>
          </a:xfrm>
          <a:prstGeom prst="rect">
            <a:avLst/>
          </a:prstGeom>
          <a:solidFill>
            <a:srgbClr val="FFD54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6C09F38-6818-C5EF-9AD5-532AA6046E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1884" y="46494"/>
            <a:ext cx="2523226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796E05B-4C34-7AA5-9696-32314CB4ED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2567687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903EEFD-C6FF-E156-3F89-5B103908EFFC}"/>
              </a:ext>
            </a:extLst>
          </p:cNvPr>
          <p:cNvSpPr>
            <a:spLocks noChangeAspect="1"/>
          </p:cNvSpPr>
          <p:nvPr/>
        </p:nvSpPr>
        <p:spPr>
          <a:xfrm>
            <a:off x="6737567" y="4170556"/>
            <a:ext cx="411480" cy="411480"/>
          </a:xfrm>
          <a:prstGeom prst="rect">
            <a:avLst/>
          </a:prstGeom>
          <a:solidFill>
            <a:srgbClr val="FFC10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694DA0-8224-E091-20F5-2263A87FBEA4}"/>
              </a:ext>
            </a:extLst>
          </p:cNvPr>
          <p:cNvSpPr>
            <a:spLocks noChangeAspect="1"/>
          </p:cNvSpPr>
          <p:nvPr/>
        </p:nvSpPr>
        <p:spPr>
          <a:xfrm>
            <a:off x="7246063" y="4170556"/>
            <a:ext cx="411480" cy="411480"/>
          </a:xfrm>
          <a:prstGeom prst="rect">
            <a:avLst/>
          </a:prstGeom>
          <a:solidFill>
            <a:srgbClr val="FFA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75AC49-EAE6-5F70-3AC8-CD59947DB2AB}"/>
              </a:ext>
            </a:extLst>
          </p:cNvPr>
          <p:cNvSpPr>
            <a:spLocks noChangeAspect="1"/>
          </p:cNvSpPr>
          <p:nvPr/>
        </p:nvSpPr>
        <p:spPr>
          <a:xfrm>
            <a:off x="7754558" y="4170556"/>
            <a:ext cx="411480" cy="411480"/>
          </a:xfrm>
          <a:prstGeom prst="rect">
            <a:avLst/>
          </a:prstGeom>
          <a:solidFill>
            <a:srgbClr val="FF6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05A04B-472A-2411-FA3B-195B710DA9AE}"/>
              </a:ext>
            </a:extLst>
          </p:cNvPr>
          <p:cNvSpPr txBox="1"/>
          <p:nvPr/>
        </p:nvSpPr>
        <p:spPr>
          <a:xfrm>
            <a:off x="6239392" y="4564752"/>
            <a:ext cx="19543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101828"/>
                </a:solidFill>
              </a:rPr>
              <a:t>300          500          700          900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5C5EDEB-6CC0-3B15-26D8-47CE66390D4D}"/>
              </a:ext>
            </a:extLst>
          </p:cNvPr>
          <p:cNvSpPr>
            <a:spLocks noChangeAspect="1"/>
          </p:cNvSpPr>
          <p:nvPr/>
        </p:nvSpPr>
        <p:spPr>
          <a:xfrm>
            <a:off x="9301748" y="4170556"/>
            <a:ext cx="411480" cy="411480"/>
          </a:xfrm>
          <a:prstGeom prst="rect">
            <a:avLst/>
          </a:prstGeom>
          <a:solidFill>
            <a:srgbClr val="FFD54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179AA66-0AAC-F087-88C4-F39077B9BBA1}"/>
              </a:ext>
            </a:extLst>
          </p:cNvPr>
          <p:cNvSpPr>
            <a:spLocks noChangeAspect="1"/>
          </p:cNvSpPr>
          <p:nvPr/>
        </p:nvSpPr>
        <p:spPr>
          <a:xfrm>
            <a:off x="9810243" y="4170556"/>
            <a:ext cx="411480" cy="411480"/>
          </a:xfrm>
          <a:prstGeom prst="rect">
            <a:avLst/>
          </a:prstGeom>
          <a:solidFill>
            <a:srgbClr val="FFC10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9759E02-DE0C-3E50-E9C7-33212CA0483C}"/>
              </a:ext>
            </a:extLst>
          </p:cNvPr>
          <p:cNvSpPr>
            <a:spLocks noChangeAspect="1"/>
          </p:cNvSpPr>
          <p:nvPr/>
        </p:nvSpPr>
        <p:spPr>
          <a:xfrm>
            <a:off x="10318739" y="4170556"/>
            <a:ext cx="411480" cy="411480"/>
          </a:xfrm>
          <a:prstGeom prst="rect">
            <a:avLst/>
          </a:prstGeom>
          <a:solidFill>
            <a:srgbClr val="FFA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279447-60C2-7678-5D5D-02C49FA084BC}"/>
              </a:ext>
            </a:extLst>
          </p:cNvPr>
          <p:cNvSpPr>
            <a:spLocks noChangeAspect="1"/>
          </p:cNvSpPr>
          <p:nvPr/>
        </p:nvSpPr>
        <p:spPr>
          <a:xfrm>
            <a:off x="10827234" y="4170556"/>
            <a:ext cx="411480" cy="411480"/>
          </a:xfrm>
          <a:prstGeom prst="rect">
            <a:avLst/>
          </a:prstGeom>
          <a:solidFill>
            <a:srgbClr val="FF6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DAD4EB-56B7-8FFC-3549-5408FE698996}"/>
              </a:ext>
            </a:extLst>
          </p:cNvPr>
          <p:cNvSpPr txBox="1"/>
          <p:nvPr/>
        </p:nvSpPr>
        <p:spPr>
          <a:xfrm>
            <a:off x="9312068" y="4564752"/>
            <a:ext cx="19543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FFFF"/>
                </a:solidFill>
              </a:rPr>
              <a:t>300          500          700          900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DA7CDCA-7F4E-E624-A1F7-BB54E292243F}"/>
              </a:ext>
            </a:extLst>
          </p:cNvPr>
          <p:cNvSpPr>
            <a:spLocks noChangeAspect="1"/>
          </p:cNvSpPr>
          <p:nvPr/>
        </p:nvSpPr>
        <p:spPr>
          <a:xfrm>
            <a:off x="9808390" y="5045979"/>
            <a:ext cx="411480" cy="411480"/>
          </a:xfrm>
          <a:prstGeom prst="rect">
            <a:avLst/>
          </a:prstGeom>
          <a:solidFill>
            <a:srgbClr val="BB86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BD723B-F48A-FC01-FF50-B66B338076DD}"/>
              </a:ext>
            </a:extLst>
          </p:cNvPr>
          <p:cNvSpPr>
            <a:spLocks noChangeAspect="1"/>
          </p:cNvSpPr>
          <p:nvPr/>
        </p:nvSpPr>
        <p:spPr>
          <a:xfrm>
            <a:off x="10318739" y="5045979"/>
            <a:ext cx="411480" cy="411480"/>
          </a:xfrm>
          <a:prstGeom prst="rect">
            <a:avLst/>
          </a:prstGeom>
          <a:solidFill>
            <a:srgbClr val="03DAC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0B82F66-D7BB-78A7-D3C0-3E2715261447}"/>
              </a:ext>
            </a:extLst>
          </p:cNvPr>
          <p:cNvSpPr>
            <a:spLocks noChangeAspect="1"/>
          </p:cNvSpPr>
          <p:nvPr/>
        </p:nvSpPr>
        <p:spPr>
          <a:xfrm>
            <a:off x="9298700" y="5045979"/>
            <a:ext cx="411480" cy="411480"/>
          </a:xfrm>
          <a:prstGeom prst="rect">
            <a:avLst/>
          </a:prstGeom>
          <a:solidFill>
            <a:srgbClr val="FFE08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85676A0-B660-6CCF-42A0-AC27FE673E93}"/>
              </a:ext>
            </a:extLst>
          </p:cNvPr>
          <p:cNvSpPr>
            <a:spLocks noChangeAspect="1"/>
          </p:cNvSpPr>
          <p:nvPr/>
        </p:nvSpPr>
        <p:spPr>
          <a:xfrm>
            <a:off x="10827234" y="5045979"/>
            <a:ext cx="411480" cy="411480"/>
          </a:xfrm>
          <a:prstGeom prst="rect">
            <a:avLst/>
          </a:prstGeom>
          <a:solidFill>
            <a:srgbClr val="90CA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C16EC4E-AAEB-A66C-25CA-DAE36BFC18E5}"/>
              </a:ext>
            </a:extLst>
          </p:cNvPr>
          <p:cNvSpPr txBox="1"/>
          <p:nvPr/>
        </p:nvSpPr>
        <p:spPr>
          <a:xfrm>
            <a:off x="9298700" y="5450242"/>
            <a:ext cx="19400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FFFFFF"/>
                </a:solidFill>
              </a:rPr>
              <a:t>200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CB350E8-705F-1BB2-CC01-EE1372ECABC3}"/>
              </a:ext>
            </a:extLst>
          </p:cNvPr>
          <p:cNvSpPr>
            <a:spLocks noChangeAspect="1"/>
          </p:cNvSpPr>
          <p:nvPr/>
        </p:nvSpPr>
        <p:spPr>
          <a:xfrm>
            <a:off x="9301748" y="5777778"/>
            <a:ext cx="411480" cy="411480"/>
          </a:xfrm>
          <a:prstGeom prst="rect">
            <a:avLst/>
          </a:prstGeom>
          <a:solidFill>
            <a:srgbClr val="64B5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42165AE-138A-A5EE-54C1-A7176C46C75E}"/>
              </a:ext>
            </a:extLst>
          </p:cNvPr>
          <p:cNvSpPr>
            <a:spLocks noChangeAspect="1"/>
          </p:cNvSpPr>
          <p:nvPr/>
        </p:nvSpPr>
        <p:spPr>
          <a:xfrm>
            <a:off x="9810243" y="5777778"/>
            <a:ext cx="411480" cy="411480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6CDEEF0-9047-0E0C-4EC3-BEB8EBD153BD}"/>
              </a:ext>
            </a:extLst>
          </p:cNvPr>
          <p:cNvSpPr>
            <a:spLocks noChangeAspect="1"/>
          </p:cNvSpPr>
          <p:nvPr/>
        </p:nvSpPr>
        <p:spPr>
          <a:xfrm>
            <a:off x="10318739" y="5777778"/>
            <a:ext cx="411480" cy="411480"/>
          </a:xfrm>
          <a:prstGeom prst="rect">
            <a:avLst/>
          </a:prstGeom>
          <a:solidFill>
            <a:srgbClr val="1976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A463CEE-FA70-B928-7ADC-A3B1162C4D68}"/>
              </a:ext>
            </a:extLst>
          </p:cNvPr>
          <p:cNvSpPr>
            <a:spLocks noChangeAspect="1"/>
          </p:cNvSpPr>
          <p:nvPr/>
        </p:nvSpPr>
        <p:spPr>
          <a:xfrm>
            <a:off x="10827234" y="5777778"/>
            <a:ext cx="411480" cy="411480"/>
          </a:xfrm>
          <a:prstGeom prst="rect">
            <a:avLst/>
          </a:prstGeom>
          <a:solidFill>
            <a:srgbClr val="0D47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9205059-8CCC-FD29-6EED-B99F4FA80383}"/>
              </a:ext>
            </a:extLst>
          </p:cNvPr>
          <p:cNvSpPr txBox="1"/>
          <p:nvPr/>
        </p:nvSpPr>
        <p:spPr>
          <a:xfrm>
            <a:off x="9312068" y="6171974"/>
            <a:ext cx="19543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FFFF"/>
                </a:solidFill>
              </a:rPr>
              <a:t>300          500          700          900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17F4067-1A3C-AB8A-9A47-1AE36E340400}"/>
              </a:ext>
            </a:extLst>
          </p:cNvPr>
          <p:cNvSpPr>
            <a:spLocks noChangeAspect="1"/>
          </p:cNvSpPr>
          <p:nvPr/>
        </p:nvSpPr>
        <p:spPr>
          <a:xfrm>
            <a:off x="6229072" y="5777778"/>
            <a:ext cx="411480" cy="411480"/>
          </a:xfrm>
          <a:prstGeom prst="rect">
            <a:avLst/>
          </a:prstGeom>
          <a:solidFill>
            <a:srgbClr val="64B5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6AEB5B0-DF1F-71A1-BEF0-D96DB3ADCBA0}"/>
              </a:ext>
            </a:extLst>
          </p:cNvPr>
          <p:cNvSpPr>
            <a:spLocks noChangeAspect="1"/>
          </p:cNvSpPr>
          <p:nvPr/>
        </p:nvSpPr>
        <p:spPr>
          <a:xfrm>
            <a:off x="6737567" y="5777778"/>
            <a:ext cx="411480" cy="411480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A31187B-DD5F-3EBF-07A3-6BE7EAF63D77}"/>
              </a:ext>
            </a:extLst>
          </p:cNvPr>
          <p:cNvSpPr>
            <a:spLocks noChangeAspect="1"/>
          </p:cNvSpPr>
          <p:nvPr/>
        </p:nvSpPr>
        <p:spPr>
          <a:xfrm>
            <a:off x="7246063" y="5777778"/>
            <a:ext cx="411480" cy="411480"/>
          </a:xfrm>
          <a:prstGeom prst="rect">
            <a:avLst/>
          </a:prstGeom>
          <a:solidFill>
            <a:srgbClr val="1976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DD82812-D182-00BF-882A-82B274373FCC}"/>
              </a:ext>
            </a:extLst>
          </p:cNvPr>
          <p:cNvSpPr>
            <a:spLocks noChangeAspect="1"/>
          </p:cNvSpPr>
          <p:nvPr/>
        </p:nvSpPr>
        <p:spPr>
          <a:xfrm>
            <a:off x="7754558" y="5777778"/>
            <a:ext cx="411480" cy="411480"/>
          </a:xfrm>
          <a:prstGeom prst="rect">
            <a:avLst/>
          </a:prstGeom>
          <a:solidFill>
            <a:srgbClr val="0D47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7A2A012-35AE-EBC2-1145-B80B8F4134DB}"/>
              </a:ext>
            </a:extLst>
          </p:cNvPr>
          <p:cNvSpPr txBox="1"/>
          <p:nvPr/>
        </p:nvSpPr>
        <p:spPr>
          <a:xfrm>
            <a:off x="6239392" y="6171974"/>
            <a:ext cx="19543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101828"/>
                </a:solidFill>
              </a:rPr>
              <a:t>300          500          700          900</a:t>
            </a:r>
          </a:p>
        </p:txBody>
      </p:sp>
    </p:spTree>
    <p:extLst>
      <p:ext uri="{BB962C8B-B14F-4D97-AF65-F5344CB8AC3E}">
        <p14:creationId xmlns:p14="http://schemas.microsoft.com/office/powerpoint/2010/main" val="2879005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angle 106">
            <a:extLst>
              <a:ext uri="{FF2B5EF4-FFF2-40B4-BE49-F238E27FC236}">
                <a16:creationId xmlns:a16="http://schemas.microsoft.com/office/drawing/2014/main" id="{05A932B1-0473-9845-2B29-BE1E741720A4}"/>
              </a:ext>
            </a:extLst>
          </p:cNvPr>
          <p:cNvSpPr/>
          <p:nvPr/>
        </p:nvSpPr>
        <p:spPr>
          <a:xfrm>
            <a:off x="-19707" y="-81023"/>
            <a:ext cx="12211707" cy="6966733"/>
          </a:xfrm>
          <a:prstGeom prst="rect">
            <a:avLst/>
          </a:prstGeom>
          <a:solidFill>
            <a:srgbClr val="121212"/>
          </a:solidFill>
          <a:ln>
            <a:solidFill>
              <a:srgbClr val="12121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647B253B-12A1-BAFA-AC8F-003AED8B3B8D}"/>
              </a:ext>
            </a:extLst>
          </p:cNvPr>
          <p:cNvSpPr/>
          <p:nvPr/>
        </p:nvSpPr>
        <p:spPr>
          <a:xfrm>
            <a:off x="105776" y="203002"/>
            <a:ext cx="5880178" cy="3225998"/>
          </a:xfrm>
          <a:prstGeom prst="rect">
            <a:avLst/>
          </a:prstGeom>
          <a:solidFill>
            <a:srgbClr val="1A1A1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8BC194-D119-0BAA-949E-21F2446EC36A}"/>
              </a:ext>
            </a:extLst>
          </p:cNvPr>
          <p:cNvSpPr/>
          <p:nvPr/>
        </p:nvSpPr>
        <p:spPr>
          <a:xfrm>
            <a:off x="249460" y="928067"/>
            <a:ext cx="790394" cy="759148"/>
          </a:xfrm>
          <a:prstGeom prst="rect">
            <a:avLst/>
          </a:prstGeom>
          <a:solidFill>
            <a:srgbClr val="FFE08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7A3125-7BF1-4D3F-FF0E-84B0DC79CAAC}"/>
              </a:ext>
            </a:extLst>
          </p:cNvPr>
          <p:cNvSpPr/>
          <p:nvPr/>
        </p:nvSpPr>
        <p:spPr>
          <a:xfrm>
            <a:off x="1208066" y="928451"/>
            <a:ext cx="790394" cy="756862"/>
          </a:xfrm>
          <a:prstGeom prst="rect">
            <a:avLst/>
          </a:prstGeom>
          <a:solidFill>
            <a:srgbClr val="FFD64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DB2832-0F4D-A842-8BEF-472B95B83919}"/>
              </a:ext>
            </a:extLst>
          </p:cNvPr>
          <p:cNvSpPr/>
          <p:nvPr/>
        </p:nvSpPr>
        <p:spPr>
          <a:xfrm>
            <a:off x="2166672" y="942660"/>
            <a:ext cx="790394" cy="741836"/>
          </a:xfrm>
          <a:prstGeom prst="rect">
            <a:avLst/>
          </a:prstGeom>
          <a:solidFill>
            <a:srgbClr val="FFC108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64BB17-48AF-9149-61B7-658B2E6F6C54}"/>
              </a:ext>
            </a:extLst>
          </p:cNvPr>
          <p:cNvSpPr/>
          <p:nvPr/>
        </p:nvSpPr>
        <p:spPr>
          <a:xfrm>
            <a:off x="3125278" y="942660"/>
            <a:ext cx="790394" cy="741836"/>
          </a:xfrm>
          <a:prstGeom prst="rect">
            <a:avLst/>
          </a:prstGeom>
          <a:solidFill>
            <a:srgbClr val="FFA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6C0796-E0B8-F080-9BBD-CFAE4F9D9DCD}"/>
              </a:ext>
            </a:extLst>
          </p:cNvPr>
          <p:cNvSpPr/>
          <p:nvPr/>
        </p:nvSpPr>
        <p:spPr>
          <a:xfrm>
            <a:off x="4083884" y="954966"/>
            <a:ext cx="790394" cy="726814"/>
          </a:xfrm>
          <a:prstGeom prst="rect">
            <a:avLst/>
          </a:prstGeom>
          <a:solidFill>
            <a:srgbClr val="FF8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161D28-46AC-4506-D435-8EBC78D27626}"/>
              </a:ext>
            </a:extLst>
          </p:cNvPr>
          <p:cNvSpPr txBox="1"/>
          <p:nvPr/>
        </p:nvSpPr>
        <p:spPr>
          <a:xfrm>
            <a:off x="417672" y="1061419"/>
            <a:ext cx="45397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101828"/>
                </a:solidFill>
              </a:rPr>
              <a:t>200</a:t>
            </a:r>
          </a:p>
          <a:p>
            <a:r>
              <a:rPr lang="en-US" sz="1300" dirty="0">
                <a:solidFill>
                  <a:srgbClr val="FFFFFF"/>
                </a:solidFill>
              </a:rPr>
              <a:t>200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F6EBB7-3FB8-FF12-6831-6D1741154942}"/>
              </a:ext>
            </a:extLst>
          </p:cNvPr>
          <p:cNvSpPr txBox="1"/>
          <p:nvPr/>
        </p:nvSpPr>
        <p:spPr>
          <a:xfrm>
            <a:off x="1376278" y="1060660"/>
            <a:ext cx="45397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101828"/>
                </a:solidFill>
              </a:rPr>
              <a:t>300</a:t>
            </a:r>
          </a:p>
          <a:p>
            <a:r>
              <a:rPr lang="en-US" sz="1300" dirty="0">
                <a:solidFill>
                  <a:srgbClr val="FFFFFF"/>
                </a:solidFill>
              </a:rPr>
              <a:t>300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CC5455-5EB2-91F8-32B5-5A250353C16B}"/>
              </a:ext>
            </a:extLst>
          </p:cNvPr>
          <p:cNvSpPr txBox="1"/>
          <p:nvPr/>
        </p:nvSpPr>
        <p:spPr>
          <a:xfrm>
            <a:off x="2334884" y="1067356"/>
            <a:ext cx="45397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101828"/>
                </a:solidFill>
              </a:rPr>
              <a:t>500</a:t>
            </a:r>
          </a:p>
          <a:p>
            <a:r>
              <a:rPr lang="en-US" sz="1300" dirty="0">
                <a:solidFill>
                  <a:srgbClr val="FFFFFF"/>
                </a:solidFill>
              </a:rPr>
              <a:t>500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3C93D1-4F0A-AB6B-B4C6-CEC14657CC7F}"/>
              </a:ext>
            </a:extLst>
          </p:cNvPr>
          <p:cNvSpPr txBox="1"/>
          <p:nvPr/>
        </p:nvSpPr>
        <p:spPr>
          <a:xfrm>
            <a:off x="3293490" y="1067356"/>
            <a:ext cx="45397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101828"/>
                </a:solidFill>
              </a:rPr>
              <a:t>700</a:t>
            </a:r>
          </a:p>
          <a:p>
            <a:r>
              <a:rPr lang="en-US" sz="1300" dirty="0">
                <a:solidFill>
                  <a:srgbClr val="FFFFFF"/>
                </a:solidFill>
              </a:rPr>
              <a:t>700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3DA293-FD01-B23B-7EB4-9204963525BA}"/>
              </a:ext>
            </a:extLst>
          </p:cNvPr>
          <p:cNvSpPr txBox="1"/>
          <p:nvPr/>
        </p:nvSpPr>
        <p:spPr>
          <a:xfrm>
            <a:off x="4252096" y="1072151"/>
            <a:ext cx="45397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101828"/>
                </a:solidFill>
              </a:rPr>
              <a:t>800</a:t>
            </a:r>
          </a:p>
          <a:p>
            <a:r>
              <a:rPr lang="en-US" sz="1300" dirty="0">
                <a:solidFill>
                  <a:srgbClr val="FFFFFF"/>
                </a:solidFill>
              </a:rPr>
              <a:t>800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91147F5-D63C-92FE-BAF0-6CCA1D460B0B}"/>
              </a:ext>
            </a:extLst>
          </p:cNvPr>
          <p:cNvSpPr/>
          <p:nvPr/>
        </p:nvSpPr>
        <p:spPr>
          <a:xfrm>
            <a:off x="4083884" y="1989534"/>
            <a:ext cx="790394" cy="708482"/>
          </a:xfrm>
          <a:prstGeom prst="rect">
            <a:avLst/>
          </a:prstGeom>
          <a:solidFill>
            <a:srgbClr val="1565C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DAE869-7A86-18D2-1D73-2E7217D668BE}"/>
              </a:ext>
            </a:extLst>
          </p:cNvPr>
          <p:cNvSpPr txBox="1"/>
          <p:nvPr/>
        </p:nvSpPr>
        <p:spPr>
          <a:xfrm>
            <a:off x="4252096" y="2097553"/>
            <a:ext cx="45397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101828"/>
                </a:solidFill>
              </a:rPr>
              <a:t>800</a:t>
            </a:r>
          </a:p>
          <a:p>
            <a:r>
              <a:rPr lang="en-US" sz="1300" dirty="0">
                <a:solidFill>
                  <a:srgbClr val="FFFFFF"/>
                </a:solidFill>
              </a:rPr>
              <a:t>800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4444A82-37AE-D12D-3082-76F32B5A511C}"/>
              </a:ext>
            </a:extLst>
          </p:cNvPr>
          <p:cNvSpPr/>
          <p:nvPr/>
        </p:nvSpPr>
        <p:spPr>
          <a:xfrm>
            <a:off x="249460" y="1989839"/>
            <a:ext cx="790394" cy="706354"/>
          </a:xfrm>
          <a:prstGeom prst="rect">
            <a:avLst/>
          </a:prstGeom>
          <a:solidFill>
            <a:srgbClr val="90CA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571CD70-C94B-C041-CC11-7B8E09790653}"/>
              </a:ext>
            </a:extLst>
          </p:cNvPr>
          <p:cNvSpPr/>
          <p:nvPr/>
        </p:nvSpPr>
        <p:spPr>
          <a:xfrm>
            <a:off x="1208066" y="1990144"/>
            <a:ext cx="790394" cy="704226"/>
          </a:xfrm>
          <a:prstGeom prst="rect">
            <a:avLst/>
          </a:prstGeom>
          <a:solidFill>
            <a:srgbClr val="64B5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7F11D01-7C03-260F-E75E-3CF8F398EA70}"/>
              </a:ext>
            </a:extLst>
          </p:cNvPr>
          <p:cNvSpPr/>
          <p:nvPr/>
        </p:nvSpPr>
        <p:spPr>
          <a:xfrm>
            <a:off x="2166672" y="1989534"/>
            <a:ext cx="790394" cy="708482"/>
          </a:xfrm>
          <a:prstGeom prst="rect">
            <a:avLst/>
          </a:prstGeom>
          <a:solidFill>
            <a:srgbClr val="2096F3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740EEE4-87FA-F082-A79B-88ABD9874A6A}"/>
              </a:ext>
            </a:extLst>
          </p:cNvPr>
          <p:cNvSpPr/>
          <p:nvPr/>
        </p:nvSpPr>
        <p:spPr>
          <a:xfrm>
            <a:off x="3125278" y="1996038"/>
            <a:ext cx="790394" cy="708482"/>
          </a:xfrm>
          <a:prstGeom prst="rect">
            <a:avLst/>
          </a:prstGeom>
          <a:solidFill>
            <a:srgbClr val="1A76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9E7F65D-FD4F-D28C-A08E-41CDA1AA93C5}"/>
              </a:ext>
            </a:extLst>
          </p:cNvPr>
          <p:cNvSpPr txBox="1"/>
          <p:nvPr/>
        </p:nvSpPr>
        <p:spPr>
          <a:xfrm>
            <a:off x="417672" y="2096794"/>
            <a:ext cx="45397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101828"/>
                </a:solidFill>
              </a:rPr>
              <a:t>200</a:t>
            </a:r>
          </a:p>
          <a:p>
            <a:r>
              <a:rPr lang="en-US" sz="1300" dirty="0">
                <a:solidFill>
                  <a:srgbClr val="FFFFFF"/>
                </a:solidFill>
              </a:rPr>
              <a:t>200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0C1FB61-A1F7-032D-EB78-DBF1B0A8BE2C}"/>
              </a:ext>
            </a:extLst>
          </p:cNvPr>
          <p:cNvSpPr txBox="1"/>
          <p:nvPr/>
        </p:nvSpPr>
        <p:spPr>
          <a:xfrm>
            <a:off x="1376278" y="2096035"/>
            <a:ext cx="45397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101828"/>
                </a:solidFill>
              </a:rPr>
              <a:t>300</a:t>
            </a:r>
          </a:p>
          <a:p>
            <a:r>
              <a:rPr lang="en-US" sz="1300" dirty="0">
                <a:solidFill>
                  <a:srgbClr val="FFFFFF"/>
                </a:solidFill>
              </a:rPr>
              <a:t>300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61D5D73-8B31-52AF-43EA-BE5BD47E68C0}"/>
              </a:ext>
            </a:extLst>
          </p:cNvPr>
          <p:cNvSpPr txBox="1"/>
          <p:nvPr/>
        </p:nvSpPr>
        <p:spPr>
          <a:xfrm>
            <a:off x="2334884" y="2097553"/>
            <a:ext cx="45397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101828"/>
                </a:solidFill>
              </a:rPr>
              <a:t>500</a:t>
            </a:r>
          </a:p>
          <a:p>
            <a:r>
              <a:rPr lang="en-US" sz="1300" dirty="0">
                <a:solidFill>
                  <a:srgbClr val="FFFFFF"/>
                </a:solidFill>
              </a:rPr>
              <a:t>500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CE32A30-B066-FA31-A976-5287410C2D18}"/>
              </a:ext>
            </a:extLst>
          </p:cNvPr>
          <p:cNvSpPr txBox="1"/>
          <p:nvPr/>
        </p:nvSpPr>
        <p:spPr>
          <a:xfrm>
            <a:off x="3293490" y="2104057"/>
            <a:ext cx="45397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101828"/>
                </a:solidFill>
              </a:rPr>
              <a:t>700</a:t>
            </a:r>
          </a:p>
          <a:p>
            <a:r>
              <a:rPr lang="en-US" sz="1300" dirty="0">
                <a:solidFill>
                  <a:srgbClr val="FFFFFF"/>
                </a:solidFill>
              </a:rPr>
              <a:t>700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981BA43-DAD9-DBB1-D348-5F2276536F6D}"/>
              </a:ext>
            </a:extLst>
          </p:cNvPr>
          <p:cNvSpPr/>
          <p:nvPr/>
        </p:nvSpPr>
        <p:spPr>
          <a:xfrm>
            <a:off x="5042490" y="961096"/>
            <a:ext cx="790394" cy="724528"/>
          </a:xfrm>
          <a:prstGeom prst="rect">
            <a:avLst/>
          </a:prstGeom>
          <a:solidFill>
            <a:srgbClr val="FF6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F549642-E8B1-3203-EFB5-BAD1CDC87009}"/>
              </a:ext>
            </a:extLst>
          </p:cNvPr>
          <p:cNvSpPr txBox="1"/>
          <p:nvPr/>
        </p:nvSpPr>
        <p:spPr>
          <a:xfrm>
            <a:off x="5210702" y="1077138"/>
            <a:ext cx="45397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101828"/>
                </a:solidFill>
              </a:rPr>
              <a:t>900</a:t>
            </a:r>
          </a:p>
          <a:p>
            <a:r>
              <a:rPr lang="en-US" sz="1300" dirty="0">
                <a:solidFill>
                  <a:srgbClr val="FFFFFF"/>
                </a:solidFill>
              </a:rPr>
              <a:t>900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0FA61EF-A1B2-16DC-D4B4-452BF6E552E6}"/>
              </a:ext>
            </a:extLst>
          </p:cNvPr>
          <p:cNvSpPr/>
          <p:nvPr/>
        </p:nvSpPr>
        <p:spPr>
          <a:xfrm>
            <a:off x="5042490" y="1996038"/>
            <a:ext cx="790394" cy="708482"/>
          </a:xfrm>
          <a:prstGeom prst="rect">
            <a:avLst/>
          </a:prstGeom>
          <a:solidFill>
            <a:srgbClr val="0C47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5BE38AC-DF2A-5F9B-62EA-D072AE6F95A4}"/>
              </a:ext>
            </a:extLst>
          </p:cNvPr>
          <p:cNvSpPr txBox="1"/>
          <p:nvPr/>
        </p:nvSpPr>
        <p:spPr>
          <a:xfrm>
            <a:off x="5210702" y="2104057"/>
            <a:ext cx="45397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101828"/>
                </a:solidFill>
              </a:rPr>
              <a:t>900</a:t>
            </a:r>
          </a:p>
          <a:p>
            <a:r>
              <a:rPr lang="en-US" sz="1300" dirty="0">
                <a:solidFill>
                  <a:srgbClr val="FFFFFF"/>
                </a:solidFill>
              </a:rPr>
              <a:t>900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AD77E1D2-8341-9C04-F923-B79747E2FE87}"/>
              </a:ext>
            </a:extLst>
          </p:cNvPr>
          <p:cNvSpPr/>
          <p:nvPr/>
        </p:nvSpPr>
        <p:spPr>
          <a:xfrm>
            <a:off x="105776" y="3534891"/>
            <a:ext cx="5880178" cy="3194694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559BC367-9581-71E9-96D0-BBD6078E3C6A}"/>
              </a:ext>
            </a:extLst>
          </p:cNvPr>
          <p:cNvSpPr/>
          <p:nvPr/>
        </p:nvSpPr>
        <p:spPr>
          <a:xfrm>
            <a:off x="249460" y="4244304"/>
            <a:ext cx="790394" cy="759148"/>
          </a:xfrm>
          <a:prstGeom prst="rect">
            <a:avLst/>
          </a:prstGeom>
          <a:solidFill>
            <a:srgbClr val="FFE08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2B800272-1FB9-1803-6C63-70AAB65FAE34}"/>
              </a:ext>
            </a:extLst>
          </p:cNvPr>
          <p:cNvSpPr/>
          <p:nvPr/>
        </p:nvSpPr>
        <p:spPr>
          <a:xfrm>
            <a:off x="1208066" y="4244688"/>
            <a:ext cx="790394" cy="756862"/>
          </a:xfrm>
          <a:prstGeom prst="rect">
            <a:avLst/>
          </a:prstGeom>
          <a:solidFill>
            <a:srgbClr val="FFD64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8299B338-DCA4-85B4-0820-FD55FCAD13F2}"/>
              </a:ext>
            </a:extLst>
          </p:cNvPr>
          <p:cNvSpPr/>
          <p:nvPr/>
        </p:nvSpPr>
        <p:spPr>
          <a:xfrm>
            <a:off x="2166672" y="4258897"/>
            <a:ext cx="790394" cy="741836"/>
          </a:xfrm>
          <a:prstGeom prst="rect">
            <a:avLst/>
          </a:prstGeom>
          <a:solidFill>
            <a:srgbClr val="FFC108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E768FB7C-DF3E-DBDC-9C84-332F5418CBE3}"/>
              </a:ext>
            </a:extLst>
          </p:cNvPr>
          <p:cNvSpPr/>
          <p:nvPr/>
        </p:nvSpPr>
        <p:spPr>
          <a:xfrm>
            <a:off x="3125278" y="4258897"/>
            <a:ext cx="790394" cy="741836"/>
          </a:xfrm>
          <a:prstGeom prst="rect">
            <a:avLst/>
          </a:prstGeom>
          <a:solidFill>
            <a:srgbClr val="FFA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7E43E40F-9B8A-1C34-F8E6-03F5F3E51961}"/>
              </a:ext>
            </a:extLst>
          </p:cNvPr>
          <p:cNvSpPr/>
          <p:nvPr/>
        </p:nvSpPr>
        <p:spPr>
          <a:xfrm>
            <a:off x="4083884" y="4271203"/>
            <a:ext cx="790394" cy="726814"/>
          </a:xfrm>
          <a:prstGeom prst="rect">
            <a:avLst/>
          </a:prstGeom>
          <a:solidFill>
            <a:srgbClr val="FF8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E3A0D57A-48D9-F6CD-B2E6-9DA05FD37450}"/>
              </a:ext>
            </a:extLst>
          </p:cNvPr>
          <p:cNvSpPr txBox="1"/>
          <p:nvPr/>
        </p:nvSpPr>
        <p:spPr>
          <a:xfrm>
            <a:off x="417672" y="4377656"/>
            <a:ext cx="45397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101828"/>
                </a:solidFill>
              </a:rPr>
              <a:t>200</a:t>
            </a:r>
          </a:p>
          <a:p>
            <a:r>
              <a:rPr lang="en-US" sz="1300" dirty="0">
                <a:solidFill>
                  <a:srgbClr val="FFFFFF"/>
                </a:solidFill>
              </a:rPr>
              <a:t>200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5186E1A-F7EF-F9BD-B025-4745CF4BE739}"/>
              </a:ext>
            </a:extLst>
          </p:cNvPr>
          <p:cNvSpPr txBox="1"/>
          <p:nvPr/>
        </p:nvSpPr>
        <p:spPr>
          <a:xfrm>
            <a:off x="1376278" y="4376897"/>
            <a:ext cx="45397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101828"/>
                </a:solidFill>
              </a:rPr>
              <a:t>300</a:t>
            </a:r>
          </a:p>
          <a:p>
            <a:r>
              <a:rPr lang="en-US" sz="1300" dirty="0">
                <a:solidFill>
                  <a:srgbClr val="FFFFFF"/>
                </a:solidFill>
              </a:rPr>
              <a:t>300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AE721EE7-7AFA-2EE6-2E5D-FAE02AD728D7}"/>
              </a:ext>
            </a:extLst>
          </p:cNvPr>
          <p:cNvSpPr txBox="1"/>
          <p:nvPr/>
        </p:nvSpPr>
        <p:spPr>
          <a:xfrm>
            <a:off x="2334884" y="4383593"/>
            <a:ext cx="45397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101828"/>
                </a:solidFill>
              </a:rPr>
              <a:t>500</a:t>
            </a:r>
          </a:p>
          <a:p>
            <a:r>
              <a:rPr lang="en-US" sz="1300" dirty="0">
                <a:solidFill>
                  <a:srgbClr val="FFFFFF"/>
                </a:solidFill>
              </a:rPr>
              <a:t>500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7158666-06F1-EB26-EDD3-31BC354CC7CF}"/>
              </a:ext>
            </a:extLst>
          </p:cNvPr>
          <p:cNvSpPr txBox="1"/>
          <p:nvPr/>
        </p:nvSpPr>
        <p:spPr>
          <a:xfrm>
            <a:off x="3293490" y="4383593"/>
            <a:ext cx="45397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101828"/>
                </a:solidFill>
              </a:rPr>
              <a:t>700</a:t>
            </a:r>
          </a:p>
          <a:p>
            <a:r>
              <a:rPr lang="en-US" sz="1300" dirty="0">
                <a:solidFill>
                  <a:srgbClr val="FFFFFF"/>
                </a:solidFill>
              </a:rPr>
              <a:t>700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416C254-EAEA-7D97-E8A6-F4E502346C2D}"/>
              </a:ext>
            </a:extLst>
          </p:cNvPr>
          <p:cNvSpPr txBox="1"/>
          <p:nvPr/>
        </p:nvSpPr>
        <p:spPr>
          <a:xfrm>
            <a:off x="4252096" y="4388388"/>
            <a:ext cx="45397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101828"/>
                </a:solidFill>
              </a:rPr>
              <a:t>800</a:t>
            </a:r>
          </a:p>
          <a:p>
            <a:r>
              <a:rPr lang="en-US" sz="1300" dirty="0">
                <a:solidFill>
                  <a:srgbClr val="FFFFFF"/>
                </a:solidFill>
              </a:rPr>
              <a:t>800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83F47F52-370F-D8F8-EDAF-BBD26EC57437}"/>
              </a:ext>
            </a:extLst>
          </p:cNvPr>
          <p:cNvSpPr/>
          <p:nvPr/>
        </p:nvSpPr>
        <p:spPr>
          <a:xfrm>
            <a:off x="4083884" y="5305771"/>
            <a:ext cx="790394" cy="708482"/>
          </a:xfrm>
          <a:prstGeom prst="rect">
            <a:avLst/>
          </a:prstGeom>
          <a:solidFill>
            <a:srgbClr val="1565C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FE12FE30-80F8-773B-611F-33592E540AE3}"/>
              </a:ext>
            </a:extLst>
          </p:cNvPr>
          <p:cNvSpPr txBox="1"/>
          <p:nvPr/>
        </p:nvSpPr>
        <p:spPr>
          <a:xfrm>
            <a:off x="4252096" y="5413790"/>
            <a:ext cx="45397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101828"/>
                </a:solidFill>
              </a:rPr>
              <a:t>800</a:t>
            </a:r>
          </a:p>
          <a:p>
            <a:r>
              <a:rPr lang="en-US" sz="1300" dirty="0">
                <a:solidFill>
                  <a:srgbClr val="FFFFFF"/>
                </a:solidFill>
              </a:rPr>
              <a:t>800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3B42205C-5EFF-C921-37E6-38A32E745119}"/>
              </a:ext>
            </a:extLst>
          </p:cNvPr>
          <p:cNvSpPr/>
          <p:nvPr/>
        </p:nvSpPr>
        <p:spPr>
          <a:xfrm>
            <a:off x="249460" y="5306076"/>
            <a:ext cx="790394" cy="706354"/>
          </a:xfrm>
          <a:prstGeom prst="rect">
            <a:avLst/>
          </a:prstGeom>
          <a:solidFill>
            <a:srgbClr val="90CA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0072EE4C-14E1-B325-5DA1-AA14A20789D5}"/>
              </a:ext>
            </a:extLst>
          </p:cNvPr>
          <p:cNvSpPr/>
          <p:nvPr/>
        </p:nvSpPr>
        <p:spPr>
          <a:xfrm>
            <a:off x="1208066" y="5306381"/>
            <a:ext cx="790394" cy="704226"/>
          </a:xfrm>
          <a:prstGeom prst="rect">
            <a:avLst/>
          </a:prstGeom>
          <a:solidFill>
            <a:srgbClr val="64B5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B1D674E3-90AC-4AE2-56AB-B38AD5853DD8}"/>
              </a:ext>
            </a:extLst>
          </p:cNvPr>
          <p:cNvSpPr/>
          <p:nvPr/>
        </p:nvSpPr>
        <p:spPr>
          <a:xfrm>
            <a:off x="2166672" y="5305771"/>
            <a:ext cx="790394" cy="708482"/>
          </a:xfrm>
          <a:prstGeom prst="rect">
            <a:avLst/>
          </a:prstGeom>
          <a:solidFill>
            <a:srgbClr val="2096F3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A100D4B5-4221-B5D8-31D2-A856710BE08C}"/>
              </a:ext>
            </a:extLst>
          </p:cNvPr>
          <p:cNvSpPr/>
          <p:nvPr/>
        </p:nvSpPr>
        <p:spPr>
          <a:xfrm>
            <a:off x="3125278" y="5312275"/>
            <a:ext cx="790394" cy="708482"/>
          </a:xfrm>
          <a:prstGeom prst="rect">
            <a:avLst/>
          </a:prstGeom>
          <a:solidFill>
            <a:srgbClr val="1A76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C98A1E04-9CC7-2D0B-5E10-6E51C930D177}"/>
              </a:ext>
            </a:extLst>
          </p:cNvPr>
          <p:cNvSpPr txBox="1"/>
          <p:nvPr/>
        </p:nvSpPr>
        <p:spPr>
          <a:xfrm>
            <a:off x="417672" y="5413031"/>
            <a:ext cx="45397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101828"/>
                </a:solidFill>
              </a:rPr>
              <a:t>200</a:t>
            </a:r>
          </a:p>
          <a:p>
            <a:r>
              <a:rPr lang="en-US" sz="1300" dirty="0">
                <a:solidFill>
                  <a:srgbClr val="FFFFFF"/>
                </a:solidFill>
              </a:rPr>
              <a:t>200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63BF3255-40C7-B115-C1E3-9BE13904356E}"/>
              </a:ext>
            </a:extLst>
          </p:cNvPr>
          <p:cNvSpPr txBox="1"/>
          <p:nvPr/>
        </p:nvSpPr>
        <p:spPr>
          <a:xfrm>
            <a:off x="1376278" y="5412272"/>
            <a:ext cx="45397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101828"/>
                </a:solidFill>
              </a:rPr>
              <a:t>300</a:t>
            </a:r>
          </a:p>
          <a:p>
            <a:r>
              <a:rPr lang="en-US" sz="1300" dirty="0">
                <a:solidFill>
                  <a:srgbClr val="FFFFFF"/>
                </a:solidFill>
              </a:rPr>
              <a:t>300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27D4EBEA-B170-BEF9-65B8-F058DAB0706E}"/>
              </a:ext>
            </a:extLst>
          </p:cNvPr>
          <p:cNvSpPr txBox="1"/>
          <p:nvPr/>
        </p:nvSpPr>
        <p:spPr>
          <a:xfrm>
            <a:off x="2334884" y="5413790"/>
            <a:ext cx="45397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101828"/>
                </a:solidFill>
              </a:rPr>
              <a:t>500</a:t>
            </a:r>
          </a:p>
          <a:p>
            <a:r>
              <a:rPr lang="en-US" sz="1300" dirty="0">
                <a:solidFill>
                  <a:srgbClr val="FFFFFF"/>
                </a:solidFill>
              </a:rPr>
              <a:t>500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F356277-815E-8AA9-1483-CAAC273EAEF7}"/>
              </a:ext>
            </a:extLst>
          </p:cNvPr>
          <p:cNvSpPr txBox="1"/>
          <p:nvPr/>
        </p:nvSpPr>
        <p:spPr>
          <a:xfrm>
            <a:off x="3293490" y="5420294"/>
            <a:ext cx="45397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101828"/>
                </a:solidFill>
              </a:rPr>
              <a:t>700</a:t>
            </a:r>
          </a:p>
          <a:p>
            <a:r>
              <a:rPr lang="en-US" sz="1300" dirty="0">
                <a:solidFill>
                  <a:srgbClr val="FFFFFF"/>
                </a:solidFill>
              </a:rPr>
              <a:t>700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6D19C272-2AEC-F800-54B8-50247C4BA3DD}"/>
              </a:ext>
            </a:extLst>
          </p:cNvPr>
          <p:cNvSpPr/>
          <p:nvPr/>
        </p:nvSpPr>
        <p:spPr>
          <a:xfrm>
            <a:off x="5042490" y="4277333"/>
            <a:ext cx="790394" cy="724528"/>
          </a:xfrm>
          <a:prstGeom prst="rect">
            <a:avLst/>
          </a:prstGeom>
          <a:solidFill>
            <a:srgbClr val="FF6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CFFD7FF-8B51-E9F0-CC27-446BC5B4DB53}"/>
              </a:ext>
            </a:extLst>
          </p:cNvPr>
          <p:cNvSpPr txBox="1"/>
          <p:nvPr/>
        </p:nvSpPr>
        <p:spPr>
          <a:xfrm>
            <a:off x="5210702" y="4393375"/>
            <a:ext cx="45397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101828"/>
                </a:solidFill>
              </a:rPr>
              <a:t>900</a:t>
            </a:r>
          </a:p>
          <a:p>
            <a:r>
              <a:rPr lang="en-US" sz="1300" dirty="0">
                <a:solidFill>
                  <a:srgbClr val="FFFFFF"/>
                </a:solidFill>
              </a:rPr>
              <a:t>900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F71A03C6-16BA-F04A-750A-19EAF86DDF70}"/>
              </a:ext>
            </a:extLst>
          </p:cNvPr>
          <p:cNvSpPr/>
          <p:nvPr/>
        </p:nvSpPr>
        <p:spPr>
          <a:xfrm>
            <a:off x="5042490" y="5312275"/>
            <a:ext cx="790394" cy="708482"/>
          </a:xfrm>
          <a:prstGeom prst="rect">
            <a:avLst/>
          </a:prstGeom>
          <a:solidFill>
            <a:srgbClr val="0C47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79F6D05-1D05-0585-43FC-857BF55B77B1}"/>
              </a:ext>
            </a:extLst>
          </p:cNvPr>
          <p:cNvSpPr txBox="1"/>
          <p:nvPr/>
        </p:nvSpPr>
        <p:spPr>
          <a:xfrm>
            <a:off x="5210702" y="5420294"/>
            <a:ext cx="45397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101828"/>
                </a:solidFill>
              </a:rPr>
              <a:t>900</a:t>
            </a:r>
          </a:p>
          <a:p>
            <a:r>
              <a:rPr lang="en-US" sz="1300" dirty="0">
                <a:solidFill>
                  <a:srgbClr val="FFFFFF"/>
                </a:solidFill>
              </a:rPr>
              <a:t>900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0769C393-87C6-44A4-39FD-A61EB5161C7B}"/>
              </a:ext>
            </a:extLst>
          </p:cNvPr>
          <p:cNvSpPr/>
          <p:nvPr/>
        </p:nvSpPr>
        <p:spPr>
          <a:xfrm>
            <a:off x="6148887" y="203002"/>
            <a:ext cx="5880178" cy="3225998"/>
          </a:xfrm>
          <a:prstGeom prst="rect">
            <a:avLst/>
          </a:prstGeom>
          <a:solidFill>
            <a:srgbClr val="25252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0274DFC6-DCE3-9935-B5CF-7F0854F31420}"/>
              </a:ext>
            </a:extLst>
          </p:cNvPr>
          <p:cNvSpPr/>
          <p:nvPr/>
        </p:nvSpPr>
        <p:spPr>
          <a:xfrm>
            <a:off x="6292571" y="928067"/>
            <a:ext cx="790394" cy="759148"/>
          </a:xfrm>
          <a:prstGeom prst="rect">
            <a:avLst/>
          </a:prstGeom>
          <a:solidFill>
            <a:srgbClr val="FFE08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13DF9BF3-AECC-07C6-85A5-48203AAD0852}"/>
              </a:ext>
            </a:extLst>
          </p:cNvPr>
          <p:cNvSpPr/>
          <p:nvPr/>
        </p:nvSpPr>
        <p:spPr>
          <a:xfrm>
            <a:off x="7251177" y="928451"/>
            <a:ext cx="790394" cy="756862"/>
          </a:xfrm>
          <a:prstGeom prst="rect">
            <a:avLst/>
          </a:prstGeom>
          <a:solidFill>
            <a:srgbClr val="FFD64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7386B70-8FE4-1389-B0DE-41D67DC96EB4}"/>
              </a:ext>
            </a:extLst>
          </p:cNvPr>
          <p:cNvSpPr/>
          <p:nvPr/>
        </p:nvSpPr>
        <p:spPr>
          <a:xfrm>
            <a:off x="8209783" y="942660"/>
            <a:ext cx="790394" cy="741836"/>
          </a:xfrm>
          <a:prstGeom prst="rect">
            <a:avLst/>
          </a:prstGeom>
          <a:solidFill>
            <a:srgbClr val="FFC108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53510011-762B-3410-C20E-BA15DDB16CFF}"/>
              </a:ext>
            </a:extLst>
          </p:cNvPr>
          <p:cNvSpPr/>
          <p:nvPr/>
        </p:nvSpPr>
        <p:spPr>
          <a:xfrm>
            <a:off x="9168389" y="942660"/>
            <a:ext cx="790394" cy="741836"/>
          </a:xfrm>
          <a:prstGeom prst="rect">
            <a:avLst/>
          </a:prstGeom>
          <a:solidFill>
            <a:srgbClr val="FFA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5BBE2CA2-7B92-C973-2957-3558891032AC}"/>
              </a:ext>
            </a:extLst>
          </p:cNvPr>
          <p:cNvSpPr/>
          <p:nvPr/>
        </p:nvSpPr>
        <p:spPr>
          <a:xfrm>
            <a:off x="10126995" y="954966"/>
            <a:ext cx="790394" cy="726814"/>
          </a:xfrm>
          <a:prstGeom prst="rect">
            <a:avLst/>
          </a:prstGeom>
          <a:solidFill>
            <a:srgbClr val="FF8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63AFE8E9-4369-6B3D-0179-D689B2BC0B0E}"/>
              </a:ext>
            </a:extLst>
          </p:cNvPr>
          <p:cNvSpPr txBox="1"/>
          <p:nvPr/>
        </p:nvSpPr>
        <p:spPr>
          <a:xfrm>
            <a:off x="6460783" y="1061419"/>
            <a:ext cx="45397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101828"/>
                </a:solidFill>
              </a:rPr>
              <a:t>200</a:t>
            </a:r>
          </a:p>
          <a:p>
            <a:r>
              <a:rPr lang="en-US" sz="1300" dirty="0">
                <a:solidFill>
                  <a:srgbClr val="FFFFFF"/>
                </a:solidFill>
              </a:rPr>
              <a:t>200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6DA12AEE-F8DA-279E-6930-B38CCCDD889A}"/>
              </a:ext>
            </a:extLst>
          </p:cNvPr>
          <p:cNvSpPr txBox="1"/>
          <p:nvPr/>
        </p:nvSpPr>
        <p:spPr>
          <a:xfrm>
            <a:off x="7419389" y="1060660"/>
            <a:ext cx="45397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101828"/>
                </a:solidFill>
              </a:rPr>
              <a:t>300</a:t>
            </a:r>
          </a:p>
          <a:p>
            <a:r>
              <a:rPr lang="en-US" sz="1300" dirty="0">
                <a:solidFill>
                  <a:srgbClr val="FFFFFF"/>
                </a:solidFill>
              </a:rPr>
              <a:t>300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4C64318B-3DEE-EC49-1CB1-D21D8C57CCE6}"/>
              </a:ext>
            </a:extLst>
          </p:cNvPr>
          <p:cNvSpPr txBox="1"/>
          <p:nvPr/>
        </p:nvSpPr>
        <p:spPr>
          <a:xfrm>
            <a:off x="8377995" y="1067356"/>
            <a:ext cx="45397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101828"/>
                </a:solidFill>
              </a:rPr>
              <a:t>500</a:t>
            </a:r>
          </a:p>
          <a:p>
            <a:r>
              <a:rPr lang="en-US" sz="1300" dirty="0">
                <a:solidFill>
                  <a:srgbClr val="FFFFFF"/>
                </a:solidFill>
              </a:rPr>
              <a:t>500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82623112-375F-4683-5C27-6FE59E5B1745}"/>
              </a:ext>
            </a:extLst>
          </p:cNvPr>
          <p:cNvSpPr txBox="1"/>
          <p:nvPr/>
        </p:nvSpPr>
        <p:spPr>
          <a:xfrm>
            <a:off x="9336601" y="1067356"/>
            <a:ext cx="45397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101828"/>
                </a:solidFill>
              </a:rPr>
              <a:t>700</a:t>
            </a:r>
          </a:p>
          <a:p>
            <a:r>
              <a:rPr lang="en-US" sz="1300" dirty="0">
                <a:solidFill>
                  <a:srgbClr val="FFFFFF"/>
                </a:solidFill>
              </a:rPr>
              <a:t>700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9048DE31-973E-7C0E-F0D0-8751C8296B89}"/>
              </a:ext>
            </a:extLst>
          </p:cNvPr>
          <p:cNvSpPr txBox="1"/>
          <p:nvPr/>
        </p:nvSpPr>
        <p:spPr>
          <a:xfrm>
            <a:off x="10295207" y="1072151"/>
            <a:ext cx="45397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101828"/>
                </a:solidFill>
              </a:rPr>
              <a:t>800</a:t>
            </a:r>
          </a:p>
          <a:p>
            <a:r>
              <a:rPr lang="en-US" sz="1300" dirty="0">
                <a:solidFill>
                  <a:srgbClr val="FFFFFF"/>
                </a:solidFill>
              </a:rPr>
              <a:t>800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879488FF-1B21-FE86-00F8-86CE542A0BDC}"/>
              </a:ext>
            </a:extLst>
          </p:cNvPr>
          <p:cNvSpPr/>
          <p:nvPr/>
        </p:nvSpPr>
        <p:spPr>
          <a:xfrm>
            <a:off x="10126995" y="1989534"/>
            <a:ext cx="790394" cy="708482"/>
          </a:xfrm>
          <a:prstGeom prst="rect">
            <a:avLst/>
          </a:prstGeom>
          <a:solidFill>
            <a:srgbClr val="1565C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CADBFC84-F8C6-81C4-2A85-69E6BB27B672}"/>
              </a:ext>
            </a:extLst>
          </p:cNvPr>
          <p:cNvSpPr txBox="1"/>
          <p:nvPr/>
        </p:nvSpPr>
        <p:spPr>
          <a:xfrm>
            <a:off x="10295207" y="2097553"/>
            <a:ext cx="45397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101828"/>
                </a:solidFill>
              </a:rPr>
              <a:t>800</a:t>
            </a:r>
          </a:p>
          <a:p>
            <a:r>
              <a:rPr lang="en-US" sz="1300" dirty="0">
                <a:solidFill>
                  <a:srgbClr val="FFFFFF"/>
                </a:solidFill>
              </a:rPr>
              <a:t>800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E6FD0507-1E21-3536-0C1A-CF0D4F2DC048}"/>
              </a:ext>
            </a:extLst>
          </p:cNvPr>
          <p:cNvSpPr/>
          <p:nvPr/>
        </p:nvSpPr>
        <p:spPr>
          <a:xfrm>
            <a:off x="6292571" y="1989839"/>
            <a:ext cx="790394" cy="706354"/>
          </a:xfrm>
          <a:prstGeom prst="rect">
            <a:avLst/>
          </a:prstGeom>
          <a:solidFill>
            <a:srgbClr val="90CA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E9421259-DE60-4934-BA9E-A01A623023C5}"/>
              </a:ext>
            </a:extLst>
          </p:cNvPr>
          <p:cNvSpPr/>
          <p:nvPr/>
        </p:nvSpPr>
        <p:spPr>
          <a:xfrm>
            <a:off x="7251177" y="1990144"/>
            <a:ext cx="790394" cy="704226"/>
          </a:xfrm>
          <a:prstGeom prst="rect">
            <a:avLst/>
          </a:prstGeom>
          <a:solidFill>
            <a:srgbClr val="64B5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E4060649-35AF-F272-ABBE-52250258AB6A}"/>
              </a:ext>
            </a:extLst>
          </p:cNvPr>
          <p:cNvSpPr/>
          <p:nvPr/>
        </p:nvSpPr>
        <p:spPr>
          <a:xfrm>
            <a:off x="8209783" y="1989534"/>
            <a:ext cx="790394" cy="708482"/>
          </a:xfrm>
          <a:prstGeom prst="rect">
            <a:avLst/>
          </a:prstGeom>
          <a:solidFill>
            <a:srgbClr val="2096F3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416D9AD4-A2D0-1CF3-87BD-EC8E3E2A827F}"/>
              </a:ext>
            </a:extLst>
          </p:cNvPr>
          <p:cNvSpPr/>
          <p:nvPr/>
        </p:nvSpPr>
        <p:spPr>
          <a:xfrm>
            <a:off x="9168389" y="1996038"/>
            <a:ext cx="790394" cy="708482"/>
          </a:xfrm>
          <a:prstGeom prst="rect">
            <a:avLst/>
          </a:prstGeom>
          <a:solidFill>
            <a:srgbClr val="1A76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857C36AD-1373-9379-0EEB-35E83D90034D}"/>
              </a:ext>
            </a:extLst>
          </p:cNvPr>
          <p:cNvSpPr txBox="1"/>
          <p:nvPr/>
        </p:nvSpPr>
        <p:spPr>
          <a:xfrm>
            <a:off x="6460783" y="2096794"/>
            <a:ext cx="45397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101828"/>
                </a:solidFill>
              </a:rPr>
              <a:t>200</a:t>
            </a:r>
          </a:p>
          <a:p>
            <a:r>
              <a:rPr lang="en-US" sz="1300" dirty="0">
                <a:solidFill>
                  <a:srgbClr val="FFFFFF"/>
                </a:solidFill>
              </a:rPr>
              <a:t>200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FC9D11EE-3032-8202-3BF5-4498AB0DFEF6}"/>
              </a:ext>
            </a:extLst>
          </p:cNvPr>
          <p:cNvSpPr txBox="1"/>
          <p:nvPr/>
        </p:nvSpPr>
        <p:spPr>
          <a:xfrm>
            <a:off x="7419389" y="2096035"/>
            <a:ext cx="45397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101828"/>
                </a:solidFill>
              </a:rPr>
              <a:t>300</a:t>
            </a:r>
          </a:p>
          <a:p>
            <a:r>
              <a:rPr lang="en-US" sz="1300" dirty="0">
                <a:solidFill>
                  <a:srgbClr val="FFFFFF"/>
                </a:solidFill>
              </a:rPr>
              <a:t>300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374DD050-C609-833D-2ED8-E774EC758705}"/>
              </a:ext>
            </a:extLst>
          </p:cNvPr>
          <p:cNvSpPr txBox="1"/>
          <p:nvPr/>
        </p:nvSpPr>
        <p:spPr>
          <a:xfrm>
            <a:off x="8377995" y="2097553"/>
            <a:ext cx="45397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101828"/>
                </a:solidFill>
              </a:rPr>
              <a:t>500</a:t>
            </a:r>
          </a:p>
          <a:p>
            <a:r>
              <a:rPr lang="en-US" sz="1300" dirty="0">
                <a:solidFill>
                  <a:srgbClr val="FFFFFF"/>
                </a:solidFill>
              </a:rPr>
              <a:t>500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694EF4F3-37AF-5DC0-372E-B0C844186F1C}"/>
              </a:ext>
            </a:extLst>
          </p:cNvPr>
          <p:cNvSpPr txBox="1"/>
          <p:nvPr/>
        </p:nvSpPr>
        <p:spPr>
          <a:xfrm>
            <a:off x="9336601" y="2104057"/>
            <a:ext cx="45397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101828"/>
                </a:solidFill>
              </a:rPr>
              <a:t>700</a:t>
            </a:r>
          </a:p>
          <a:p>
            <a:r>
              <a:rPr lang="en-US" sz="1300" dirty="0">
                <a:solidFill>
                  <a:srgbClr val="FFFFFF"/>
                </a:solidFill>
              </a:rPr>
              <a:t>700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C1FB5DDB-8A17-8350-86EE-811C78474DF9}"/>
              </a:ext>
            </a:extLst>
          </p:cNvPr>
          <p:cNvSpPr/>
          <p:nvPr/>
        </p:nvSpPr>
        <p:spPr>
          <a:xfrm>
            <a:off x="11085601" y="961096"/>
            <a:ext cx="790394" cy="724528"/>
          </a:xfrm>
          <a:prstGeom prst="rect">
            <a:avLst/>
          </a:prstGeom>
          <a:solidFill>
            <a:srgbClr val="FF6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E1AA5698-6998-665F-C1FE-978E0116C259}"/>
              </a:ext>
            </a:extLst>
          </p:cNvPr>
          <p:cNvSpPr txBox="1"/>
          <p:nvPr/>
        </p:nvSpPr>
        <p:spPr>
          <a:xfrm>
            <a:off x="11253813" y="1077138"/>
            <a:ext cx="45397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101828"/>
                </a:solidFill>
              </a:rPr>
              <a:t>900</a:t>
            </a:r>
          </a:p>
          <a:p>
            <a:r>
              <a:rPr lang="en-US" sz="1300" dirty="0">
                <a:solidFill>
                  <a:srgbClr val="FFFFFF"/>
                </a:solidFill>
              </a:rPr>
              <a:t>900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99411A21-48CD-2FF5-B794-CEF0375B34F2}"/>
              </a:ext>
            </a:extLst>
          </p:cNvPr>
          <p:cNvSpPr/>
          <p:nvPr/>
        </p:nvSpPr>
        <p:spPr>
          <a:xfrm>
            <a:off x="11085601" y="1996038"/>
            <a:ext cx="790394" cy="708482"/>
          </a:xfrm>
          <a:prstGeom prst="rect">
            <a:avLst/>
          </a:prstGeom>
          <a:solidFill>
            <a:srgbClr val="0C47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5FC16753-0899-DE57-FEAB-78A51FEC8462}"/>
              </a:ext>
            </a:extLst>
          </p:cNvPr>
          <p:cNvSpPr txBox="1"/>
          <p:nvPr/>
        </p:nvSpPr>
        <p:spPr>
          <a:xfrm>
            <a:off x="11253813" y="2104057"/>
            <a:ext cx="45397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101828"/>
                </a:solidFill>
              </a:rPr>
              <a:t>900</a:t>
            </a:r>
          </a:p>
          <a:p>
            <a:r>
              <a:rPr lang="en-US" sz="1300" dirty="0">
                <a:solidFill>
                  <a:srgbClr val="FFFFFF"/>
                </a:solidFill>
              </a:rPr>
              <a:t>900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0D7695AF-8122-74F1-700A-7093ED29CAAE}"/>
              </a:ext>
            </a:extLst>
          </p:cNvPr>
          <p:cNvSpPr/>
          <p:nvPr/>
        </p:nvSpPr>
        <p:spPr>
          <a:xfrm>
            <a:off x="6148887" y="3534891"/>
            <a:ext cx="5880178" cy="3194694"/>
          </a:xfrm>
          <a:prstGeom prst="rect">
            <a:avLst/>
          </a:prstGeom>
          <a:solidFill>
            <a:srgbClr val="2D2D2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45C4B643-1B24-D07C-961D-79904FC62202}"/>
              </a:ext>
            </a:extLst>
          </p:cNvPr>
          <p:cNvSpPr/>
          <p:nvPr/>
        </p:nvSpPr>
        <p:spPr>
          <a:xfrm>
            <a:off x="6292571" y="4244304"/>
            <a:ext cx="790394" cy="759148"/>
          </a:xfrm>
          <a:prstGeom prst="rect">
            <a:avLst/>
          </a:prstGeom>
          <a:solidFill>
            <a:srgbClr val="FFE08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7AA72BC2-9AFA-EA16-F018-42DAE96A1A8B}"/>
              </a:ext>
            </a:extLst>
          </p:cNvPr>
          <p:cNvSpPr/>
          <p:nvPr/>
        </p:nvSpPr>
        <p:spPr>
          <a:xfrm>
            <a:off x="7251177" y="4244688"/>
            <a:ext cx="790394" cy="756862"/>
          </a:xfrm>
          <a:prstGeom prst="rect">
            <a:avLst/>
          </a:prstGeom>
          <a:solidFill>
            <a:srgbClr val="FFD64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4F4B9422-8C6E-9413-8607-D34BD38B26D8}"/>
              </a:ext>
            </a:extLst>
          </p:cNvPr>
          <p:cNvSpPr/>
          <p:nvPr/>
        </p:nvSpPr>
        <p:spPr>
          <a:xfrm>
            <a:off x="8209783" y="4258897"/>
            <a:ext cx="790394" cy="741836"/>
          </a:xfrm>
          <a:prstGeom prst="rect">
            <a:avLst/>
          </a:prstGeom>
          <a:solidFill>
            <a:srgbClr val="FFC108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4355C3A3-3D4C-34D7-8E54-D60FA2A3B17A}"/>
              </a:ext>
            </a:extLst>
          </p:cNvPr>
          <p:cNvSpPr/>
          <p:nvPr/>
        </p:nvSpPr>
        <p:spPr>
          <a:xfrm>
            <a:off x="9168389" y="4258897"/>
            <a:ext cx="790394" cy="741836"/>
          </a:xfrm>
          <a:prstGeom prst="rect">
            <a:avLst/>
          </a:prstGeom>
          <a:solidFill>
            <a:srgbClr val="FFA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C0375CAB-3F45-EFAC-1A13-A838C806A5F5}"/>
              </a:ext>
            </a:extLst>
          </p:cNvPr>
          <p:cNvSpPr/>
          <p:nvPr/>
        </p:nvSpPr>
        <p:spPr>
          <a:xfrm>
            <a:off x="10126995" y="4271203"/>
            <a:ext cx="790394" cy="726814"/>
          </a:xfrm>
          <a:prstGeom prst="rect">
            <a:avLst/>
          </a:prstGeom>
          <a:solidFill>
            <a:srgbClr val="FF8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E08C1562-59AB-4494-6D5F-45C6934C8494}"/>
              </a:ext>
            </a:extLst>
          </p:cNvPr>
          <p:cNvSpPr txBox="1"/>
          <p:nvPr/>
        </p:nvSpPr>
        <p:spPr>
          <a:xfrm>
            <a:off x="6460783" y="4377656"/>
            <a:ext cx="45397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101828"/>
                </a:solidFill>
              </a:rPr>
              <a:t>200</a:t>
            </a:r>
          </a:p>
          <a:p>
            <a:r>
              <a:rPr lang="en-US" sz="1300" dirty="0">
                <a:solidFill>
                  <a:srgbClr val="FFFFFF"/>
                </a:solidFill>
              </a:rPr>
              <a:t>200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CE6791C8-D7B9-BEDB-B475-2D48ED2F035A}"/>
              </a:ext>
            </a:extLst>
          </p:cNvPr>
          <p:cNvSpPr txBox="1"/>
          <p:nvPr/>
        </p:nvSpPr>
        <p:spPr>
          <a:xfrm>
            <a:off x="7419389" y="4376897"/>
            <a:ext cx="45397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101828"/>
                </a:solidFill>
              </a:rPr>
              <a:t>300</a:t>
            </a:r>
          </a:p>
          <a:p>
            <a:r>
              <a:rPr lang="en-US" sz="1300" dirty="0">
                <a:solidFill>
                  <a:srgbClr val="FFFFFF"/>
                </a:solidFill>
              </a:rPr>
              <a:t>300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CB43FBF1-0734-00B4-C0B9-359189078041}"/>
              </a:ext>
            </a:extLst>
          </p:cNvPr>
          <p:cNvSpPr txBox="1"/>
          <p:nvPr/>
        </p:nvSpPr>
        <p:spPr>
          <a:xfrm>
            <a:off x="8377995" y="4383593"/>
            <a:ext cx="45397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101828"/>
                </a:solidFill>
              </a:rPr>
              <a:t>500</a:t>
            </a:r>
          </a:p>
          <a:p>
            <a:r>
              <a:rPr lang="en-US" sz="1300" dirty="0">
                <a:solidFill>
                  <a:srgbClr val="FFFFFF"/>
                </a:solidFill>
              </a:rPr>
              <a:t>500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80370472-1FA9-FF99-33A2-A5B4AAF75136}"/>
              </a:ext>
            </a:extLst>
          </p:cNvPr>
          <p:cNvSpPr txBox="1"/>
          <p:nvPr/>
        </p:nvSpPr>
        <p:spPr>
          <a:xfrm>
            <a:off x="9336601" y="4383593"/>
            <a:ext cx="45397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101828"/>
                </a:solidFill>
              </a:rPr>
              <a:t>700</a:t>
            </a:r>
          </a:p>
          <a:p>
            <a:r>
              <a:rPr lang="en-US" sz="1300" dirty="0">
                <a:solidFill>
                  <a:srgbClr val="FFFFFF"/>
                </a:solidFill>
              </a:rPr>
              <a:t>700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2338B230-8505-C228-8C7A-13ED85AC275B}"/>
              </a:ext>
            </a:extLst>
          </p:cNvPr>
          <p:cNvSpPr txBox="1"/>
          <p:nvPr/>
        </p:nvSpPr>
        <p:spPr>
          <a:xfrm>
            <a:off x="10295207" y="4388388"/>
            <a:ext cx="45397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101828"/>
                </a:solidFill>
              </a:rPr>
              <a:t>800</a:t>
            </a:r>
          </a:p>
          <a:p>
            <a:r>
              <a:rPr lang="en-US" sz="1300" dirty="0">
                <a:solidFill>
                  <a:srgbClr val="FFFFFF"/>
                </a:solidFill>
              </a:rPr>
              <a:t>800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E94D3C16-B12D-8D0A-8B16-E54E06BE1F32}"/>
              </a:ext>
            </a:extLst>
          </p:cNvPr>
          <p:cNvSpPr/>
          <p:nvPr/>
        </p:nvSpPr>
        <p:spPr>
          <a:xfrm>
            <a:off x="10126995" y="5305771"/>
            <a:ext cx="790394" cy="708482"/>
          </a:xfrm>
          <a:prstGeom prst="rect">
            <a:avLst/>
          </a:prstGeom>
          <a:solidFill>
            <a:srgbClr val="1565C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9D38414E-1178-FDDF-D037-4FC3CA9CA055}"/>
              </a:ext>
            </a:extLst>
          </p:cNvPr>
          <p:cNvSpPr txBox="1"/>
          <p:nvPr/>
        </p:nvSpPr>
        <p:spPr>
          <a:xfrm>
            <a:off x="10295207" y="5413790"/>
            <a:ext cx="45397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101828"/>
                </a:solidFill>
              </a:rPr>
              <a:t>800</a:t>
            </a:r>
          </a:p>
          <a:p>
            <a:r>
              <a:rPr lang="en-US" sz="1300" dirty="0">
                <a:solidFill>
                  <a:srgbClr val="FFFFFF"/>
                </a:solidFill>
              </a:rPr>
              <a:t>800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993352ED-392B-69A9-9DD7-634BF5E98AC7}"/>
              </a:ext>
            </a:extLst>
          </p:cNvPr>
          <p:cNvSpPr/>
          <p:nvPr/>
        </p:nvSpPr>
        <p:spPr>
          <a:xfrm>
            <a:off x="6292571" y="5306076"/>
            <a:ext cx="790394" cy="706354"/>
          </a:xfrm>
          <a:prstGeom prst="rect">
            <a:avLst/>
          </a:prstGeom>
          <a:solidFill>
            <a:srgbClr val="90CA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2CB93BF7-9413-7FAC-33D8-15CC8069D015}"/>
              </a:ext>
            </a:extLst>
          </p:cNvPr>
          <p:cNvSpPr/>
          <p:nvPr/>
        </p:nvSpPr>
        <p:spPr>
          <a:xfrm>
            <a:off x="7251177" y="5306381"/>
            <a:ext cx="790394" cy="704226"/>
          </a:xfrm>
          <a:prstGeom prst="rect">
            <a:avLst/>
          </a:prstGeom>
          <a:solidFill>
            <a:srgbClr val="64B5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B13B2449-83A9-3E29-DD06-68A27819E401}"/>
              </a:ext>
            </a:extLst>
          </p:cNvPr>
          <p:cNvSpPr/>
          <p:nvPr/>
        </p:nvSpPr>
        <p:spPr>
          <a:xfrm>
            <a:off x="8209783" y="5305771"/>
            <a:ext cx="790394" cy="708482"/>
          </a:xfrm>
          <a:prstGeom prst="rect">
            <a:avLst/>
          </a:prstGeom>
          <a:solidFill>
            <a:srgbClr val="2096F3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A4A034E8-F736-8A39-C147-BD9044CAE693}"/>
              </a:ext>
            </a:extLst>
          </p:cNvPr>
          <p:cNvSpPr/>
          <p:nvPr/>
        </p:nvSpPr>
        <p:spPr>
          <a:xfrm>
            <a:off x="9168389" y="5312275"/>
            <a:ext cx="790394" cy="708482"/>
          </a:xfrm>
          <a:prstGeom prst="rect">
            <a:avLst/>
          </a:prstGeom>
          <a:solidFill>
            <a:srgbClr val="1A76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68DA6E47-081D-758B-E35E-34C75A23CCF3}"/>
              </a:ext>
            </a:extLst>
          </p:cNvPr>
          <p:cNvSpPr txBox="1"/>
          <p:nvPr/>
        </p:nvSpPr>
        <p:spPr>
          <a:xfrm>
            <a:off x="6460783" y="5413031"/>
            <a:ext cx="45397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101828"/>
                </a:solidFill>
              </a:rPr>
              <a:t>200</a:t>
            </a:r>
          </a:p>
          <a:p>
            <a:r>
              <a:rPr lang="en-US" sz="1300" dirty="0">
                <a:solidFill>
                  <a:srgbClr val="FFFFFF"/>
                </a:solidFill>
              </a:rPr>
              <a:t>200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FFBADFF7-2A49-F884-C8F8-37D5171DD18D}"/>
              </a:ext>
            </a:extLst>
          </p:cNvPr>
          <p:cNvSpPr txBox="1"/>
          <p:nvPr/>
        </p:nvSpPr>
        <p:spPr>
          <a:xfrm>
            <a:off x="7419389" y="5412272"/>
            <a:ext cx="45397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101828"/>
                </a:solidFill>
              </a:rPr>
              <a:t>300</a:t>
            </a:r>
          </a:p>
          <a:p>
            <a:r>
              <a:rPr lang="en-US" sz="1300" dirty="0">
                <a:solidFill>
                  <a:srgbClr val="FFFFFF"/>
                </a:solidFill>
              </a:rPr>
              <a:t>300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69310CB3-F31C-F98F-78BB-4CA61354ED33}"/>
              </a:ext>
            </a:extLst>
          </p:cNvPr>
          <p:cNvSpPr txBox="1"/>
          <p:nvPr/>
        </p:nvSpPr>
        <p:spPr>
          <a:xfrm>
            <a:off x="8377995" y="5413790"/>
            <a:ext cx="45397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101828"/>
                </a:solidFill>
              </a:rPr>
              <a:t>500</a:t>
            </a:r>
          </a:p>
          <a:p>
            <a:r>
              <a:rPr lang="en-US" sz="1300" dirty="0">
                <a:solidFill>
                  <a:srgbClr val="FFFFFF"/>
                </a:solidFill>
              </a:rPr>
              <a:t>500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A26A7AC3-E5D3-8F30-A725-EAC6C16048D2}"/>
              </a:ext>
            </a:extLst>
          </p:cNvPr>
          <p:cNvSpPr txBox="1"/>
          <p:nvPr/>
        </p:nvSpPr>
        <p:spPr>
          <a:xfrm>
            <a:off x="9336601" y="5420294"/>
            <a:ext cx="45397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101828"/>
                </a:solidFill>
              </a:rPr>
              <a:t>700</a:t>
            </a:r>
          </a:p>
          <a:p>
            <a:r>
              <a:rPr lang="en-US" sz="1300" dirty="0">
                <a:solidFill>
                  <a:srgbClr val="FFFFFF"/>
                </a:solidFill>
              </a:rPr>
              <a:t>700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8788B64D-A8EC-5FD6-F340-9411FDD0CE8E}"/>
              </a:ext>
            </a:extLst>
          </p:cNvPr>
          <p:cNvSpPr/>
          <p:nvPr/>
        </p:nvSpPr>
        <p:spPr>
          <a:xfrm>
            <a:off x="11085601" y="4277333"/>
            <a:ext cx="790394" cy="724528"/>
          </a:xfrm>
          <a:prstGeom prst="rect">
            <a:avLst/>
          </a:prstGeom>
          <a:solidFill>
            <a:srgbClr val="FF6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A4E96039-6FE0-C661-59C2-04B58E2E6840}"/>
              </a:ext>
            </a:extLst>
          </p:cNvPr>
          <p:cNvSpPr txBox="1"/>
          <p:nvPr/>
        </p:nvSpPr>
        <p:spPr>
          <a:xfrm>
            <a:off x="11253813" y="4393375"/>
            <a:ext cx="45397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101828"/>
                </a:solidFill>
              </a:rPr>
              <a:t>900</a:t>
            </a:r>
          </a:p>
          <a:p>
            <a:r>
              <a:rPr lang="en-US" sz="1300" dirty="0">
                <a:solidFill>
                  <a:srgbClr val="FFFFFF"/>
                </a:solidFill>
              </a:rPr>
              <a:t>900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99A99568-D866-EB56-1E17-3C998BA8A3DF}"/>
              </a:ext>
            </a:extLst>
          </p:cNvPr>
          <p:cNvSpPr/>
          <p:nvPr/>
        </p:nvSpPr>
        <p:spPr>
          <a:xfrm>
            <a:off x="11085601" y="5312275"/>
            <a:ext cx="790394" cy="708482"/>
          </a:xfrm>
          <a:prstGeom prst="rect">
            <a:avLst/>
          </a:prstGeom>
          <a:solidFill>
            <a:srgbClr val="0C47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0C495D21-8274-B885-5707-AE275EC2F331}"/>
              </a:ext>
            </a:extLst>
          </p:cNvPr>
          <p:cNvSpPr txBox="1"/>
          <p:nvPr/>
        </p:nvSpPr>
        <p:spPr>
          <a:xfrm>
            <a:off x="11253813" y="5420294"/>
            <a:ext cx="45397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101828"/>
                </a:solidFill>
              </a:rPr>
              <a:t>900</a:t>
            </a:r>
          </a:p>
          <a:p>
            <a:r>
              <a:rPr lang="en-US" sz="1300" dirty="0">
                <a:solidFill>
                  <a:srgbClr val="FFFFFF"/>
                </a:solidFill>
              </a:rPr>
              <a:t>900</a:t>
            </a:r>
          </a:p>
        </p:txBody>
      </p:sp>
    </p:spTree>
    <p:extLst>
      <p:ext uri="{BB962C8B-B14F-4D97-AF65-F5344CB8AC3E}">
        <p14:creationId xmlns:p14="http://schemas.microsoft.com/office/powerpoint/2010/main" val="1102171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300C0B-F524-02A4-74D7-84EBA61EF3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A34090A-354E-6133-1F97-55A7359C904F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AD641E3-EB8F-1767-6ECC-A74F8F6868C4}"/>
              </a:ext>
            </a:extLst>
          </p:cNvPr>
          <p:cNvGrpSpPr/>
          <p:nvPr/>
        </p:nvGrpSpPr>
        <p:grpSpPr>
          <a:xfrm>
            <a:off x="1221283" y="1600200"/>
            <a:ext cx="3657600" cy="3657600"/>
            <a:chOff x="1221283" y="1600200"/>
            <a:chExt cx="3657600" cy="36576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E5544D8-338E-ABC6-99FD-5A56B7EE75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21283" y="1600200"/>
              <a:ext cx="3657600" cy="3657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4C39311-AA6E-1BC6-152B-69C37D7C59AD}"/>
                </a:ext>
              </a:extLst>
            </p:cNvPr>
            <p:cNvGrpSpPr/>
            <p:nvPr/>
          </p:nvGrpSpPr>
          <p:grpSpPr>
            <a:xfrm>
              <a:off x="1783080" y="2295144"/>
              <a:ext cx="2523744" cy="2205551"/>
              <a:chOff x="1783080" y="2295144"/>
              <a:chExt cx="2523744" cy="2205551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4E5347BE-7C29-6F3D-E800-F907018DFCCA}"/>
                  </a:ext>
                </a:extLst>
              </p:cNvPr>
              <p:cNvGrpSpPr/>
              <p:nvPr/>
            </p:nvGrpSpPr>
            <p:grpSpPr>
              <a:xfrm>
                <a:off x="2130552" y="2295144"/>
                <a:ext cx="1828800" cy="1828800"/>
                <a:chOff x="2130552" y="2295144"/>
                <a:chExt cx="1828800" cy="1828800"/>
              </a:xfrm>
            </p:grpSpPr>
            <p:sp>
              <p:nvSpPr>
                <p:cNvPr id="5" name="Arc 4">
                  <a:extLst>
                    <a:ext uri="{FF2B5EF4-FFF2-40B4-BE49-F238E27FC236}">
                      <a16:creationId xmlns:a16="http://schemas.microsoft.com/office/drawing/2014/main" id="{DC77B759-998B-64E9-21BB-8421AB7432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2700000">
                  <a:off x="2130552" y="2295144"/>
                  <a:ext cx="1828800" cy="1828800"/>
                </a:xfrm>
                <a:prstGeom prst="arc">
                  <a:avLst/>
                </a:prstGeom>
                <a:ln w="317500" cap="rnd">
                  <a:gradFill flip="none" rotWithShape="1">
                    <a:gsLst>
                      <a:gs pos="50000">
                        <a:srgbClr val="2196F3"/>
                      </a:gs>
                      <a:gs pos="20000">
                        <a:srgbClr val="64B5F6"/>
                      </a:gs>
                      <a:gs pos="70000">
                        <a:srgbClr val="1565C0"/>
                      </a:gs>
                    </a:gsLst>
                    <a:lin ang="2700000" scaled="1"/>
                    <a:tileRect/>
                  </a:gradFill>
                  <a:round/>
                  <a:headEnd type="none" w="med" len="med"/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" name="Arc 5">
                  <a:extLst>
                    <a:ext uri="{FF2B5EF4-FFF2-40B4-BE49-F238E27FC236}">
                      <a16:creationId xmlns:a16="http://schemas.microsoft.com/office/drawing/2014/main" id="{81D6298F-E70E-43B5-7F5C-035558B3C2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8900000">
                  <a:off x="2130552" y="2295144"/>
                  <a:ext cx="1828800" cy="1828800"/>
                </a:xfrm>
                <a:prstGeom prst="arc">
                  <a:avLst/>
                </a:prstGeom>
                <a:ln w="317500" cap="rnd">
                  <a:gradFill flip="none" rotWithShape="1">
                    <a:gsLst>
                      <a:gs pos="25000">
                        <a:srgbClr val="FFD54F"/>
                      </a:gs>
                      <a:gs pos="80000">
                        <a:srgbClr val="64B5F6"/>
                      </a:gs>
                    </a:gsLst>
                    <a:lin ang="0" scaled="1"/>
                    <a:tileRect/>
                  </a:gradFill>
                  <a:round/>
                  <a:headEnd type="none"/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Arc 6">
                  <a:extLst>
                    <a:ext uri="{FF2B5EF4-FFF2-40B4-BE49-F238E27FC236}">
                      <a16:creationId xmlns:a16="http://schemas.microsoft.com/office/drawing/2014/main" id="{C91E189B-39B2-633C-23EB-3D47C6C8FC4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3500000">
                  <a:off x="2130552" y="2295144"/>
                  <a:ext cx="1828800" cy="1828800"/>
                </a:xfrm>
                <a:prstGeom prst="arc">
                  <a:avLst/>
                </a:prstGeom>
                <a:ln w="317500" cap="rnd">
                  <a:gradFill flip="none" rotWithShape="1">
                    <a:gsLst>
                      <a:gs pos="50000">
                        <a:srgbClr val="FFC107"/>
                      </a:gs>
                      <a:gs pos="30000">
                        <a:srgbClr val="FF8F00"/>
                      </a:gs>
                      <a:gs pos="80000">
                        <a:srgbClr val="FFD54F"/>
                      </a:gs>
                    </a:gsLst>
                    <a:lin ang="2700000" scaled="1"/>
                    <a:tileRect/>
                  </a:gradFill>
                  <a:round/>
                  <a:headEnd type="none"/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9BD51C7C-CF93-5924-E690-F5BE0221704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83080" y="3630168"/>
                <a:ext cx="868680" cy="868680"/>
              </a:xfrm>
              <a:prstGeom prst="ellipse">
                <a:avLst/>
              </a:prstGeom>
              <a:solidFill>
                <a:srgbClr val="FF8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B430E8C3-1B51-0ACE-51F0-5806170D3A1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38144" y="3632015"/>
                <a:ext cx="868680" cy="868680"/>
              </a:xfrm>
              <a:prstGeom prst="ellipse">
                <a:avLst/>
              </a:prstGeom>
              <a:solidFill>
                <a:srgbClr val="1565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8C17147-F27B-6D9E-325C-2420A2BF5E31}"/>
              </a:ext>
            </a:extLst>
          </p:cNvPr>
          <p:cNvGrpSpPr/>
          <p:nvPr/>
        </p:nvGrpSpPr>
        <p:grpSpPr>
          <a:xfrm>
            <a:off x="7315200" y="1600200"/>
            <a:ext cx="3657600" cy="3657600"/>
            <a:chOff x="1219200" y="1600200"/>
            <a:chExt cx="3657600" cy="3657600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0A45D43-33BC-2DEE-8AEA-DAAACCC2F4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19200" y="1600200"/>
              <a:ext cx="3657600" cy="3657600"/>
            </a:xfrm>
            <a:prstGeom prst="ellipse">
              <a:avLst/>
            </a:prstGeom>
            <a:solidFill>
              <a:srgbClr val="1E1E1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2ADC4EF9-FFB6-79BF-7522-373A891A1767}"/>
                </a:ext>
              </a:extLst>
            </p:cNvPr>
            <p:cNvGrpSpPr/>
            <p:nvPr/>
          </p:nvGrpSpPr>
          <p:grpSpPr>
            <a:xfrm>
              <a:off x="1783080" y="2295144"/>
              <a:ext cx="2523744" cy="2205551"/>
              <a:chOff x="1783080" y="2295144"/>
              <a:chExt cx="2523744" cy="2205551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5FD8E20A-0248-C2CD-EE3A-6E0DB0FF8C51}"/>
                  </a:ext>
                </a:extLst>
              </p:cNvPr>
              <p:cNvGrpSpPr/>
              <p:nvPr/>
            </p:nvGrpSpPr>
            <p:grpSpPr>
              <a:xfrm>
                <a:off x="2130552" y="2295144"/>
                <a:ext cx="1828800" cy="1828800"/>
                <a:chOff x="2130552" y="2295144"/>
                <a:chExt cx="1828800" cy="1828800"/>
              </a:xfrm>
            </p:grpSpPr>
            <p:sp>
              <p:nvSpPr>
                <p:cNvPr id="30" name="Arc 29">
                  <a:extLst>
                    <a:ext uri="{FF2B5EF4-FFF2-40B4-BE49-F238E27FC236}">
                      <a16:creationId xmlns:a16="http://schemas.microsoft.com/office/drawing/2014/main" id="{D2981B29-ADD5-8E00-D152-B80B5D576F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2700000">
                  <a:off x="2130552" y="2295144"/>
                  <a:ext cx="1828800" cy="1828800"/>
                </a:xfrm>
                <a:prstGeom prst="arc">
                  <a:avLst/>
                </a:prstGeom>
                <a:ln w="317500" cap="rnd">
                  <a:gradFill flip="none" rotWithShape="1">
                    <a:gsLst>
                      <a:gs pos="50000">
                        <a:srgbClr val="2196F3"/>
                      </a:gs>
                      <a:gs pos="20000">
                        <a:srgbClr val="64B5F6"/>
                      </a:gs>
                      <a:gs pos="70000">
                        <a:srgbClr val="1565C0"/>
                      </a:gs>
                    </a:gsLst>
                    <a:lin ang="2700000" scaled="1"/>
                    <a:tileRect/>
                  </a:gradFill>
                  <a:round/>
                  <a:headEnd type="none" w="med" len="med"/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1" name="Arc 30">
                  <a:extLst>
                    <a:ext uri="{FF2B5EF4-FFF2-40B4-BE49-F238E27FC236}">
                      <a16:creationId xmlns:a16="http://schemas.microsoft.com/office/drawing/2014/main" id="{9D5FA16E-C515-D5C8-4965-70B00D8EC7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8900000">
                  <a:off x="2130552" y="2295144"/>
                  <a:ext cx="1828800" cy="1828800"/>
                </a:xfrm>
                <a:prstGeom prst="arc">
                  <a:avLst/>
                </a:prstGeom>
                <a:ln w="317500" cap="rnd">
                  <a:gradFill flip="none" rotWithShape="1">
                    <a:gsLst>
                      <a:gs pos="25000">
                        <a:srgbClr val="FFD54F"/>
                      </a:gs>
                      <a:gs pos="80000">
                        <a:srgbClr val="64B5F6"/>
                      </a:gs>
                    </a:gsLst>
                    <a:lin ang="0" scaled="1"/>
                    <a:tileRect/>
                  </a:gradFill>
                  <a:round/>
                  <a:headEnd type="none"/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Arc 31">
                  <a:extLst>
                    <a:ext uri="{FF2B5EF4-FFF2-40B4-BE49-F238E27FC236}">
                      <a16:creationId xmlns:a16="http://schemas.microsoft.com/office/drawing/2014/main" id="{A3A5E670-903B-1B0E-C6CA-527B68A279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3500000">
                  <a:off x="2130552" y="2295144"/>
                  <a:ext cx="1828800" cy="1828800"/>
                </a:xfrm>
                <a:prstGeom prst="arc">
                  <a:avLst/>
                </a:prstGeom>
                <a:ln w="317500" cap="rnd">
                  <a:gradFill flip="none" rotWithShape="1">
                    <a:gsLst>
                      <a:gs pos="50000">
                        <a:srgbClr val="FFC107"/>
                      </a:gs>
                      <a:gs pos="30000">
                        <a:srgbClr val="FF8F00"/>
                      </a:gs>
                      <a:gs pos="80000">
                        <a:srgbClr val="FFD54F"/>
                      </a:gs>
                    </a:gsLst>
                    <a:lin ang="2700000" scaled="1"/>
                    <a:tileRect/>
                  </a:gradFill>
                  <a:round/>
                  <a:headEnd type="none"/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2CAC2E54-C88A-CCFC-D11F-3E52A4322BE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83080" y="3630168"/>
                <a:ext cx="868680" cy="868680"/>
              </a:xfrm>
              <a:prstGeom prst="ellipse">
                <a:avLst/>
              </a:prstGeom>
              <a:solidFill>
                <a:srgbClr val="FF8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63F7392A-6C6A-EEA6-B697-74CFEAAC8E5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38144" y="3632015"/>
                <a:ext cx="868680" cy="868680"/>
              </a:xfrm>
              <a:prstGeom prst="ellipse">
                <a:avLst/>
              </a:prstGeom>
              <a:solidFill>
                <a:srgbClr val="1565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937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164</Words>
  <Application>Microsoft Macintosh PowerPoint</Application>
  <PresentationFormat>Widescreen</PresentationFormat>
  <Paragraphs>152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Yun Ohm</dc:creator>
  <cp:lastModifiedBy>Yun Ohm</cp:lastModifiedBy>
  <cp:revision>9</cp:revision>
  <dcterms:created xsi:type="dcterms:W3CDTF">2025-03-05T16:53:06Z</dcterms:created>
  <dcterms:modified xsi:type="dcterms:W3CDTF">2025-03-07T02:11:43Z</dcterms:modified>
</cp:coreProperties>
</file>