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100" d="100"/>
          <a:sy n="100" d="100"/>
        </p:scale>
        <p:origin x="24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B625B-BB24-09B7-95BC-7B92EEE8C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CBF67-7356-919C-690B-BF7BBE043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C620-BC5E-F72F-BC68-41727AF8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02249-1358-6A23-3706-40694CA4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1BAF7-DB6B-CF2E-EF9C-0F04A4B9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9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10EF-4BA3-1A72-D09C-0A603C12F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AAE1-C15E-0C97-6FFC-001113F8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14144-097B-A30A-137F-0D7C2F24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61D4-147F-9B25-187B-75D451E8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20552-C852-49BB-F9CE-642E9770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1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B46B-3DCB-B4B2-C0B1-F2C4E4727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4BFCB-03A9-BF34-CB52-00610947D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E7CB-EB6B-2C98-3CAD-C69CA276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246C-BB70-A7F8-B16E-25AA73F6F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F433-469A-F692-34FB-FF094FA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19DE8-D725-B557-5B08-B74E96C1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1D81C-C373-8F95-7730-42C413A8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FEB5F-DC5A-4316-3318-844165D2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D4090-589C-E8DE-2095-C4DB6BC4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25730-CD0C-4EE8-71BD-47D18956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6CD2-F141-72F4-7774-32237F0DE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29AB6-91A9-BC21-5849-F65CD1A67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EDC71-DFD1-8E65-A698-81FBF3EB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1B30-602E-7304-DA8C-F78F3796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700A-ED46-7470-A27F-B597B183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6C454-BE81-D065-7379-62BE9C5C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DB13-863F-00DC-DB42-C29BC7B6C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CFAC1-12FE-9B91-334B-F1AD50F94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3464-FF11-B4E8-3635-F47A03F2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F3F6A-0751-B1DA-F5F1-2AC7606C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ADB5-7F7A-788C-DECF-C5962E890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8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E19E-772E-4426-1938-497DC4E4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FB4D-D90F-D9D5-AE7E-95A6A9569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08AF6-3C0B-3FC6-A2BD-CEB496431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B5F12-5AE6-D9E4-3F12-92239EC32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44087-337D-1200-C285-686C2166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5F5F7-5752-0430-2B8B-19829B5E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034F2-ADCB-4886-B92A-5EC39A67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EAA58-FFF5-28A3-CC76-F4644571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3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C161-E747-4FA6-CCE4-F4CD34AA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3E46-D9B3-651D-6CD6-A5263E22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A48E76-B402-9C72-D9C9-538136FD6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F8173-BA07-1BAE-FC21-89A26E9B5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33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20C60-790C-6EF2-9038-DB045DF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D6A75-3C30-718E-BAED-5FC524E8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EFBC-6A4D-5C50-F05D-44C96A51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0F6-2735-FFE6-CE7B-C1673C1D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7D3C-EC5D-961E-07DF-44DFEB05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E6252-5674-B7D8-8DAE-70DF02072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0CEEE-311B-96AC-D95D-48A6BF8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2F826-9195-B1C1-D7ED-C5083E7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E5686-B219-5DB1-7644-CC8821F2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5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29D3C-022E-ED26-5512-BED18932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5F0DB9-0F94-344B-690C-990C69EA6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EA7F9-A422-F058-E242-FAE2455AD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6BBD-1A78-F175-C42C-CE663E4F8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4192C-5008-A095-63CB-89C54493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C861-DEF3-443F-98DC-FE2DE21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E5268-06C5-3B61-6283-1D178092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D9B73-21AF-D104-77CF-AE40E8C5A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B4FC-3177-AA8F-C768-B33EFC41F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6CF0E-FFEE-9D48-A87E-F5222437B2EB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26641-8D86-6175-884A-9D6AA56F5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E5D5-AA83-DCF1-7AA7-CEA8B7ED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B6C19-BF2F-F842-87B4-B90245AFB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2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A35297DB-F61F-2734-2B15-C03F250AF321}"/>
              </a:ext>
            </a:extLst>
          </p:cNvPr>
          <p:cNvSpPr>
            <a:spLocks noChangeAspect="1"/>
          </p:cNvSpPr>
          <p:nvPr/>
        </p:nvSpPr>
        <p:spPr>
          <a:xfrm rot="10800000">
            <a:off x="1828800" y="36576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860F1087-1F43-C4E9-16BF-AD0DA22CFDBF}"/>
              </a:ext>
            </a:extLst>
          </p:cNvPr>
          <p:cNvSpPr>
            <a:spLocks noChangeAspect="1"/>
          </p:cNvSpPr>
          <p:nvPr/>
        </p:nvSpPr>
        <p:spPr>
          <a:xfrm rot="5400000">
            <a:off x="1828800" y="36576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B2F6FACB-1209-93E8-879F-276F90E60DD8}"/>
              </a:ext>
            </a:extLst>
          </p:cNvPr>
          <p:cNvSpPr>
            <a:spLocks noChangeAspect="1"/>
          </p:cNvSpPr>
          <p:nvPr/>
        </p:nvSpPr>
        <p:spPr>
          <a:xfrm>
            <a:off x="1828799" y="36576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18918ED-1AEB-327C-96C6-E24AFFFDC574}"/>
              </a:ext>
            </a:extLst>
          </p:cNvPr>
          <p:cNvSpPr>
            <a:spLocks noChangeAspect="1"/>
          </p:cNvSpPr>
          <p:nvPr/>
        </p:nvSpPr>
        <p:spPr>
          <a:xfrm rot="10800000">
            <a:off x="3657599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0103DE4-2A75-ABAC-F6AA-9F89745B6E4E}"/>
              </a:ext>
            </a:extLst>
          </p:cNvPr>
          <p:cNvSpPr>
            <a:spLocks noChangeAspect="1"/>
          </p:cNvSpPr>
          <p:nvPr/>
        </p:nvSpPr>
        <p:spPr>
          <a:xfrm rot="16200000">
            <a:off x="1828800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75F04FCD-07A8-FA2E-7578-BC411D2F8670}"/>
              </a:ext>
            </a:extLst>
          </p:cNvPr>
          <p:cNvSpPr>
            <a:spLocks noChangeAspect="1"/>
          </p:cNvSpPr>
          <p:nvPr/>
        </p:nvSpPr>
        <p:spPr>
          <a:xfrm>
            <a:off x="1828800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02407B8-DF19-D2F9-8D5E-CA57D8B6FAE6}"/>
              </a:ext>
            </a:extLst>
          </p:cNvPr>
          <p:cNvSpPr>
            <a:spLocks noChangeAspect="1"/>
          </p:cNvSpPr>
          <p:nvPr/>
        </p:nvSpPr>
        <p:spPr>
          <a:xfrm rot="10800000">
            <a:off x="1828800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FE01A95-4071-9685-48D3-92964E9F41EE}"/>
              </a:ext>
            </a:extLst>
          </p:cNvPr>
          <p:cNvSpPr>
            <a:spLocks noChangeAspect="1"/>
          </p:cNvSpPr>
          <p:nvPr/>
        </p:nvSpPr>
        <p:spPr>
          <a:xfrm rot="5400000">
            <a:off x="3657600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8768407-349D-9ACE-15BE-5B902D184967}"/>
              </a:ext>
            </a:extLst>
          </p:cNvPr>
          <p:cNvSpPr>
            <a:spLocks noChangeAspect="1"/>
          </p:cNvSpPr>
          <p:nvPr/>
        </p:nvSpPr>
        <p:spPr>
          <a:xfrm>
            <a:off x="3657600" y="1828800"/>
            <a:ext cx="1828800" cy="1828800"/>
          </a:xfrm>
          <a:prstGeom prst="arc">
            <a:avLst/>
          </a:prstGeom>
          <a:ln w="63500" cap="rnd"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442CE12-2DE9-4DA1-DC5A-AADAD8A0B5F5}"/>
              </a:ext>
            </a:extLst>
          </p:cNvPr>
          <p:cNvSpPr>
            <a:spLocks noChangeAspect="1"/>
          </p:cNvSpPr>
          <p:nvPr/>
        </p:nvSpPr>
        <p:spPr>
          <a:xfrm rot="18900000">
            <a:off x="4632960" y="4572000"/>
            <a:ext cx="1828800" cy="1828800"/>
          </a:xfrm>
          <a:prstGeom prst="arc">
            <a:avLst>
              <a:gd name="adj1" fmla="val 5533590"/>
              <a:gd name="adj2" fmla="val 21446606"/>
            </a:avLst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C2B49A-3134-E01F-4BA5-5D8C35248D17}"/>
              </a:ext>
            </a:extLst>
          </p:cNvPr>
          <p:cNvCxnSpPr/>
          <p:nvPr/>
        </p:nvCxnSpPr>
        <p:spPr>
          <a:xfrm>
            <a:off x="5547360" y="5486400"/>
            <a:ext cx="548640" cy="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F633C3-51F3-258F-4A55-C02458366993}"/>
              </a:ext>
            </a:extLst>
          </p:cNvPr>
          <p:cNvCxnSpPr>
            <a:cxnSpLocks/>
          </p:cNvCxnSpPr>
          <p:nvPr/>
        </p:nvCxnSpPr>
        <p:spPr>
          <a:xfrm flipV="1">
            <a:off x="6461760" y="4572000"/>
            <a:ext cx="0" cy="1828800"/>
          </a:xfrm>
          <a:prstGeom prst="line">
            <a:avLst/>
          </a:prstGeom>
          <a:ln w="190500" cap="rnd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335393-FC2F-953B-B8C2-C59846F41187}"/>
              </a:ext>
            </a:extLst>
          </p:cNvPr>
          <p:cNvGrpSpPr/>
          <p:nvPr/>
        </p:nvGrpSpPr>
        <p:grpSpPr>
          <a:xfrm rot="13500000">
            <a:off x="8669317" y="2241270"/>
            <a:ext cx="1828801" cy="1828800"/>
            <a:chOff x="1828799" y="3657600"/>
            <a:chExt cx="1828801" cy="18288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51C7EBCC-E97F-F129-584A-C61B86C5EA4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 w="med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904F9FF-4B98-64B6-4760-D2E85589B7F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828800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56523BF-4ABB-4548-BD8C-0E3B3FD83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8799" y="3657600"/>
              <a:ext cx="1828800" cy="1828800"/>
            </a:xfrm>
            <a:prstGeom prst="arc">
              <a:avLst/>
            </a:prstGeom>
            <a:ln w="317500" cap="rnd">
              <a:round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1842CF24-6729-42D5-A4B9-0F36DE8A5B84}"/>
              </a:ext>
            </a:extLst>
          </p:cNvPr>
          <p:cNvSpPr>
            <a:spLocks noChangeAspect="1"/>
          </p:cNvSpPr>
          <p:nvPr/>
        </p:nvSpPr>
        <p:spPr>
          <a:xfrm>
            <a:off x="8322309" y="3580147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AE0AB0C-5CA3-FE5D-6018-2BEEF35EDAA6}"/>
              </a:ext>
            </a:extLst>
          </p:cNvPr>
          <p:cNvSpPr>
            <a:spLocks noChangeAspect="1"/>
          </p:cNvSpPr>
          <p:nvPr/>
        </p:nvSpPr>
        <p:spPr>
          <a:xfrm>
            <a:off x="9976446" y="3580147"/>
            <a:ext cx="868680" cy="86868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2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 Ohm</dc:creator>
  <cp:lastModifiedBy>Yun Ohm</cp:lastModifiedBy>
  <cp:revision>1</cp:revision>
  <dcterms:created xsi:type="dcterms:W3CDTF">2025-03-05T16:53:06Z</dcterms:created>
  <dcterms:modified xsi:type="dcterms:W3CDTF">2025-03-05T17:27:15Z</dcterms:modified>
</cp:coreProperties>
</file>