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A1A1A"/>
    <a:srgbClr val="121212"/>
    <a:srgbClr val="252525"/>
    <a:srgbClr val="2D2D2D"/>
    <a:srgbClr val="3E3E3E"/>
    <a:srgbClr val="252526"/>
    <a:srgbClr val="161618"/>
    <a:srgbClr val="23282D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52"/>
    <p:restoredTop sz="94673"/>
  </p:normalViewPr>
  <p:slideViewPr>
    <p:cSldViewPr snapToGrid="0">
      <p:cViewPr>
        <p:scale>
          <a:sx n="80" d="100"/>
          <a:sy n="80" d="100"/>
        </p:scale>
        <p:origin x="116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625B-BB24-09B7-95BC-7B92EEE8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CBF67-7356-919C-690B-BF7BBE043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C620-BC5E-F72F-BC68-41727AF8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2249-1358-6A23-3706-40694CA4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BAF7-DB6B-CF2E-EF9C-0F04A4B9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0EF-4BA3-1A72-D09C-0A603C12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AAE1-C15E-0C97-6FFC-001113F8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4144-097B-A30A-137F-0D7C2F24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61D4-147F-9B25-187B-75D451E8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0552-C852-49BB-F9CE-642E9770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3B46B-3DCB-B4B2-C0B1-F2C4E4727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BFCB-03A9-BF34-CB52-00610947D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E7CB-EB6B-2C98-3CAD-C69CA276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246C-BB70-A7F8-B16E-25AA73F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F433-469A-F692-34FB-FF094FA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9DE8-D725-B557-5B08-B74E96C1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D81C-C373-8F95-7730-42C413A8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EB5F-DC5A-4316-3318-844165D2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D4090-589C-E8DE-2095-C4DB6BC4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5730-CD0C-4EE8-71BD-47D18956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6CD2-F141-72F4-7774-32237F0D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29AB6-91A9-BC21-5849-F65CD1A6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EDC71-DFD1-8E65-A698-81FBF3EB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1B30-602E-7304-DA8C-F78F3796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700A-ED46-7470-A27F-B597B183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C454-BE81-D065-7379-62BE9C5C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DB13-863F-00DC-DB42-C29BC7B6C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CFAC1-12FE-9B91-334B-F1AD50F9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3464-FF11-B4E8-3635-F47A03F2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F3F6A-0751-B1DA-F5F1-2AC7606C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7ADB5-7F7A-788C-DECF-C5962E89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E19E-772E-4426-1938-497DC4E4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EFB4D-D90F-D9D5-AE7E-95A6A956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08AF6-3C0B-3FC6-A2BD-CEB49643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B5F12-5AE6-D9E4-3F12-92239EC32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44087-337D-1200-C285-686C21661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5F5F7-5752-0430-2B8B-19829B5E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034F2-ADCB-4886-B92A-5EC39A67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EAA58-FFF5-28A3-CC76-F4644571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C161-E747-4FA6-CCE4-F4CD34AA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3E46-D9B3-651D-6CD6-A5263E22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48E76-B402-9C72-D9C9-538136F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F8173-BA07-1BAE-FC21-89A26E9B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20C60-790C-6EF2-9038-DB045DF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D6A75-3C30-718E-BAED-5FC524E8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EFBC-6A4D-5C50-F05D-44C96A51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E0F6-2735-FFE6-CE7B-C1673C1D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7D3C-EC5D-961E-07DF-44DFEB05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E6252-5674-B7D8-8DAE-70DF02072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0CEEE-311B-96AC-D95D-48A6BF8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2F826-9195-B1C1-D7ED-C5083E7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E5686-B219-5DB1-7644-CC8821F2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9D3C-022E-ED26-5512-BED18932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F0DB9-0F94-344B-690C-990C69EA6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A7F9-A422-F058-E242-FAE2455AD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6BBD-1A78-F175-C42C-CE663E4F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4192C-5008-A095-63CB-89C5449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C861-DEF3-443F-98DC-FE2DE21F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E5268-06C5-3B61-6283-1D178092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D9B73-21AF-D104-77CF-AE40E8C5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B4FC-3177-AA8F-C768-B33EFC41F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6641-8D86-6175-884A-9D6AA56F5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E5D5-AA83-DCF1-7AA7-CEA8B7ED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A35297DB-F61F-2734-2B15-C03F250AF321}"/>
              </a:ext>
            </a:extLst>
          </p:cNvPr>
          <p:cNvSpPr>
            <a:spLocks noChangeAspect="1"/>
          </p:cNvSpPr>
          <p:nvPr/>
        </p:nvSpPr>
        <p:spPr>
          <a:xfrm rot="10800000">
            <a:off x="236059" y="21345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60F1087-1F43-C4E9-16BF-AD0DA22CFDBF}"/>
              </a:ext>
            </a:extLst>
          </p:cNvPr>
          <p:cNvSpPr>
            <a:spLocks noChangeAspect="1"/>
          </p:cNvSpPr>
          <p:nvPr/>
        </p:nvSpPr>
        <p:spPr>
          <a:xfrm rot="5400000">
            <a:off x="236059" y="21345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2F6FACB-1209-93E8-879F-276F90E60DD8}"/>
              </a:ext>
            </a:extLst>
          </p:cNvPr>
          <p:cNvSpPr>
            <a:spLocks noChangeAspect="1"/>
          </p:cNvSpPr>
          <p:nvPr/>
        </p:nvSpPr>
        <p:spPr>
          <a:xfrm>
            <a:off x="236058" y="21345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18918ED-1AEB-327C-96C6-E24AFFFDC574}"/>
              </a:ext>
            </a:extLst>
          </p:cNvPr>
          <p:cNvSpPr>
            <a:spLocks noChangeAspect="1"/>
          </p:cNvSpPr>
          <p:nvPr/>
        </p:nvSpPr>
        <p:spPr>
          <a:xfrm rot="10800000">
            <a:off x="2064858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0103DE4-2A75-ABAC-F6AA-9F89745B6E4E}"/>
              </a:ext>
            </a:extLst>
          </p:cNvPr>
          <p:cNvSpPr>
            <a:spLocks noChangeAspect="1"/>
          </p:cNvSpPr>
          <p:nvPr/>
        </p:nvSpPr>
        <p:spPr>
          <a:xfrm rot="16200000">
            <a:off x="236059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5F04FCD-07A8-FA2E-7578-BC411D2F8670}"/>
              </a:ext>
            </a:extLst>
          </p:cNvPr>
          <p:cNvSpPr>
            <a:spLocks noChangeAspect="1"/>
          </p:cNvSpPr>
          <p:nvPr/>
        </p:nvSpPr>
        <p:spPr>
          <a:xfrm>
            <a:off x="236059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02407B8-DF19-D2F9-8D5E-CA57D8B6FAE6}"/>
              </a:ext>
            </a:extLst>
          </p:cNvPr>
          <p:cNvSpPr>
            <a:spLocks noChangeAspect="1"/>
          </p:cNvSpPr>
          <p:nvPr/>
        </p:nvSpPr>
        <p:spPr>
          <a:xfrm rot="10800000">
            <a:off x="236059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FE01A95-4071-9685-48D3-92964E9F41EE}"/>
              </a:ext>
            </a:extLst>
          </p:cNvPr>
          <p:cNvSpPr>
            <a:spLocks noChangeAspect="1"/>
          </p:cNvSpPr>
          <p:nvPr/>
        </p:nvSpPr>
        <p:spPr>
          <a:xfrm rot="5400000">
            <a:off x="2064859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8768407-349D-9ACE-15BE-5B902D184967}"/>
              </a:ext>
            </a:extLst>
          </p:cNvPr>
          <p:cNvSpPr>
            <a:spLocks noChangeAspect="1"/>
          </p:cNvSpPr>
          <p:nvPr/>
        </p:nvSpPr>
        <p:spPr>
          <a:xfrm>
            <a:off x="2064859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442CE12-2DE9-4DA1-DC5A-AADAD8A0B5F5}"/>
              </a:ext>
            </a:extLst>
          </p:cNvPr>
          <p:cNvSpPr>
            <a:spLocks noChangeAspect="1"/>
          </p:cNvSpPr>
          <p:nvPr/>
        </p:nvSpPr>
        <p:spPr>
          <a:xfrm rot="18900000">
            <a:off x="546725" y="4650443"/>
            <a:ext cx="1828800" cy="1828800"/>
          </a:xfrm>
          <a:prstGeom prst="arc">
            <a:avLst>
              <a:gd name="adj1" fmla="val 5533590"/>
              <a:gd name="adj2" fmla="val 21446606"/>
            </a:avLst>
          </a:prstGeom>
          <a:ln w="1905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C2B49A-3134-E01F-4BA5-5D8C35248D17}"/>
              </a:ext>
            </a:extLst>
          </p:cNvPr>
          <p:cNvCxnSpPr/>
          <p:nvPr/>
        </p:nvCxnSpPr>
        <p:spPr>
          <a:xfrm>
            <a:off x="1461125" y="5564843"/>
            <a:ext cx="548640" cy="0"/>
          </a:xfrm>
          <a:prstGeom prst="line">
            <a:avLst/>
          </a:prstGeom>
          <a:ln w="1905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F633C3-51F3-258F-4A55-C02458366993}"/>
              </a:ext>
            </a:extLst>
          </p:cNvPr>
          <p:cNvCxnSpPr>
            <a:cxnSpLocks/>
          </p:cNvCxnSpPr>
          <p:nvPr/>
        </p:nvCxnSpPr>
        <p:spPr>
          <a:xfrm flipV="1">
            <a:off x="2375525" y="4650443"/>
            <a:ext cx="0" cy="1828800"/>
          </a:xfrm>
          <a:prstGeom prst="line">
            <a:avLst/>
          </a:prstGeom>
          <a:ln w="1905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35393-FC2F-953B-B8C2-C59846F41187}"/>
              </a:ext>
            </a:extLst>
          </p:cNvPr>
          <p:cNvGrpSpPr/>
          <p:nvPr/>
        </p:nvGrpSpPr>
        <p:grpSpPr>
          <a:xfrm rot="13500000">
            <a:off x="8353631" y="684613"/>
            <a:ext cx="1828801" cy="1828800"/>
            <a:chOff x="1828799" y="3657600"/>
            <a:chExt cx="1828801" cy="1828800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51C7EBCC-E97F-F129-584A-C61B86C5EA4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28800" y="3657600"/>
              <a:ext cx="1828800" cy="1828800"/>
            </a:xfrm>
            <a:prstGeom prst="arc">
              <a:avLst/>
            </a:prstGeom>
            <a:ln w="317500" cap="rnd">
              <a:round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F904F9FF-4B98-64B6-4760-D2E85589B7F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28800" y="3657600"/>
              <a:ext cx="1828800" cy="1828800"/>
            </a:xfrm>
            <a:prstGeom prst="arc">
              <a:avLst/>
            </a:prstGeom>
            <a:ln w="317500" cap="rnd"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56523BF-4ABB-4548-BD8C-0E3B3FD83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799" y="3657600"/>
              <a:ext cx="1828800" cy="1828800"/>
            </a:xfrm>
            <a:prstGeom prst="arc">
              <a:avLst/>
            </a:prstGeom>
            <a:ln w="317500" cap="rnd"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1842CF24-6729-42D5-A4B9-0F36DE8A5B84}"/>
              </a:ext>
            </a:extLst>
          </p:cNvPr>
          <p:cNvSpPr>
            <a:spLocks noChangeAspect="1"/>
          </p:cNvSpPr>
          <p:nvPr/>
        </p:nvSpPr>
        <p:spPr>
          <a:xfrm>
            <a:off x="8006623" y="2023490"/>
            <a:ext cx="868680" cy="868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E0AB0C-5CA3-FE5D-6018-2BEEF35EDAA6}"/>
              </a:ext>
            </a:extLst>
          </p:cNvPr>
          <p:cNvSpPr>
            <a:spLocks noChangeAspect="1"/>
          </p:cNvSpPr>
          <p:nvPr/>
        </p:nvSpPr>
        <p:spPr>
          <a:xfrm>
            <a:off x="9660760" y="2023490"/>
            <a:ext cx="868680" cy="868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513BDB-6A82-2F58-961B-525FE854FE6D}"/>
              </a:ext>
            </a:extLst>
          </p:cNvPr>
          <p:cNvGrpSpPr/>
          <p:nvPr/>
        </p:nvGrpSpPr>
        <p:grpSpPr>
          <a:xfrm rot="13500000">
            <a:off x="8523317" y="3917669"/>
            <a:ext cx="1828801" cy="1828800"/>
            <a:chOff x="1828799" y="3657600"/>
            <a:chExt cx="1828801" cy="182880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99343297-BC11-7E16-150F-4C67CD88024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28800" y="3657600"/>
              <a:ext cx="1828800" cy="1828800"/>
            </a:xfrm>
            <a:prstGeom prst="arc">
              <a:avLst/>
            </a:prstGeom>
            <a:ln w="317500" cap="rnd">
              <a:solidFill>
                <a:srgbClr val="018786"/>
              </a:solidFill>
              <a:round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E4E9C4C-BC57-095C-AA88-65BC8246F17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28800" y="3657600"/>
              <a:ext cx="1828800" cy="1828800"/>
            </a:xfrm>
            <a:prstGeom prst="arc">
              <a:avLst/>
            </a:prstGeom>
            <a:ln w="317500" cap="rnd">
              <a:solidFill>
                <a:srgbClr val="3700B3"/>
              </a:soli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11B65523-A446-48CC-D255-D7FE56556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799" y="3657600"/>
              <a:ext cx="1828800" cy="1828800"/>
            </a:xfrm>
            <a:prstGeom prst="arc">
              <a:avLst/>
            </a:prstGeom>
            <a:ln w="317500" cap="rnd">
              <a:solidFill>
                <a:srgbClr val="6200EE"/>
              </a:soli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7403B30-9340-7340-CAA0-A0BDACA2316A}"/>
              </a:ext>
            </a:extLst>
          </p:cNvPr>
          <p:cNvSpPr>
            <a:spLocks noChangeAspect="1"/>
          </p:cNvSpPr>
          <p:nvPr/>
        </p:nvSpPr>
        <p:spPr>
          <a:xfrm>
            <a:off x="8176309" y="5256546"/>
            <a:ext cx="868680" cy="868680"/>
          </a:xfrm>
          <a:prstGeom prst="ellipse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C8B271-0D5C-7FB4-174B-6C64DCD4F29B}"/>
              </a:ext>
            </a:extLst>
          </p:cNvPr>
          <p:cNvSpPr>
            <a:spLocks noChangeAspect="1"/>
          </p:cNvSpPr>
          <p:nvPr/>
        </p:nvSpPr>
        <p:spPr>
          <a:xfrm>
            <a:off x="9830446" y="5256546"/>
            <a:ext cx="868680" cy="868680"/>
          </a:xfrm>
          <a:prstGeom prst="ellipse">
            <a:avLst/>
          </a:prstGeom>
          <a:solidFill>
            <a:srgbClr val="03DA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DBA83-60B7-C422-7C1B-46040428F1C2}"/>
              </a:ext>
            </a:extLst>
          </p:cNvPr>
          <p:cNvSpPr/>
          <p:nvPr/>
        </p:nvSpPr>
        <p:spPr>
          <a:xfrm>
            <a:off x="4204323" y="2059563"/>
            <a:ext cx="1371600" cy="13716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664A20-22E4-3CD6-5422-82A2BF359D8E}"/>
              </a:ext>
            </a:extLst>
          </p:cNvPr>
          <p:cNvSpPr/>
          <p:nvPr/>
        </p:nvSpPr>
        <p:spPr>
          <a:xfrm>
            <a:off x="4204323" y="5126829"/>
            <a:ext cx="1371600" cy="1371600"/>
          </a:xfrm>
          <a:prstGeom prst="rect">
            <a:avLst/>
          </a:prstGeom>
          <a:solidFill>
            <a:srgbClr val="370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94DC95-4DDF-648C-9C74-F40ED6132181}"/>
              </a:ext>
            </a:extLst>
          </p:cNvPr>
          <p:cNvSpPr/>
          <p:nvPr/>
        </p:nvSpPr>
        <p:spPr>
          <a:xfrm>
            <a:off x="4204323" y="3593196"/>
            <a:ext cx="1371600" cy="1371600"/>
          </a:xfrm>
          <a:prstGeom prst="rect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4AC8D-DDC5-15F4-26EA-73E4EC8DDF1E}"/>
              </a:ext>
            </a:extLst>
          </p:cNvPr>
          <p:cNvSpPr/>
          <p:nvPr/>
        </p:nvSpPr>
        <p:spPr>
          <a:xfrm>
            <a:off x="5722456" y="3593196"/>
            <a:ext cx="1371600" cy="1371600"/>
          </a:xfrm>
          <a:prstGeom prst="rect">
            <a:avLst/>
          </a:prstGeom>
          <a:solidFill>
            <a:srgbClr val="0187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C95996-946A-BB7E-4556-A0BF5831E80D}"/>
              </a:ext>
            </a:extLst>
          </p:cNvPr>
          <p:cNvSpPr/>
          <p:nvPr/>
        </p:nvSpPr>
        <p:spPr>
          <a:xfrm>
            <a:off x="5722456" y="2059563"/>
            <a:ext cx="1371600" cy="1371600"/>
          </a:xfrm>
          <a:prstGeom prst="rect">
            <a:avLst/>
          </a:prstGeom>
          <a:solidFill>
            <a:srgbClr val="03DA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rple and teal tonal palettes, with the 200 tones highlighted. The example UI uses Purple 200 for the on-card color and Teal 200 for the FAB.">
            <a:extLst>
              <a:ext uri="{FF2B5EF4-FFF2-40B4-BE49-F238E27FC236}">
                <a16:creationId xmlns:a16="http://schemas.microsoft.com/office/drawing/2014/main" id="{E7483B71-F851-B469-6EAD-D5F0CAAB1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21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16F1835-B236-BABE-4175-23C6CBC0B338}"/>
              </a:ext>
            </a:extLst>
          </p:cNvPr>
          <p:cNvGrpSpPr/>
          <p:nvPr/>
        </p:nvGrpSpPr>
        <p:grpSpPr>
          <a:xfrm rot="13500000">
            <a:off x="9442404" y="2514599"/>
            <a:ext cx="1828801" cy="1828800"/>
            <a:chOff x="1828799" y="3657600"/>
            <a:chExt cx="1828801" cy="1828800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654A25D2-3D90-91BA-3DED-C3AE53EDE43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28800" y="3657600"/>
              <a:ext cx="1828800" cy="1828800"/>
            </a:xfrm>
            <a:prstGeom prst="arc">
              <a:avLst/>
            </a:prstGeom>
            <a:ln w="317500" cap="rnd">
              <a:solidFill>
                <a:srgbClr val="018786"/>
              </a:solidFill>
              <a:round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43016302-A88B-B3E6-D0A1-987BE603756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28800" y="3657600"/>
              <a:ext cx="1828800" cy="1828800"/>
            </a:xfrm>
            <a:prstGeom prst="arc">
              <a:avLst/>
            </a:prstGeom>
            <a:ln w="317500" cap="rnd">
              <a:solidFill>
                <a:srgbClr val="3700B3"/>
              </a:soli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44AE057F-1380-5A61-F0D4-FF07FBC0E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799" y="3657600"/>
              <a:ext cx="1828800" cy="1828800"/>
            </a:xfrm>
            <a:prstGeom prst="arc">
              <a:avLst/>
            </a:prstGeom>
            <a:ln w="317500" cap="rnd">
              <a:solidFill>
                <a:srgbClr val="6200EE"/>
              </a:soli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1217032-128D-3F0F-8E4C-05C784214CA4}"/>
              </a:ext>
            </a:extLst>
          </p:cNvPr>
          <p:cNvSpPr>
            <a:spLocks noChangeAspect="1"/>
          </p:cNvSpPr>
          <p:nvPr/>
        </p:nvSpPr>
        <p:spPr>
          <a:xfrm>
            <a:off x="9095396" y="3853476"/>
            <a:ext cx="868680" cy="868680"/>
          </a:xfrm>
          <a:prstGeom prst="ellipse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0B252C-9234-B124-2F7B-A82C44DC0214}"/>
              </a:ext>
            </a:extLst>
          </p:cNvPr>
          <p:cNvSpPr>
            <a:spLocks noChangeAspect="1"/>
          </p:cNvSpPr>
          <p:nvPr/>
        </p:nvSpPr>
        <p:spPr>
          <a:xfrm>
            <a:off x="10749533" y="3853476"/>
            <a:ext cx="868680" cy="868680"/>
          </a:xfrm>
          <a:prstGeom prst="ellipse">
            <a:avLst/>
          </a:prstGeom>
          <a:solidFill>
            <a:srgbClr val="03DA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B033D-7498-FDD2-D919-548E879078DF}"/>
              </a:ext>
            </a:extLst>
          </p:cNvPr>
          <p:cNvSpPr/>
          <p:nvPr/>
        </p:nvSpPr>
        <p:spPr>
          <a:xfrm>
            <a:off x="5194923" y="764242"/>
            <a:ext cx="1371600" cy="1371600"/>
          </a:xfrm>
          <a:prstGeom prst="rect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FAC46-B760-6158-6488-E708DEF5A68E}"/>
              </a:ext>
            </a:extLst>
          </p:cNvPr>
          <p:cNvSpPr/>
          <p:nvPr/>
        </p:nvSpPr>
        <p:spPr>
          <a:xfrm>
            <a:off x="1952211" y="764242"/>
            <a:ext cx="1371600" cy="1371600"/>
          </a:xfrm>
          <a:prstGeom prst="rect">
            <a:avLst/>
          </a:prstGeom>
          <a:solidFill>
            <a:srgbClr val="370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43D23-4E90-63CF-5654-22507839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01" y="0"/>
            <a:ext cx="26090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272E4-78A2-E4EE-9FC6-76B354F02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" y="0"/>
            <a:ext cx="252606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B0243-F136-64DD-3C2E-AF5D238AC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347" y="0"/>
            <a:ext cx="254908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E7B67-18E7-3D75-1CE5-9F4AAB0A8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736" y="0"/>
            <a:ext cx="252322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4E9B9-8A09-F4DA-EC25-B1AFE0D6F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216" y="0"/>
            <a:ext cx="2567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3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02878-A716-F793-1AB3-0190020FF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5E8F47-2BD8-5BD9-B5DA-DB3FF6B1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84" y="46494"/>
            <a:ext cx="252322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6F27B-3556-5710-68AF-37E20194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67687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895AF2-FC8C-F9BB-CD15-86618E93DA04}"/>
              </a:ext>
            </a:extLst>
          </p:cNvPr>
          <p:cNvGrpSpPr/>
          <p:nvPr/>
        </p:nvGrpSpPr>
        <p:grpSpPr>
          <a:xfrm rot="13500000">
            <a:off x="7868983" y="824671"/>
            <a:ext cx="1828801" cy="1828800"/>
            <a:chOff x="1828799" y="3657600"/>
            <a:chExt cx="1828801" cy="182880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7E8DFEFF-7910-1104-5269-9C4DEF2D729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28800" y="3657600"/>
              <a:ext cx="1828800" cy="1828800"/>
            </a:xfrm>
            <a:prstGeom prst="arc">
              <a:avLst/>
            </a:prstGeom>
            <a:ln w="317500" cap="rnd">
              <a:gradFill flip="none" rotWithShape="1">
                <a:gsLst>
                  <a:gs pos="50000">
                    <a:srgbClr val="2196F3"/>
                  </a:gs>
                  <a:gs pos="20000">
                    <a:srgbClr val="64B5F6"/>
                  </a:gs>
                  <a:gs pos="70000">
                    <a:srgbClr val="1565C0"/>
                  </a:gs>
                </a:gsLst>
                <a:lin ang="2700000" scaled="1"/>
                <a:tileRect/>
              </a:gradFill>
              <a:round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EAC7952-4D81-D291-4EC5-370998F83F1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28800" y="3657600"/>
              <a:ext cx="1828800" cy="1828800"/>
            </a:xfrm>
            <a:prstGeom prst="arc">
              <a:avLst/>
            </a:prstGeom>
            <a:ln w="317500" cap="rnd">
              <a:gradFill flip="none" rotWithShape="1">
                <a:gsLst>
                  <a:gs pos="25000">
                    <a:srgbClr val="FFD54F"/>
                  </a:gs>
                  <a:gs pos="80000">
                    <a:srgbClr val="64B5F6"/>
                  </a:gs>
                </a:gsLst>
                <a:lin ang="0" scaled="1"/>
                <a:tileRect/>
              </a:gra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18586-658A-1157-685F-EC264FA2D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799" y="3657600"/>
              <a:ext cx="1828800" cy="1828800"/>
            </a:xfrm>
            <a:prstGeom prst="arc">
              <a:avLst/>
            </a:prstGeom>
            <a:ln w="317500" cap="rnd">
              <a:gradFill flip="none" rotWithShape="1">
                <a:gsLst>
                  <a:gs pos="50000">
                    <a:srgbClr val="FFC107"/>
                  </a:gs>
                  <a:gs pos="30000">
                    <a:srgbClr val="FF8F00"/>
                  </a:gs>
                  <a:gs pos="80000">
                    <a:srgbClr val="FFD54F"/>
                  </a:gs>
                </a:gsLst>
                <a:lin ang="2700000" scaled="1"/>
                <a:tileRect/>
              </a:gra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7D958A3E-69DD-CC55-9783-72617D92DFBC}"/>
              </a:ext>
            </a:extLst>
          </p:cNvPr>
          <p:cNvSpPr>
            <a:spLocks noChangeAspect="1"/>
          </p:cNvSpPr>
          <p:nvPr/>
        </p:nvSpPr>
        <p:spPr>
          <a:xfrm>
            <a:off x="7521975" y="2163548"/>
            <a:ext cx="868680" cy="868680"/>
          </a:xfrm>
          <a:prstGeom prst="ellipse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7B93A2-97BE-B96B-388C-DFB724336DEB}"/>
              </a:ext>
            </a:extLst>
          </p:cNvPr>
          <p:cNvSpPr>
            <a:spLocks noChangeAspect="1"/>
          </p:cNvSpPr>
          <p:nvPr/>
        </p:nvSpPr>
        <p:spPr>
          <a:xfrm>
            <a:off x="9176112" y="2163548"/>
            <a:ext cx="868680" cy="868680"/>
          </a:xfrm>
          <a:prstGeom prst="ellipse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D1B95-DCAD-F8A4-1AA8-DBA07968711F}"/>
              </a:ext>
            </a:extLst>
          </p:cNvPr>
          <p:cNvSpPr txBox="1"/>
          <p:nvPr/>
        </p:nvSpPr>
        <p:spPr>
          <a:xfrm>
            <a:off x="6736518" y="2413222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23248-795D-0B66-CA7F-618E30E9E074}"/>
              </a:ext>
            </a:extLst>
          </p:cNvPr>
          <p:cNvSpPr txBox="1"/>
          <p:nvPr/>
        </p:nvSpPr>
        <p:spPr>
          <a:xfrm>
            <a:off x="6736518" y="1582277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816E1-1719-327F-B62E-410D6B727BB4}"/>
              </a:ext>
            </a:extLst>
          </p:cNvPr>
          <p:cNvSpPr txBox="1"/>
          <p:nvPr/>
        </p:nvSpPr>
        <p:spPr>
          <a:xfrm>
            <a:off x="6736518" y="751332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338907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602D9-3839-45E6-21E7-E3E15135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7"/>
            <a:ext cx="7772400" cy="682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03ACD-FB6D-AD0E-6AE1-4B165C51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407" y="437714"/>
            <a:ext cx="7772400" cy="59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E40C5-C56C-064B-C492-0CA4C22C8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755B7-6A38-C596-3683-B2437D9C5020}"/>
              </a:ext>
            </a:extLst>
          </p:cNvPr>
          <p:cNvSpPr/>
          <p:nvPr/>
        </p:nvSpPr>
        <p:spPr>
          <a:xfrm>
            <a:off x="8692896" y="207264"/>
            <a:ext cx="3177051" cy="643507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13E4805-768B-6CC3-9EB6-715B1D8CD11B}"/>
              </a:ext>
            </a:extLst>
          </p:cNvPr>
          <p:cNvSpPr/>
          <p:nvPr/>
        </p:nvSpPr>
        <p:spPr>
          <a:xfrm>
            <a:off x="9178998" y="111318"/>
            <a:ext cx="2200506" cy="5287618"/>
          </a:xfrm>
          <a:prstGeom prst="rect">
            <a:avLst/>
          </a:prstGeom>
          <a:solidFill>
            <a:srgbClr val="1D29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9A28E-A845-080D-7B34-F69F70CDC813}"/>
              </a:ext>
            </a:extLst>
          </p:cNvPr>
          <p:cNvSpPr/>
          <p:nvPr/>
        </p:nvSpPr>
        <p:spPr>
          <a:xfrm>
            <a:off x="5522976" y="257956"/>
            <a:ext cx="3169920" cy="6384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F7C78-E7AD-34A1-F740-0F20CE83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84" y="46494"/>
            <a:ext cx="252322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82D73-637D-A9FB-7E5A-5AEF54FB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6768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F63F9D-0EE4-D449-EDA5-26657B193CE7}"/>
              </a:ext>
            </a:extLst>
          </p:cNvPr>
          <p:cNvSpPr/>
          <p:nvPr/>
        </p:nvSpPr>
        <p:spPr>
          <a:xfrm>
            <a:off x="5619456" y="355094"/>
            <a:ext cx="1441304" cy="882394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273B7-F2D2-C9C4-9E75-94DD421EBAF1}"/>
              </a:ext>
            </a:extLst>
          </p:cNvPr>
          <p:cNvSpPr/>
          <p:nvPr/>
        </p:nvSpPr>
        <p:spPr>
          <a:xfrm>
            <a:off x="5619456" y="1354079"/>
            <a:ext cx="1441304" cy="882394"/>
          </a:xfrm>
          <a:prstGeom prst="rect">
            <a:avLst/>
          </a:prstGeom>
          <a:solidFill>
            <a:srgbClr val="FFD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714DF5-C2C1-77C6-CF53-96013DA401BE}"/>
              </a:ext>
            </a:extLst>
          </p:cNvPr>
          <p:cNvSpPr/>
          <p:nvPr/>
        </p:nvSpPr>
        <p:spPr>
          <a:xfrm>
            <a:off x="5619456" y="2353823"/>
            <a:ext cx="1441304" cy="882394"/>
          </a:xfrm>
          <a:prstGeom prst="rect">
            <a:avLst/>
          </a:prstGeom>
          <a:solidFill>
            <a:srgbClr val="FFC10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B7D244-2211-9FBF-E5CA-584F27FC6373}"/>
              </a:ext>
            </a:extLst>
          </p:cNvPr>
          <p:cNvSpPr/>
          <p:nvPr/>
        </p:nvSpPr>
        <p:spPr>
          <a:xfrm>
            <a:off x="5619456" y="3354326"/>
            <a:ext cx="1441304" cy="88239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5876F4-F3D0-A5C7-E675-DB6DE1BF51EA}"/>
              </a:ext>
            </a:extLst>
          </p:cNvPr>
          <p:cNvSpPr/>
          <p:nvPr/>
        </p:nvSpPr>
        <p:spPr>
          <a:xfrm>
            <a:off x="5619456" y="4354070"/>
            <a:ext cx="1441304" cy="88239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DAD1EB-DB52-D7B0-8344-67DF3AFFCDE9}"/>
              </a:ext>
            </a:extLst>
          </p:cNvPr>
          <p:cNvSpPr txBox="1"/>
          <p:nvPr/>
        </p:nvSpPr>
        <p:spPr>
          <a:xfrm>
            <a:off x="6113123" y="55006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B6E609-1902-DAAD-D90A-2802468C81D8}"/>
              </a:ext>
            </a:extLst>
          </p:cNvPr>
          <p:cNvSpPr txBox="1"/>
          <p:nvPr/>
        </p:nvSpPr>
        <p:spPr>
          <a:xfrm>
            <a:off x="6113123" y="1549054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DF6CF-0F17-7B43-44B0-77A237F3D6DF}"/>
              </a:ext>
            </a:extLst>
          </p:cNvPr>
          <p:cNvSpPr txBox="1"/>
          <p:nvPr/>
        </p:nvSpPr>
        <p:spPr>
          <a:xfrm>
            <a:off x="6113123" y="2548798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55DF25-727F-9151-6705-6B902006983B}"/>
              </a:ext>
            </a:extLst>
          </p:cNvPr>
          <p:cNvSpPr txBox="1"/>
          <p:nvPr/>
        </p:nvSpPr>
        <p:spPr>
          <a:xfrm>
            <a:off x="6113123" y="3549301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4C6BCF-3773-B953-F215-8BB4F7DAD556}"/>
              </a:ext>
            </a:extLst>
          </p:cNvPr>
          <p:cNvSpPr txBox="1"/>
          <p:nvPr/>
        </p:nvSpPr>
        <p:spPr>
          <a:xfrm>
            <a:off x="6113123" y="4549045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362A24-BE69-C1F3-BA64-E86E773F0B22}"/>
              </a:ext>
            </a:extLst>
          </p:cNvPr>
          <p:cNvSpPr/>
          <p:nvPr/>
        </p:nvSpPr>
        <p:spPr>
          <a:xfrm>
            <a:off x="7141816" y="4354070"/>
            <a:ext cx="1441304" cy="882394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1C661-68A8-BA12-A60A-5DDB990811B1}"/>
              </a:ext>
            </a:extLst>
          </p:cNvPr>
          <p:cNvSpPr txBox="1"/>
          <p:nvPr/>
        </p:nvSpPr>
        <p:spPr>
          <a:xfrm>
            <a:off x="7635483" y="4549045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C6DE4A-01E1-CDC3-0E7A-BB22B475D530}"/>
              </a:ext>
            </a:extLst>
          </p:cNvPr>
          <p:cNvSpPr/>
          <p:nvPr/>
        </p:nvSpPr>
        <p:spPr>
          <a:xfrm>
            <a:off x="7141816" y="355094"/>
            <a:ext cx="1441304" cy="88239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383E6C-76DB-D870-5A86-BAE8CBADC10C}"/>
              </a:ext>
            </a:extLst>
          </p:cNvPr>
          <p:cNvSpPr/>
          <p:nvPr/>
        </p:nvSpPr>
        <p:spPr>
          <a:xfrm>
            <a:off x="7141816" y="1354079"/>
            <a:ext cx="1441304" cy="882394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236B84-1E8E-32F4-9BF3-12B54DD18753}"/>
              </a:ext>
            </a:extLst>
          </p:cNvPr>
          <p:cNvSpPr/>
          <p:nvPr/>
        </p:nvSpPr>
        <p:spPr>
          <a:xfrm>
            <a:off x="7141816" y="2353823"/>
            <a:ext cx="1441304" cy="882394"/>
          </a:xfrm>
          <a:prstGeom prst="rect">
            <a:avLst/>
          </a:prstGeom>
          <a:solidFill>
            <a:srgbClr val="2096F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E54C2F-0682-C874-DFD1-CD26DE372608}"/>
              </a:ext>
            </a:extLst>
          </p:cNvPr>
          <p:cNvSpPr/>
          <p:nvPr/>
        </p:nvSpPr>
        <p:spPr>
          <a:xfrm>
            <a:off x="7141816" y="3354326"/>
            <a:ext cx="1441304" cy="882394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9AB7DC-EA4E-0A46-593E-55803FABB877}"/>
              </a:ext>
            </a:extLst>
          </p:cNvPr>
          <p:cNvSpPr txBox="1"/>
          <p:nvPr/>
        </p:nvSpPr>
        <p:spPr>
          <a:xfrm>
            <a:off x="7635483" y="55006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6476D2-C5D9-0F8B-59C2-3D775CED4A60}"/>
              </a:ext>
            </a:extLst>
          </p:cNvPr>
          <p:cNvSpPr txBox="1"/>
          <p:nvPr/>
        </p:nvSpPr>
        <p:spPr>
          <a:xfrm>
            <a:off x="7635483" y="1549054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99B045-49DB-B708-F045-059600264BA8}"/>
              </a:ext>
            </a:extLst>
          </p:cNvPr>
          <p:cNvSpPr txBox="1"/>
          <p:nvPr/>
        </p:nvSpPr>
        <p:spPr>
          <a:xfrm>
            <a:off x="7635483" y="2548798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2F4E66-1B87-C5A0-8F96-FDB6972CDD55}"/>
              </a:ext>
            </a:extLst>
          </p:cNvPr>
          <p:cNvSpPr txBox="1"/>
          <p:nvPr/>
        </p:nvSpPr>
        <p:spPr>
          <a:xfrm>
            <a:off x="7635483" y="3549301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975260-1CBB-0E21-C098-2D550F94C970}"/>
              </a:ext>
            </a:extLst>
          </p:cNvPr>
          <p:cNvSpPr/>
          <p:nvPr/>
        </p:nvSpPr>
        <p:spPr>
          <a:xfrm>
            <a:off x="8802672" y="355094"/>
            <a:ext cx="1441304" cy="882394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56377C-13C2-D8AA-AC59-33FAA53001B8}"/>
              </a:ext>
            </a:extLst>
          </p:cNvPr>
          <p:cNvSpPr/>
          <p:nvPr/>
        </p:nvSpPr>
        <p:spPr>
          <a:xfrm>
            <a:off x="8802672" y="1354079"/>
            <a:ext cx="1441304" cy="882394"/>
          </a:xfrm>
          <a:prstGeom prst="rect">
            <a:avLst/>
          </a:prstGeom>
          <a:solidFill>
            <a:srgbClr val="FFD64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8B55E3-45E5-1D4E-0496-B409B64B83BD}"/>
              </a:ext>
            </a:extLst>
          </p:cNvPr>
          <p:cNvSpPr/>
          <p:nvPr/>
        </p:nvSpPr>
        <p:spPr>
          <a:xfrm>
            <a:off x="8802672" y="2353823"/>
            <a:ext cx="1441304" cy="882394"/>
          </a:xfrm>
          <a:prstGeom prst="rect">
            <a:avLst/>
          </a:prstGeom>
          <a:solidFill>
            <a:srgbClr val="FFC1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8E088F-1F58-890E-8AC0-F1207DFD1A29}"/>
              </a:ext>
            </a:extLst>
          </p:cNvPr>
          <p:cNvSpPr/>
          <p:nvPr/>
        </p:nvSpPr>
        <p:spPr>
          <a:xfrm>
            <a:off x="8802672" y="3354326"/>
            <a:ext cx="1441304" cy="88239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830876-2E5E-0B36-FC47-A61E4F55BD6F}"/>
              </a:ext>
            </a:extLst>
          </p:cNvPr>
          <p:cNvSpPr/>
          <p:nvPr/>
        </p:nvSpPr>
        <p:spPr>
          <a:xfrm>
            <a:off x="8802672" y="4354070"/>
            <a:ext cx="1441304" cy="88239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570224-1520-4675-49C3-79971E79D57B}"/>
              </a:ext>
            </a:extLst>
          </p:cNvPr>
          <p:cNvSpPr txBox="1"/>
          <p:nvPr/>
        </p:nvSpPr>
        <p:spPr>
          <a:xfrm>
            <a:off x="9296339" y="55006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1C87E7-7CDC-003C-690A-8587F94ABF15}"/>
              </a:ext>
            </a:extLst>
          </p:cNvPr>
          <p:cNvSpPr txBox="1"/>
          <p:nvPr/>
        </p:nvSpPr>
        <p:spPr>
          <a:xfrm>
            <a:off x="9296339" y="1549054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421E9-38B9-65E8-5B9E-F602908998D8}"/>
              </a:ext>
            </a:extLst>
          </p:cNvPr>
          <p:cNvSpPr txBox="1"/>
          <p:nvPr/>
        </p:nvSpPr>
        <p:spPr>
          <a:xfrm>
            <a:off x="9296339" y="2548798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700164-F59E-5D2C-DAED-78F0DDF06A44}"/>
              </a:ext>
            </a:extLst>
          </p:cNvPr>
          <p:cNvSpPr txBox="1"/>
          <p:nvPr/>
        </p:nvSpPr>
        <p:spPr>
          <a:xfrm>
            <a:off x="9296339" y="3549301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11E163-9AFB-83B9-B2E9-65184194A456}"/>
              </a:ext>
            </a:extLst>
          </p:cNvPr>
          <p:cNvSpPr txBox="1"/>
          <p:nvPr/>
        </p:nvSpPr>
        <p:spPr>
          <a:xfrm>
            <a:off x="9296339" y="4549045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909E7B-333D-1271-742D-98125920E859}"/>
              </a:ext>
            </a:extLst>
          </p:cNvPr>
          <p:cNvSpPr/>
          <p:nvPr/>
        </p:nvSpPr>
        <p:spPr>
          <a:xfrm>
            <a:off x="10325032" y="4354070"/>
            <a:ext cx="1441304" cy="882394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C4A4C7-665A-6F88-C50D-C68D4216109F}"/>
              </a:ext>
            </a:extLst>
          </p:cNvPr>
          <p:cNvSpPr txBox="1"/>
          <p:nvPr/>
        </p:nvSpPr>
        <p:spPr>
          <a:xfrm>
            <a:off x="10818699" y="4549045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38CE51-D722-00A4-F8FA-527C09E566C6}"/>
              </a:ext>
            </a:extLst>
          </p:cNvPr>
          <p:cNvSpPr/>
          <p:nvPr/>
        </p:nvSpPr>
        <p:spPr>
          <a:xfrm>
            <a:off x="10325032" y="355094"/>
            <a:ext cx="1441304" cy="88239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42A26F-3651-0166-E470-65DA3AE13FB8}"/>
              </a:ext>
            </a:extLst>
          </p:cNvPr>
          <p:cNvSpPr/>
          <p:nvPr/>
        </p:nvSpPr>
        <p:spPr>
          <a:xfrm>
            <a:off x="10325032" y="1354079"/>
            <a:ext cx="1441304" cy="882394"/>
          </a:xfrm>
          <a:prstGeom prst="rect">
            <a:avLst/>
          </a:prstGeom>
          <a:solidFill>
            <a:srgbClr val="64B5F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4EF2840-FEAA-5248-AD3C-68B8EA1E159E}"/>
              </a:ext>
            </a:extLst>
          </p:cNvPr>
          <p:cNvSpPr/>
          <p:nvPr/>
        </p:nvSpPr>
        <p:spPr>
          <a:xfrm>
            <a:off x="10325032" y="2353823"/>
            <a:ext cx="1441304" cy="882394"/>
          </a:xfrm>
          <a:prstGeom prst="rect">
            <a:avLst/>
          </a:prstGeom>
          <a:solidFill>
            <a:srgbClr val="209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1D45E8-5F51-258E-9FB1-6C182BF6B0D7}"/>
              </a:ext>
            </a:extLst>
          </p:cNvPr>
          <p:cNvSpPr/>
          <p:nvPr/>
        </p:nvSpPr>
        <p:spPr>
          <a:xfrm>
            <a:off x="10325032" y="3354326"/>
            <a:ext cx="1441304" cy="882394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E54C42-137E-7144-DB08-2E4AAB26E023}"/>
              </a:ext>
            </a:extLst>
          </p:cNvPr>
          <p:cNvSpPr txBox="1"/>
          <p:nvPr/>
        </p:nvSpPr>
        <p:spPr>
          <a:xfrm>
            <a:off x="10818699" y="55006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2719DB-D23B-D290-0F48-FB8721EED61B}"/>
              </a:ext>
            </a:extLst>
          </p:cNvPr>
          <p:cNvSpPr txBox="1"/>
          <p:nvPr/>
        </p:nvSpPr>
        <p:spPr>
          <a:xfrm>
            <a:off x="10818699" y="1549054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9B0588-48EB-20D6-BC0D-BF4C63CAA5A2}"/>
              </a:ext>
            </a:extLst>
          </p:cNvPr>
          <p:cNvSpPr txBox="1"/>
          <p:nvPr/>
        </p:nvSpPr>
        <p:spPr>
          <a:xfrm>
            <a:off x="10818699" y="2548798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011D73-9820-D8CB-6E9F-411171274635}"/>
              </a:ext>
            </a:extLst>
          </p:cNvPr>
          <p:cNvSpPr txBox="1"/>
          <p:nvPr/>
        </p:nvSpPr>
        <p:spPr>
          <a:xfrm>
            <a:off x="10818699" y="3549301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BCC90D-A175-0DDE-E76F-CF176AA74290}"/>
              </a:ext>
            </a:extLst>
          </p:cNvPr>
          <p:cNvSpPr/>
          <p:nvPr/>
        </p:nvSpPr>
        <p:spPr>
          <a:xfrm>
            <a:off x="5619456" y="5353814"/>
            <a:ext cx="1441304" cy="882394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D03D6E-9993-7A5D-257D-2D799F8D48BC}"/>
              </a:ext>
            </a:extLst>
          </p:cNvPr>
          <p:cNvSpPr txBox="1"/>
          <p:nvPr/>
        </p:nvSpPr>
        <p:spPr>
          <a:xfrm>
            <a:off x="6113123" y="554878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92A496-F1CD-C934-3EA7-87818F688454}"/>
              </a:ext>
            </a:extLst>
          </p:cNvPr>
          <p:cNvSpPr/>
          <p:nvPr/>
        </p:nvSpPr>
        <p:spPr>
          <a:xfrm>
            <a:off x="7141816" y="5353814"/>
            <a:ext cx="1441304" cy="882394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3F093C-4D26-6038-664F-0CF1F5B6C8A5}"/>
              </a:ext>
            </a:extLst>
          </p:cNvPr>
          <p:cNvSpPr txBox="1"/>
          <p:nvPr/>
        </p:nvSpPr>
        <p:spPr>
          <a:xfrm>
            <a:off x="7635483" y="554878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ECAC95-B14D-2F7A-B8A4-F445AC120A02}"/>
              </a:ext>
            </a:extLst>
          </p:cNvPr>
          <p:cNvSpPr/>
          <p:nvPr/>
        </p:nvSpPr>
        <p:spPr>
          <a:xfrm>
            <a:off x="8802672" y="5353814"/>
            <a:ext cx="1441304" cy="882394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930748D-FAC9-944D-37DB-109DABBCA234}"/>
              </a:ext>
            </a:extLst>
          </p:cNvPr>
          <p:cNvSpPr txBox="1"/>
          <p:nvPr/>
        </p:nvSpPr>
        <p:spPr>
          <a:xfrm>
            <a:off x="9296339" y="554878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FB995-8843-9479-9892-9774100B87AB}"/>
              </a:ext>
            </a:extLst>
          </p:cNvPr>
          <p:cNvSpPr/>
          <p:nvPr/>
        </p:nvSpPr>
        <p:spPr>
          <a:xfrm>
            <a:off x="10325032" y="5353814"/>
            <a:ext cx="1441304" cy="882394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ECCA96-3AAD-63C3-0B08-1C2F64EECF59}"/>
              </a:ext>
            </a:extLst>
          </p:cNvPr>
          <p:cNvSpPr txBox="1"/>
          <p:nvPr/>
        </p:nvSpPr>
        <p:spPr>
          <a:xfrm>
            <a:off x="10818699" y="554878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190277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7C4AE3-A7DD-A56B-7BFD-0AE033DCC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31" y="0"/>
            <a:ext cx="6869151" cy="3701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6D761-298F-D5DA-D651-3084949B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49" y="3156949"/>
            <a:ext cx="6869151" cy="37010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0D6409-67C7-7843-0A24-1D98FAB5291F}"/>
              </a:ext>
            </a:extLst>
          </p:cNvPr>
          <p:cNvSpPr/>
          <p:nvPr/>
        </p:nvSpPr>
        <p:spPr>
          <a:xfrm>
            <a:off x="6096000" y="3992137"/>
            <a:ext cx="2200507" cy="2475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3A01F-CFD4-7191-09CF-495F3C90B11C}"/>
              </a:ext>
            </a:extLst>
          </p:cNvPr>
          <p:cNvSpPr/>
          <p:nvPr/>
        </p:nvSpPr>
        <p:spPr>
          <a:xfrm>
            <a:off x="9144000" y="3992138"/>
            <a:ext cx="2200506" cy="2475568"/>
          </a:xfrm>
          <a:prstGeom prst="rect">
            <a:avLst/>
          </a:prstGeom>
          <a:solidFill>
            <a:srgbClr val="1D29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C6CA0-FBDB-E458-5E69-CC7B426D2AB4}"/>
              </a:ext>
            </a:extLst>
          </p:cNvPr>
          <p:cNvSpPr>
            <a:spLocks noChangeAspect="1"/>
          </p:cNvSpPr>
          <p:nvPr/>
        </p:nvSpPr>
        <p:spPr>
          <a:xfrm>
            <a:off x="6229072" y="4170556"/>
            <a:ext cx="411480" cy="41148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C09F38-6818-C5EF-9AD5-532AA604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84" y="46494"/>
            <a:ext cx="25232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6E05B-4C34-7AA5-9696-32314CB4E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6768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03EEFD-C6FF-E156-3F89-5B103908EFFC}"/>
              </a:ext>
            </a:extLst>
          </p:cNvPr>
          <p:cNvSpPr>
            <a:spLocks noChangeAspect="1"/>
          </p:cNvSpPr>
          <p:nvPr/>
        </p:nvSpPr>
        <p:spPr>
          <a:xfrm>
            <a:off x="6737567" y="4170556"/>
            <a:ext cx="411480" cy="41148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94DA0-8224-E091-20F5-2263A87FBEA4}"/>
              </a:ext>
            </a:extLst>
          </p:cNvPr>
          <p:cNvSpPr>
            <a:spLocks noChangeAspect="1"/>
          </p:cNvSpPr>
          <p:nvPr/>
        </p:nvSpPr>
        <p:spPr>
          <a:xfrm>
            <a:off x="7246063" y="4170556"/>
            <a:ext cx="411480" cy="41148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5AC49-EAE6-5F70-3AC8-CD59947DB2AB}"/>
              </a:ext>
            </a:extLst>
          </p:cNvPr>
          <p:cNvSpPr>
            <a:spLocks noChangeAspect="1"/>
          </p:cNvSpPr>
          <p:nvPr/>
        </p:nvSpPr>
        <p:spPr>
          <a:xfrm>
            <a:off x="7754558" y="4170556"/>
            <a:ext cx="411480" cy="41148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05A04B-472A-2411-FA3B-195B710DA9AE}"/>
              </a:ext>
            </a:extLst>
          </p:cNvPr>
          <p:cNvSpPr txBox="1"/>
          <p:nvPr/>
        </p:nvSpPr>
        <p:spPr>
          <a:xfrm>
            <a:off x="6239392" y="4564752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101828"/>
                </a:solidFill>
              </a:rPr>
              <a:t>300          500          700          900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5EDEB-6CC0-3B15-26D8-47CE66390D4D}"/>
              </a:ext>
            </a:extLst>
          </p:cNvPr>
          <p:cNvSpPr>
            <a:spLocks noChangeAspect="1"/>
          </p:cNvSpPr>
          <p:nvPr/>
        </p:nvSpPr>
        <p:spPr>
          <a:xfrm>
            <a:off x="9301748" y="4170556"/>
            <a:ext cx="411480" cy="41148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9AA66-0AAC-F087-88C4-F39077B9BBA1}"/>
              </a:ext>
            </a:extLst>
          </p:cNvPr>
          <p:cNvSpPr>
            <a:spLocks noChangeAspect="1"/>
          </p:cNvSpPr>
          <p:nvPr/>
        </p:nvSpPr>
        <p:spPr>
          <a:xfrm>
            <a:off x="9810243" y="4170556"/>
            <a:ext cx="411480" cy="41148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59E02-DE0C-3E50-E9C7-33212CA0483C}"/>
              </a:ext>
            </a:extLst>
          </p:cNvPr>
          <p:cNvSpPr>
            <a:spLocks noChangeAspect="1"/>
          </p:cNvSpPr>
          <p:nvPr/>
        </p:nvSpPr>
        <p:spPr>
          <a:xfrm>
            <a:off x="10318739" y="4170556"/>
            <a:ext cx="411480" cy="41148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79447-60C2-7678-5D5D-02C49FA084BC}"/>
              </a:ext>
            </a:extLst>
          </p:cNvPr>
          <p:cNvSpPr>
            <a:spLocks noChangeAspect="1"/>
          </p:cNvSpPr>
          <p:nvPr/>
        </p:nvSpPr>
        <p:spPr>
          <a:xfrm>
            <a:off x="10827234" y="4170556"/>
            <a:ext cx="411480" cy="41148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AD4EB-56B7-8FFC-3549-5408FE698996}"/>
              </a:ext>
            </a:extLst>
          </p:cNvPr>
          <p:cNvSpPr txBox="1"/>
          <p:nvPr/>
        </p:nvSpPr>
        <p:spPr>
          <a:xfrm>
            <a:off x="9312068" y="4564752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300          500          700          900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A7CDCA-7F4E-E624-A1F7-BB54E292243F}"/>
              </a:ext>
            </a:extLst>
          </p:cNvPr>
          <p:cNvSpPr>
            <a:spLocks noChangeAspect="1"/>
          </p:cNvSpPr>
          <p:nvPr/>
        </p:nvSpPr>
        <p:spPr>
          <a:xfrm>
            <a:off x="9808390" y="5045979"/>
            <a:ext cx="411480" cy="41148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BD723B-F48A-FC01-FF50-B66B338076DD}"/>
              </a:ext>
            </a:extLst>
          </p:cNvPr>
          <p:cNvSpPr>
            <a:spLocks noChangeAspect="1"/>
          </p:cNvSpPr>
          <p:nvPr/>
        </p:nvSpPr>
        <p:spPr>
          <a:xfrm>
            <a:off x="10318739" y="5045979"/>
            <a:ext cx="411480" cy="411480"/>
          </a:xfrm>
          <a:prstGeom prst="rect">
            <a:avLst/>
          </a:prstGeom>
          <a:solidFill>
            <a:srgbClr val="03DA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B82F66-D7BB-78A7-D3C0-3E2715261447}"/>
              </a:ext>
            </a:extLst>
          </p:cNvPr>
          <p:cNvSpPr>
            <a:spLocks noChangeAspect="1"/>
          </p:cNvSpPr>
          <p:nvPr/>
        </p:nvSpPr>
        <p:spPr>
          <a:xfrm>
            <a:off x="9298700" y="5045979"/>
            <a:ext cx="411480" cy="41148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5676A0-B660-6CCF-42A0-AC27FE673E93}"/>
              </a:ext>
            </a:extLst>
          </p:cNvPr>
          <p:cNvSpPr>
            <a:spLocks noChangeAspect="1"/>
          </p:cNvSpPr>
          <p:nvPr/>
        </p:nvSpPr>
        <p:spPr>
          <a:xfrm>
            <a:off x="10827234" y="5045979"/>
            <a:ext cx="411480" cy="41148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6EC4E-AAEB-A66C-25CA-DAE36BFC18E5}"/>
              </a:ext>
            </a:extLst>
          </p:cNvPr>
          <p:cNvSpPr txBox="1"/>
          <p:nvPr/>
        </p:nvSpPr>
        <p:spPr>
          <a:xfrm>
            <a:off x="9298700" y="5450242"/>
            <a:ext cx="1940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350E8-705F-1BB2-CC01-EE1372ECABC3}"/>
              </a:ext>
            </a:extLst>
          </p:cNvPr>
          <p:cNvSpPr>
            <a:spLocks noChangeAspect="1"/>
          </p:cNvSpPr>
          <p:nvPr/>
        </p:nvSpPr>
        <p:spPr>
          <a:xfrm>
            <a:off x="9301748" y="5777778"/>
            <a:ext cx="411480" cy="41148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165AE-138A-A5EE-54C1-A7176C46C75E}"/>
              </a:ext>
            </a:extLst>
          </p:cNvPr>
          <p:cNvSpPr>
            <a:spLocks noChangeAspect="1"/>
          </p:cNvSpPr>
          <p:nvPr/>
        </p:nvSpPr>
        <p:spPr>
          <a:xfrm>
            <a:off x="9810243" y="5777778"/>
            <a:ext cx="411480" cy="41148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CDEEF0-9047-0E0C-4EC3-BEB8EBD153BD}"/>
              </a:ext>
            </a:extLst>
          </p:cNvPr>
          <p:cNvSpPr>
            <a:spLocks noChangeAspect="1"/>
          </p:cNvSpPr>
          <p:nvPr/>
        </p:nvSpPr>
        <p:spPr>
          <a:xfrm>
            <a:off x="10318739" y="5777778"/>
            <a:ext cx="411480" cy="41148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63CEE-FA70-B928-7ADC-A3B1162C4D68}"/>
              </a:ext>
            </a:extLst>
          </p:cNvPr>
          <p:cNvSpPr>
            <a:spLocks noChangeAspect="1"/>
          </p:cNvSpPr>
          <p:nvPr/>
        </p:nvSpPr>
        <p:spPr>
          <a:xfrm>
            <a:off x="10827234" y="5777778"/>
            <a:ext cx="411480" cy="41148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205059-8CCC-FD29-6EED-B99F4FA80383}"/>
              </a:ext>
            </a:extLst>
          </p:cNvPr>
          <p:cNvSpPr txBox="1"/>
          <p:nvPr/>
        </p:nvSpPr>
        <p:spPr>
          <a:xfrm>
            <a:off x="9312068" y="6171974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300          500          700          900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7F4067-1A3C-AB8A-9A47-1AE36E340400}"/>
              </a:ext>
            </a:extLst>
          </p:cNvPr>
          <p:cNvSpPr>
            <a:spLocks noChangeAspect="1"/>
          </p:cNvSpPr>
          <p:nvPr/>
        </p:nvSpPr>
        <p:spPr>
          <a:xfrm>
            <a:off x="6229072" y="5777778"/>
            <a:ext cx="411480" cy="41148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AEB5B0-DF1F-71A1-BEF0-D96DB3ADCBA0}"/>
              </a:ext>
            </a:extLst>
          </p:cNvPr>
          <p:cNvSpPr>
            <a:spLocks noChangeAspect="1"/>
          </p:cNvSpPr>
          <p:nvPr/>
        </p:nvSpPr>
        <p:spPr>
          <a:xfrm>
            <a:off x="6737567" y="5777778"/>
            <a:ext cx="411480" cy="41148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31187B-DD5F-3EBF-07A3-6BE7EAF63D77}"/>
              </a:ext>
            </a:extLst>
          </p:cNvPr>
          <p:cNvSpPr>
            <a:spLocks noChangeAspect="1"/>
          </p:cNvSpPr>
          <p:nvPr/>
        </p:nvSpPr>
        <p:spPr>
          <a:xfrm>
            <a:off x="7246063" y="5777778"/>
            <a:ext cx="411480" cy="41148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82812-D182-00BF-882A-82B274373FCC}"/>
              </a:ext>
            </a:extLst>
          </p:cNvPr>
          <p:cNvSpPr>
            <a:spLocks noChangeAspect="1"/>
          </p:cNvSpPr>
          <p:nvPr/>
        </p:nvSpPr>
        <p:spPr>
          <a:xfrm>
            <a:off x="7754558" y="5777778"/>
            <a:ext cx="411480" cy="41148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A2A012-35AE-EBC2-1145-B80B8F4134DB}"/>
              </a:ext>
            </a:extLst>
          </p:cNvPr>
          <p:cNvSpPr txBox="1"/>
          <p:nvPr/>
        </p:nvSpPr>
        <p:spPr>
          <a:xfrm>
            <a:off x="6239392" y="6171974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101828"/>
                </a:solidFill>
              </a:rPr>
              <a:t>300          500          700          900</a:t>
            </a:r>
          </a:p>
        </p:txBody>
      </p:sp>
    </p:spTree>
    <p:extLst>
      <p:ext uri="{BB962C8B-B14F-4D97-AF65-F5344CB8AC3E}">
        <p14:creationId xmlns:p14="http://schemas.microsoft.com/office/powerpoint/2010/main" val="287900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05A932B1-0473-9845-2B29-BE1E741720A4}"/>
              </a:ext>
            </a:extLst>
          </p:cNvPr>
          <p:cNvSpPr/>
          <p:nvPr/>
        </p:nvSpPr>
        <p:spPr>
          <a:xfrm>
            <a:off x="-19707" y="-81023"/>
            <a:ext cx="12211707" cy="6966733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47B253B-12A1-BAFA-AC8F-003AED8B3B8D}"/>
              </a:ext>
            </a:extLst>
          </p:cNvPr>
          <p:cNvSpPr/>
          <p:nvPr/>
        </p:nvSpPr>
        <p:spPr>
          <a:xfrm>
            <a:off x="105776" y="203002"/>
            <a:ext cx="5880178" cy="3225998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BC194-D119-0BAA-949E-21F2446EC36A}"/>
              </a:ext>
            </a:extLst>
          </p:cNvPr>
          <p:cNvSpPr/>
          <p:nvPr/>
        </p:nvSpPr>
        <p:spPr>
          <a:xfrm>
            <a:off x="249460" y="928067"/>
            <a:ext cx="790394" cy="75914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A3125-7BF1-4D3F-FF0E-84B0DC79CAAC}"/>
              </a:ext>
            </a:extLst>
          </p:cNvPr>
          <p:cNvSpPr/>
          <p:nvPr/>
        </p:nvSpPr>
        <p:spPr>
          <a:xfrm>
            <a:off x="1208066" y="928451"/>
            <a:ext cx="790394" cy="756862"/>
          </a:xfrm>
          <a:prstGeom prst="rect">
            <a:avLst/>
          </a:prstGeom>
          <a:solidFill>
            <a:srgbClr val="FFD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B2832-0F4D-A842-8BEF-472B95B83919}"/>
              </a:ext>
            </a:extLst>
          </p:cNvPr>
          <p:cNvSpPr/>
          <p:nvPr/>
        </p:nvSpPr>
        <p:spPr>
          <a:xfrm>
            <a:off x="2166672" y="942660"/>
            <a:ext cx="790394" cy="741836"/>
          </a:xfrm>
          <a:prstGeom prst="rect">
            <a:avLst/>
          </a:prstGeom>
          <a:solidFill>
            <a:srgbClr val="FFC10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4BB17-48AF-9149-61B7-658B2E6F6C54}"/>
              </a:ext>
            </a:extLst>
          </p:cNvPr>
          <p:cNvSpPr/>
          <p:nvPr/>
        </p:nvSpPr>
        <p:spPr>
          <a:xfrm>
            <a:off x="3125278" y="942660"/>
            <a:ext cx="790394" cy="741836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6C0796-E0B8-F080-9BBD-CFAE4F9D9DCD}"/>
              </a:ext>
            </a:extLst>
          </p:cNvPr>
          <p:cNvSpPr/>
          <p:nvPr/>
        </p:nvSpPr>
        <p:spPr>
          <a:xfrm>
            <a:off x="4083884" y="954966"/>
            <a:ext cx="790394" cy="72681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61D28-46AC-4506-D435-8EBC78D27626}"/>
              </a:ext>
            </a:extLst>
          </p:cNvPr>
          <p:cNvSpPr txBox="1"/>
          <p:nvPr/>
        </p:nvSpPr>
        <p:spPr>
          <a:xfrm>
            <a:off x="417672" y="1061419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6EBB7-3FB8-FF12-6831-6D1741154942}"/>
              </a:ext>
            </a:extLst>
          </p:cNvPr>
          <p:cNvSpPr txBox="1"/>
          <p:nvPr/>
        </p:nvSpPr>
        <p:spPr>
          <a:xfrm>
            <a:off x="1376278" y="106066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C5455-5EB2-91F8-32B5-5A250353C16B}"/>
              </a:ext>
            </a:extLst>
          </p:cNvPr>
          <p:cNvSpPr txBox="1"/>
          <p:nvPr/>
        </p:nvSpPr>
        <p:spPr>
          <a:xfrm>
            <a:off x="2334884" y="10673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C93D1-4F0A-AB6B-B4C6-CEC14657CC7F}"/>
              </a:ext>
            </a:extLst>
          </p:cNvPr>
          <p:cNvSpPr txBox="1"/>
          <p:nvPr/>
        </p:nvSpPr>
        <p:spPr>
          <a:xfrm>
            <a:off x="3293490" y="10673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DA293-FD01-B23B-7EB4-9204963525BA}"/>
              </a:ext>
            </a:extLst>
          </p:cNvPr>
          <p:cNvSpPr txBox="1"/>
          <p:nvPr/>
        </p:nvSpPr>
        <p:spPr>
          <a:xfrm>
            <a:off x="4252096" y="1072151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147F5-D63C-92FE-BAF0-6CCA1D460B0B}"/>
              </a:ext>
            </a:extLst>
          </p:cNvPr>
          <p:cNvSpPr/>
          <p:nvPr/>
        </p:nvSpPr>
        <p:spPr>
          <a:xfrm>
            <a:off x="4083884" y="1989534"/>
            <a:ext cx="790394" cy="708482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AE869-7A86-18D2-1D73-2E7217D668BE}"/>
              </a:ext>
            </a:extLst>
          </p:cNvPr>
          <p:cNvSpPr txBox="1"/>
          <p:nvPr/>
        </p:nvSpPr>
        <p:spPr>
          <a:xfrm>
            <a:off x="4252096" y="209755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444A82-37AE-D12D-3082-76F32B5A511C}"/>
              </a:ext>
            </a:extLst>
          </p:cNvPr>
          <p:cNvSpPr/>
          <p:nvPr/>
        </p:nvSpPr>
        <p:spPr>
          <a:xfrm>
            <a:off x="249460" y="1989839"/>
            <a:ext cx="790394" cy="70635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71CD70-C94B-C041-CC11-7B8E09790653}"/>
              </a:ext>
            </a:extLst>
          </p:cNvPr>
          <p:cNvSpPr/>
          <p:nvPr/>
        </p:nvSpPr>
        <p:spPr>
          <a:xfrm>
            <a:off x="1208066" y="1990144"/>
            <a:ext cx="790394" cy="704226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11D01-7C03-260F-E75E-3CF8F398EA70}"/>
              </a:ext>
            </a:extLst>
          </p:cNvPr>
          <p:cNvSpPr/>
          <p:nvPr/>
        </p:nvSpPr>
        <p:spPr>
          <a:xfrm>
            <a:off x="2166672" y="1989534"/>
            <a:ext cx="790394" cy="708482"/>
          </a:xfrm>
          <a:prstGeom prst="rect">
            <a:avLst/>
          </a:prstGeom>
          <a:solidFill>
            <a:srgbClr val="2096F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0EEE4-87FA-F082-A79B-88ABD9874A6A}"/>
              </a:ext>
            </a:extLst>
          </p:cNvPr>
          <p:cNvSpPr/>
          <p:nvPr/>
        </p:nvSpPr>
        <p:spPr>
          <a:xfrm>
            <a:off x="3125278" y="1996038"/>
            <a:ext cx="790394" cy="708482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E7F65D-FD4F-D28C-A08E-41CDA1AA93C5}"/>
              </a:ext>
            </a:extLst>
          </p:cNvPr>
          <p:cNvSpPr txBox="1"/>
          <p:nvPr/>
        </p:nvSpPr>
        <p:spPr>
          <a:xfrm>
            <a:off x="417672" y="20967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C1FB61-A1F7-032D-EB78-DBF1B0A8BE2C}"/>
              </a:ext>
            </a:extLst>
          </p:cNvPr>
          <p:cNvSpPr txBox="1"/>
          <p:nvPr/>
        </p:nvSpPr>
        <p:spPr>
          <a:xfrm>
            <a:off x="1376278" y="2096035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D5D73-8B31-52AF-43EA-BE5BD47E68C0}"/>
              </a:ext>
            </a:extLst>
          </p:cNvPr>
          <p:cNvSpPr txBox="1"/>
          <p:nvPr/>
        </p:nvSpPr>
        <p:spPr>
          <a:xfrm>
            <a:off x="2334884" y="209755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32A30-B066-FA31-A976-5287410C2D18}"/>
              </a:ext>
            </a:extLst>
          </p:cNvPr>
          <p:cNvSpPr txBox="1"/>
          <p:nvPr/>
        </p:nvSpPr>
        <p:spPr>
          <a:xfrm>
            <a:off x="3293490" y="210405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81BA43-DAD9-DBB1-D348-5F2276536F6D}"/>
              </a:ext>
            </a:extLst>
          </p:cNvPr>
          <p:cNvSpPr/>
          <p:nvPr/>
        </p:nvSpPr>
        <p:spPr>
          <a:xfrm>
            <a:off x="5042490" y="961096"/>
            <a:ext cx="790394" cy="724528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549642-E8B1-3203-EFB5-BAD1CDC87009}"/>
              </a:ext>
            </a:extLst>
          </p:cNvPr>
          <p:cNvSpPr txBox="1"/>
          <p:nvPr/>
        </p:nvSpPr>
        <p:spPr>
          <a:xfrm>
            <a:off x="5210702" y="1077138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A61EF-A1B2-16DC-D4B4-452BF6E552E6}"/>
              </a:ext>
            </a:extLst>
          </p:cNvPr>
          <p:cNvSpPr/>
          <p:nvPr/>
        </p:nvSpPr>
        <p:spPr>
          <a:xfrm>
            <a:off x="5042490" y="1996038"/>
            <a:ext cx="790394" cy="708482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BE38AC-DF2A-5F9B-62EA-D072AE6F95A4}"/>
              </a:ext>
            </a:extLst>
          </p:cNvPr>
          <p:cNvSpPr txBox="1"/>
          <p:nvPr/>
        </p:nvSpPr>
        <p:spPr>
          <a:xfrm>
            <a:off x="5210702" y="210405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D77E1D2-8341-9C04-F923-B79747E2FE87}"/>
              </a:ext>
            </a:extLst>
          </p:cNvPr>
          <p:cNvSpPr/>
          <p:nvPr/>
        </p:nvSpPr>
        <p:spPr>
          <a:xfrm>
            <a:off x="105776" y="3534891"/>
            <a:ext cx="5880178" cy="31946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59BC367-9581-71E9-96D0-BBD6078E3C6A}"/>
              </a:ext>
            </a:extLst>
          </p:cNvPr>
          <p:cNvSpPr/>
          <p:nvPr/>
        </p:nvSpPr>
        <p:spPr>
          <a:xfrm>
            <a:off x="249460" y="4244304"/>
            <a:ext cx="790394" cy="75914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B800272-1FB9-1803-6C63-70AAB65FAE34}"/>
              </a:ext>
            </a:extLst>
          </p:cNvPr>
          <p:cNvSpPr/>
          <p:nvPr/>
        </p:nvSpPr>
        <p:spPr>
          <a:xfrm>
            <a:off x="1208066" y="4244688"/>
            <a:ext cx="790394" cy="756862"/>
          </a:xfrm>
          <a:prstGeom prst="rect">
            <a:avLst/>
          </a:prstGeom>
          <a:solidFill>
            <a:srgbClr val="FFD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299B338-DCA4-85B4-0820-FD55FCAD13F2}"/>
              </a:ext>
            </a:extLst>
          </p:cNvPr>
          <p:cNvSpPr/>
          <p:nvPr/>
        </p:nvSpPr>
        <p:spPr>
          <a:xfrm>
            <a:off x="2166672" y="4258897"/>
            <a:ext cx="790394" cy="741836"/>
          </a:xfrm>
          <a:prstGeom prst="rect">
            <a:avLst/>
          </a:prstGeom>
          <a:solidFill>
            <a:srgbClr val="FFC10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68FB7C-DF3E-DBDC-9C84-332F5418CBE3}"/>
              </a:ext>
            </a:extLst>
          </p:cNvPr>
          <p:cNvSpPr/>
          <p:nvPr/>
        </p:nvSpPr>
        <p:spPr>
          <a:xfrm>
            <a:off x="3125278" y="4258897"/>
            <a:ext cx="790394" cy="741836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E43E40F-9B8A-1C34-F8E6-03F5F3E51961}"/>
              </a:ext>
            </a:extLst>
          </p:cNvPr>
          <p:cNvSpPr/>
          <p:nvPr/>
        </p:nvSpPr>
        <p:spPr>
          <a:xfrm>
            <a:off x="4083884" y="4271203"/>
            <a:ext cx="790394" cy="72681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3A0D57A-48D9-F6CD-B2E6-9DA05FD37450}"/>
              </a:ext>
            </a:extLst>
          </p:cNvPr>
          <p:cNvSpPr txBox="1"/>
          <p:nvPr/>
        </p:nvSpPr>
        <p:spPr>
          <a:xfrm>
            <a:off x="417672" y="43776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5186E1A-F7EF-F9BD-B025-4745CF4BE739}"/>
              </a:ext>
            </a:extLst>
          </p:cNvPr>
          <p:cNvSpPr txBox="1"/>
          <p:nvPr/>
        </p:nvSpPr>
        <p:spPr>
          <a:xfrm>
            <a:off x="1376278" y="437689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E721EE7-7AFA-2EE6-2E5D-FAE02AD728D7}"/>
              </a:ext>
            </a:extLst>
          </p:cNvPr>
          <p:cNvSpPr txBox="1"/>
          <p:nvPr/>
        </p:nvSpPr>
        <p:spPr>
          <a:xfrm>
            <a:off x="2334884" y="438359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58666-06F1-EB26-EDD3-31BC354CC7CF}"/>
              </a:ext>
            </a:extLst>
          </p:cNvPr>
          <p:cNvSpPr txBox="1"/>
          <p:nvPr/>
        </p:nvSpPr>
        <p:spPr>
          <a:xfrm>
            <a:off x="3293490" y="438359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16C254-EAEA-7D97-E8A6-F4E502346C2D}"/>
              </a:ext>
            </a:extLst>
          </p:cNvPr>
          <p:cNvSpPr txBox="1"/>
          <p:nvPr/>
        </p:nvSpPr>
        <p:spPr>
          <a:xfrm>
            <a:off x="4252096" y="4388388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3F47F52-370F-D8F8-EDAF-BBD26EC57437}"/>
              </a:ext>
            </a:extLst>
          </p:cNvPr>
          <p:cNvSpPr/>
          <p:nvPr/>
        </p:nvSpPr>
        <p:spPr>
          <a:xfrm>
            <a:off x="4083884" y="5305771"/>
            <a:ext cx="790394" cy="708482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E12FE30-80F8-773B-611F-33592E540AE3}"/>
              </a:ext>
            </a:extLst>
          </p:cNvPr>
          <p:cNvSpPr txBox="1"/>
          <p:nvPr/>
        </p:nvSpPr>
        <p:spPr>
          <a:xfrm>
            <a:off x="4252096" y="541379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B42205C-5EFF-C921-37E6-38A32E745119}"/>
              </a:ext>
            </a:extLst>
          </p:cNvPr>
          <p:cNvSpPr/>
          <p:nvPr/>
        </p:nvSpPr>
        <p:spPr>
          <a:xfrm>
            <a:off x="249460" y="5306076"/>
            <a:ext cx="790394" cy="70635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72EE4C-14E1-B325-5DA1-AA14A20789D5}"/>
              </a:ext>
            </a:extLst>
          </p:cNvPr>
          <p:cNvSpPr/>
          <p:nvPr/>
        </p:nvSpPr>
        <p:spPr>
          <a:xfrm>
            <a:off x="1208066" y="5306381"/>
            <a:ext cx="790394" cy="704226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1D674E3-90AC-4AE2-56AB-B38AD5853DD8}"/>
              </a:ext>
            </a:extLst>
          </p:cNvPr>
          <p:cNvSpPr/>
          <p:nvPr/>
        </p:nvSpPr>
        <p:spPr>
          <a:xfrm>
            <a:off x="2166672" y="5305771"/>
            <a:ext cx="790394" cy="708482"/>
          </a:xfrm>
          <a:prstGeom prst="rect">
            <a:avLst/>
          </a:prstGeom>
          <a:solidFill>
            <a:srgbClr val="2096F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100D4B5-4221-B5D8-31D2-A856710BE08C}"/>
              </a:ext>
            </a:extLst>
          </p:cNvPr>
          <p:cNvSpPr/>
          <p:nvPr/>
        </p:nvSpPr>
        <p:spPr>
          <a:xfrm>
            <a:off x="3125278" y="5312275"/>
            <a:ext cx="790394" cy="708482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98A1E04-9CC7-2D0B-5E10-6E51C930D177}"/>
              </a:ext>
            </a:extLst>
          </p:cNvPr>
          <p:cNvSpPr txBox="1"/>
          <p:nvPr/>
        </p:nvSpPr>
        <p:spPr>
          <a:xfrm>
            <a:off x="417672" y="5413031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BF3255-40C7-B115-C1E3-9BE13904356E}"/>
              </a:ext>
            </a:extLst>
          </p:cNvPr>
          <p:cNvSpPr txBox="1"/>
          <p:nvPr/>
        </p:nvSpPr>
        <p:spPr>
          <a:xfrm>
            <a:off x="1376278" y="5412272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7D4EBEA-B170-BEF9-65B8-F058DAB0706E}"/>
              </a:ext>
            </a:extLst>
          </p:cNvPr>
          <p:cNvSpPr txBox="1"/>
          <p:nvPr/>
        </p:nvSpPr>
        <p:spPr>
          <a:xfrm>
            <a:off x="2334884" y="541379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F356277-815E-8AA9-1483-CAAC273EAEF7}"/>
              </a:ext>
            </a:extLst>
          </p:cNvPr>
          <p:cNvSpPr txBox="1"/>
          <p:nvPr/>
        </p:nvSpPr>
        <p:spPr>
          <a:xfrm>
            <a:off x="3293490" y="54202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D19C272-2AEC-F800-54B8-50247C4BA3DD}"/>
              </a:ext>
            </a:extLst>
          </p:cNvPr>
          <p:cNvSpPr/>
          <p:nvPr/>
        </p:nvSpPr>
        <p:spPr>
          <a:xfrm>
            <a:off x="5042490" y="4277333"/>
            <a:ext cx="790394" cy="724528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FFD7FF-8B51-E9F0-CC27-446BC5B4DB53}"/>
              </a:ext>
            </a:extLst>
          </p:cNvPr>
          <p:cNvSpPr txBox="1"/>
          <p:nvPr/>
        </p:nvSpPr>
        <p:spPr>
          <a:xfrm>
            <a:off x="5210702" y="4393375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71A03C6-16BA-F04A-750A-19EAF86DDF70}"/>
              </a:ext>
            </a:extLst>
          </p:cNvPr>
          <p:cNvSpPr/>
          <p:nvPr/>
        </p:nvSpPr>
        <p:spPr>
          <a:xfrm>
            <a:off x="5042490" y="5312275"/>
            <a:ext cx="790394" cy="708482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9F6D05-1D05-0585-43FC-857BF55B77B1}"/>
              </a:ext>
            </a:extLst>
          </p:cNvPr>
          <p:cNvSpPr txBox="1"/>
          <p:nvPr/>
        </p:nvSpPr>
        <p:spPr>
          <a:xfrm>
            <a:off x="5210702" y="54202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69C393-87C6-44A4-39FD-A61EB5161C7B}"/>
              </a:ext>
            </a:extLst>
          </p:cNvPr>
          <p:cNvSpPr/>
          <p:nvPr/>
        </p:nvSpPr>
        <p:spPr>
          <a:xfrm>
            <a:off x="6148887" y="203002"/>
            <a:ext cx="5880178" cy="3225998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274DFC6-DCE3-9935-B5CF-7F0854F31420}"/>
              </a:ext>
            </a:extLst>
          </p:cNvPr>
          <p:cNvSpPr/>
          <p:nvPr/>
        </p:nvSpPr>
        <p:spPr>
          <a:xfrm>
            <a:off x="6292571" y="928067"/>
            <a:ext cx="790394" cy="75914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DF9BF3-AECC-07C6-85A5-48203AAD0852}"/>
              </a:ext>
            </a:extLst>
          </p:cNvPr>
          <p:cNvSpPr/>
          <p:nvPr/>
        </p:nvSpPr>
        <p:spPr>
          <a:xfrm>
            <a:off x="7251177" y="928451"/>
            <a:ext cx="790394" cy="756862"/>
          </a:xfrm>
          <a:prstGeom prst="rect">
            <a:avLst/>
          </a:prstGeom>
          <a:solidFill>
            <a:srgbClr val="FFD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386B70-8FE4-1389-B0DE-41D67DC96EB4}"/>
              </a:ext>
            </a:extLst>
          </p:cNvPr>
          <p:cNvSpPr/>
          <p:nvPr/>
        </p:nvSpPr>
        <p:spPr>
          <a:xfrm>
            <a:off x="8209783" y="942660"/>
            <a:ext cx="790394" cy="741836"/>
          </a:xfrm>
          <a:prstGeom prst="rect">
            <a:avLst/>
          </a:prstGeom>
          <a:solidFill>
            <a:srgbClr val="FFC10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3510011-762B-3410-C20E-BA15DDB16CFF}"/>
              </a:ext>
            </a:extLst>
          </p:cNvPr>
          <p:cNvSpPr/>
          <p:nvPr/>
        </p:nvSpPr>
        <p:spPr>
          <a:xfrm>
            <a:off x="9168389" y="942660"/>
            <a:ext cx="790394" cy="741836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BBE2CA2-7B92-C973-2957-3558891032AC}"/>
              </a:ext>
            </a:extLst>
          </p:cNvPr>
          <p:cNvSpPr/>
          <p:nvPr/>
        </p:nvSpPr>
        <p:spPr>
          <a:xfrm>
            <a:off x="10126995" y="954966"/>
            <a:ext cx="790394" cy="72681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3AFE8E9-4369-6B3D-0179-D689B2BC0B0E}"/>
              </a:ext>
            </a:extLst>
          </p:cNvPr>
          <p:cNvSpPr txBox="1"/>
          <p:nvPr/>
        </p:nvSpPr>
        <p:spPr>
          <a:xfrm>
            <a:off x="6460783" y="1061419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DA12AEE-F8DA-279E-6930-B38CCCDD889A}"/>
              </a:ext>
            </a:extLst>
          </p:cNvPr>
          <p:cNvSpPr txBox="1"/>
          <p:nvPr/>
        </p:nvSpPr>
        <p:spPr>
          <a:xfrm>
            <a:off x="7419389" y="106066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C64318B-3DEE-EC49-1CB1-D21D8C57CCE6}"/>
              </a:ext>
            </a:extLst>
          </p:cNvPr>
          <p:cNvSpPr txBox="1"/>
          <p:nvPr/>
        </p:nvSpPr>
        <p:spPr>
          <a:xfrm>
            <a:off x="8377995" y="10673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2623112-375F-4683-5C27-6FE59E5B1745}"/>
              </a:ext>
            </a:extLst>
          </p:cNvPr>
          <p:cNvSpPr txBox="1"/>
          <p:nvPr/>
        </p:nvSpPr>
        <p:spPr>
          <a:xfrm>
            <a:off x="9336601" y="10673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48DE31-973E-7C0E-F0D0-8751C8296B89}"/>
              </a:ext>
            </a:extLst>
          </p:cNvPr>
          <p:cNvSpPr txBox="1"/>
          <p:nvPr/>
        </p:nvSpPr>
        <p:spPr>
          <a:xfrm>
            <a:off x="10295207" y="1072151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79488FF-1B21-FE86-00F8-86CE542A0BDC}"/>
              </a:ext>
            </a:extLst>
          </p:cNvPr>
          <p:cNvSpPr/>
          <p:nvPr/>
        </p:nvSpPr>
        <p:spPr>
          <a:xfrm>
            <a:off x="10126995" y="1989534"/>
            <a:ext cx="790394" cy="708482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ADBFC84-F8C6-81C4-2A85-69E6BB27B672}"/>
              </a:ext>
            </a:extLst>
          </p:cNvPr>
          <p:cNvSpPr txBox="1"/>
          <p:nvPr/>
        </p:nvSpPr>
        <p:spPr>
          <a:xfrm>
            <a:off x="10295207" y="209755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FD0507-1E21-3536-0C1A-CF0D4F2DC048}"/>
              </a:ext>
            </a:extLst>
          </p:cNvPr>
          <p:cNvSpPr/>
          <p:nvPr/>
        </p:nvSpPr>
        <p:spPr>
          <a:xfrm>
            <a:off x="6292571" y="1989839"/>
            <a:ext cx="790394" cy="70635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421259-DE60-4934-BA9E-A01A623023C5}"/>
              </a:ext>
            </a:extLst>
          </p:cNvPr>
          <p:cNvSpPr/>
          <p:nvPr/>
        </p:nvSpPr>
        <p:spPr>
          <a:xfrm>
            <a:off x="7251177" y="1990144"/>
            <a:ext cx="790394" cy="704226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4060649-35AF-F272-ABBE-52250258AB6A}"/>
              </a:ext>
            </a:extLst>
          </p:cNvPr>
          <p:cNvSpPr/>
          <p:nvPr/>
        </p:nvSpPr>
        <p:spPr>
          <a:xfrm>
            <a:off x="8209783" y="1989534"/>
            <a:ext cx="790394" cy="708482"/>
          </a:xfrm>
          <a:prstGeom prst="rect">
            <a:avLst/>
          </a:prstGeom>
          <a:solidFill>
            <a:srgbClr val="2096F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16D9AD4-A2D0-1CF3-87BD-EC8E3E2A827F}"/>
              </a:ext>
            </a:extLst>
          </p:cNvPr>
          <p:cNvSpPr/>
          <p:nvPr/>
        </p:nvSpPr>
        <p:spPr>
          <a:xfrm>
            <a:off x="9168389" y="1996038"/>
            <a:ext cx="790394" cy="708482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57C36AD-1373-9379-0EEB-35E83D90034D}"/>
              </a:ext>
            </a:extLst>
          </p:cNvPr>
          <p:cNvSpPr txBox="1"/>
          <p:nvPr/>
        </p:nvSpPr>
        <p:spPr>
          <a:xfrm>
            <a:off x="6460783" y="20967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C9D11EE-3032-8202-3BF5-4498AB0DFEF6}"/>
              </a:ext>
            </a:extLst>
          </p:cNvPr>
          <p:cNvSpPr txBox="1"/>
          <p:nvPr/>
        </p:nvSpPr>
        <p:spPr>
          <a:xfrm>
            <a:off x="7419389" y="2096035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4DD050-C609-833D-2ED8-E774EC758705}"/>
              </a:ext>
            </a:extLst>
          </p:cNvPr>
          <p:cNvSpPr txBox="1"/>
          <p:nvPr/>
        </p:nvSpPr>
        <p:spPr>
          <a:xfrm>
            <a:off x="8377995" y="209755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94EF4F3-37AF-5DC0-372E-B0C844186F1C}"/>
              </a:ext>
            </a:extLst>
          </p:cNvPr>
          <p:cNvSpPr txBox="1"/>
          <p:nvPr/>
        </p:nvSpPr>
        <p:spPr>
          <a:xfrm>
            <a:off x="9336601" y="210405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1FB5DDB-8A17-8350-86EE-811C78474DF9}"/>
              </a:ext>
            </a:extLst>
          </p:cNvPr>
          <p:cNvSpPr/>
          <p:nvPr/>
        </p:nvSpPr>
        <p:spPr>
          <a:xfrm>
            <a:off x="11085601" y="961096"/>
            <a:ext cx="790394" cy="724528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1AA5698-6998-665F-C1FE-978E0116C259}"/>
              </a:ext>
            </a:extLst>
          </p:cNvPr>
          <p:cNvSpPr txBox="1"/>
          <p:nvPr/>
        </p:nvSpPr>
        <p:spPr>
          <a:xfrm>
            <a:off x="11253813" y="1077138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9411A21-48CD-2FF5-B794-CEF0375B34F2}"/>
              </a:ext>
            </a:extLst>
          </p:cNvPr>
          <p:cNvSpPr/>
          <p:nvPr/>
        </p:nvSpPr>
        <p:spPr>
          <a:xfrm>
            <a:off x="11085601" y="1996038"/>
            <a:ext cx="790394" cy="708482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FC16753-0899-DE57-FEAB-78A51FEC8462}"/>
              </a:ext>
            </a:extLst>
          </p:cNvPr>
          <p:cNvSpPr txBox="1"/>
          <p:nvPr/>
        </p:nvSpPr>
        <p:spPr>
          <a:xfrm>
            <a:off x="11253813" y="210405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D7695AF-8122-74F1-700A-7093ED29CAAE}"/>
              </a:ext>
            </a:extLst>
          </p:cNvPr>
          <p:cNvSpPr/>
          <p:nvPr/>
        </p:nvSpPr>
        <p:spPr>
          <a:xfrm>
            <a:off x="6148887" y="3534891"/>
            <a:ext cx="5880178" cy="3194694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C4B643-1B24-D07C-961D-79904FC62202}"/>
              </a:ext>
            </a:extLst>
          </p:cNvPr>
          <p:cNvSpPr/>
          <p:nvPr/>
        </p:nvSpPr>
        <p:spPr>
          <a:xfrm>
            <a:off x="6292571" y="4244304"/>
            <a:ext cx="790394" cy="75914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A72BC2-9AFA-EA16-F018-42DAE96A1A8B}"/>
              </a:ext>
            </a:extLst>
          </p:cNvPr>
          <p:cNvSpPr/>
          <p:nvPr/>
        </p:nvSpPr>
        <p:spPr>
          <a:xfrm>
            <a:off x="7251177" y="4244688"/>
            <a:ext cx="790394" cy="756862"/>
          </a:xfrm>
          <a:prstGeom prst="rect">
            <a:avLst/>
          </a:prstGeom>
          <a:solidFill>
            <a:srgbClr val="FFD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4B9422-8C6E-9413-8607-D34BD38B26D8}"/>
              </a:ext>
            </a:extLst>
          </p:cNvPr>
          <p:cNvSpPr/>
          <p:nvPr/>
        </p:nvSpPr>
        <p:spPr>
          <a:xfrm>
            <a:off x="8209783" y="4258897"/>
            <a:ext cx="790394" cy="741836"/>
          </a:xfrm>
          <a:prstGeom prst="rect">
            <a:avLst/>
          </a:prstGeom>
          <a:solidFill>
            <a:srgbClr val="FFC10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355C3A3-3D4C-34D7-8E54-D60FA2A3B17A}"/>
              </a:ext>
            </a:extLst>
          </p:cNvPr>
          <p:cNvSpPr/>
          <p:nvPr/>
        </p:nvSpPr>
        <p:spPr>
          <a:xfrm>
            <a:off x="9168389" y="4258897"/>
            <a:ext cx="790394" cy="741836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0375CAB-3F45-EFAC-1A13-A838C806A5F5}"/>
              </a:ext>
            </a:extLst>
          </p:cNvPr>
          <p:cNvSpPr/>
          <p:nvPr/>
        </p:nvSpPr>
        <p:spPr>
          <a:xfrm>
            <a:off x="10126995" y="4271203"/>
            <a:ext cx="790394" cy="72681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08C1562-59AB-4494-6D5F-45C6934C8494}"/>
              </a:ext>
            </a:extLst>
          </p:cNvPr>
          <p:cNvSpPr txBox="1"/>
          <p:nvPr/>
        </p:nvSpPr>
        <p:spPr>
          <a:xfrm>
            <a:off x="6460783" y="43776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6791C8-D7B9-BEDB-B475-2D48ED2F035A}"/>
              </a:ext>
            </a:extLst>
          </p:cNvPr>
          <p:cNvSpPr txBox="1"/>
          <p:nvPr/>
        </p:nvSpPr>
        <p:spPr>
          <a:xfrm>
            <a:off x="7419389" y="437689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B43FBF1-0734-00B4-C0B9-359189078041}"/>
              </a:ext>
            </a:extLst>
          </p:cNvPr>
          <p:cNvSpPr txBox="1"/>
          <p:nvPr/>
        </p:nvSpPr>
        <p:spPr>
          <a:xfrm>
            <a:off x="8377995" y="438359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0370472-1FA9-FF99-33A2-A5B4AAF75136}"/>
              </a:ext>
            </a:extLst>
          </p:cNvPr>
          <p:cNvSpPr txBox="1"/>
          <p:nvPr/>
        </p:nvSpPr>
        <p:spPr>
          <a:xfrm>
            <a:off x="9336601" y="438359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338B230-8505-C228-8C7A-13ED85AC275B}"/>
              </a:ext>
            </a:extLst>
          </p:cNvPr>
          <p:cNvSpPr txBox="1"/>
          <p:nvPr/>
        </p:nvSpPr>
        <p:spPr>
          <a:xfrm>
            <a:off x="10295207" y="4388388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94D3C16-B12D-8D0A-8B16-E54E06BE1F32}"/>
              </a:ext>
            </a:extLst>
          </p:cNvPr>
          <p:cNvSpPr/>
          <p:nvPr/>
        </p:nvSpPr>
        <p:spPr>
          <a:xfrm>
            <a:off x="10126995" y="5305771"/>
            <a:ext cx="790394" cy="708482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D38414E-1178-FDDF-D037-4FC3CA9CA055}"/>
              </a:ext>
            </a:extLst>
          </p:cNvPr>
          <p:cNvSpPr txBox="1"/>
          <p:nvPr/>
        </p:nvSpPr>
        <p:spPr>
          <a:xfrm>
            <a:off x="10295207" y="541379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93352ED-392B-69A9-9DD7-634BF5E98AC7}"/>
              </a:ext>
            </a:extLst>
          </p:cNvPr>
          <p:cNvSpPr/>
          <p:nvPr/>
        </p:nvSpPr>
        <p:spPr>
          <a:xfrm>
            <a:off x="6292571" y="5306076"/>
            <a:ext cx="790394" cy="70635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CB93BF7-9413-7FAC-33D8-15CC8069D015}"/>
              </a:ext>
            </a:extLst>
          </p:cNvPr>
          <p:cNvSpPr/>
          <p:nvPr/>
        </p:nvSpPr>
        <p:spPr>
          <a:xfrm>
            <a:off x="7251177" y="5306381"/>
            <a:ext cx="790394" cy="704226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13B2449-83A9-3E29-DD06-68A27819E401}"/>
              </a:ext>
            </a:extLst>
          </p:cNvPr>
          <p:cNvSpPr/>
          <p:nvPr/>
        </p:nvSpPr>
        <p:spPr>
          <a:xfrm>
            <a:off x="8209783" y="5305771"/>
            <a:ext cx="790394" cy="708482"/>
          </a:xfrm>
          <a:prstGeom prst="rect">
            <a:avLst/>
          </a:prstGeom>
          <a:solidFill>
            <a:srgbClr val="2096F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4A034E8-F736-8A39-C147-BD9044CAE693}"/>
              </a:ext>
            </a:extLst>
          </p:cNvPr>
          <p:cNvSpPr/>
          <p:nvPr/>
        </p:nvSpPr>
        <p:spPr>
          <a:xfrm>
            <a:off x="9168389" y="5312275"/>
            <a:ext cx="790394" cy="708482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8DA6E47-081D-758B-E35E-34C75A23CCF3}"/>
              </a:ext>
            </a:extLst>
          </p:cNvPr>
          <p:cNvSpPr txBox="1"/>
          <p:nvPr/>
        </p:nvSpPr>
        <p:spPr>
          <a:xfrm>
            <a:off x="6460783" y="5413031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FBADFF7-2A49-F884-C8F8-37D5171DD18D}"/>
              </a:ext>
            </a:extLst>
          </p:cNvPr>
          <p:cNvSpPr txBox="1"/>
          <p:nvPr/>
        </p:nvSpPr>
        <p:spPr>
          <a:xfrm>
            <a:off x="7419389" y="5412272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9310CB3-F31C-F98F-78BB-4CA61354ED33}"/>
              </a:ext>
            </a:extLst>
          </p:cNvPr>
          <p:cNvSpPr txBox="1"/>
          <p:nvPr/>
        </p:nvSpPr>
        <p:spPr>
          <a:xfrm>
            <a:off x="8377995" y="541379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26A7AC3-E5D3-8F30-A725-EAC6C16048D2}"/>
              </a:ext>
            </a:extLst>
          </p:cNvPr>
          <p:cNvSpPr txBox="1"/>
          <p:nvPr/>
        </p:nvSpPr>
        <p:spPr>
          <a:xfrm>
            <a:off x="9336601" y="54202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788B64D-A8EC-5FD6-F340-9411FDD0CE8E}"/>
              </a:ext>
            </a:extLst>
          </p:cNvPr>
          <p:cNvSpPr/>
          <p:nvPr/>
        </p:nvSpPr>
        <p:spPr>
          <a:xfrm>
            <a:off x="11085601" y="4277333"/>
            <a:ext cx="790394" cy="724528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E96039-6FE0-C661-59C2-04B58E2E6840}"/>
              </a:ext>
            </a:extLst>
          </p:cNvPr>
          <p:cNvSpPr txBox="1"/>
          <p:nvPr/>
        </p:nvSpPr>
        <p:spPr>
          <a:xfrm>
            <a:off x="11253813" y="4393375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9A99568-D866-EB56-1E17-3C998BA8A3DF}"/>
              </a:ext>
            </a:extLst>
          </p:cNvPr>
          <p:cNvSpPr/>
          <p:nvPr/>
        </p:nvSpPr>
        <p:spPr>
          <a:xfrm>
            <a:off x="11085601" y="5312275"/>
            <a:ext cx="790394" cy="708482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C495D21-8274-B885-5707-AE275EC2F331}"/>
              </a:ext>
            </a:extLst>
          </p:cNvPr>
          <p:cNvSpPr txBox="1"/>
          <p:nvPr/>
        </p:nvSpPr>
        <p:spPr>
          <a:xfrm>
            <a:off x="11253813" y="54202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110217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89389F-6B00-1181-69AC-2DF5D0CE647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69D5E3-FD0F-4080-9EAD-2A3F6D74CEA0}"/>
              </a:ext>
            </a:extLst>
          </p:cNvPr>
          <p:cNvGrpSpPr/>
          <p:nvPr/>
        </p:nvGrpSpPr>
        <p:grpSpPr>
          <a:xfrm>
            <a:off x="1219200" y="1600200"/>
            <a:ext cx="3657600" cy="3657600"/>
            <a:chOff x="1163385" y="1632284"/>
            <a:chExt cx="3657600" cy="3657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126D79-B0E0-B0D3-BB5B-F759D4CD5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3385" y="1632284"/>
              <a:ext cx="3657600" cy="365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9ED67B-EFAD-5BDB-7F6F-3C9E150B8A79}"/>
                </a:ext>
              </a:extLst>
            </p:cNvPr>
            <p:cNvGrpSpPr/>
            <p:nvPr/>
          </p:nvGrpSpPr>
          <p:grpSpPr>
            <a:xfrm>
              <a:off x="1730777" y="2325221"/>
              <a:ext cx="2522817" cy="2207558"/>
              <a:chOff x="7024671" y="2514599"/>
              <a:chExt cx="2522817" cy="220755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86BD30E-D199-3A4D-A806-7597C5B8D62A}"/>
                  </a:ext>
                </a:extLst>
              </p:cNvPr>
              <p:cNvGrpSpPr/>
              <p:nvPr/>
            </p:nvGrpSpPr>
            <p:grpSpPr>
              <a:xfrm rot="13500000">
                <a:off x="7371679" y="2514600"/>
                <a:ext cx="1828801" cy="1828800"/>
                <a:chOff x="1828799" y="3657600"/>
                <a:chExt cx="1828801" cy="1828800"/>
              </a:xfrm>
            </p:grpSpPr>
            <p:sp>
              <p:nvSpPr>
                <p:cNvPr id="5" name="Arc 4">
                  <a:extLst>
                    <a:ext uri="{FF2B5EF4-FFF2-40B4-BE49-F238E27FC236}">
                      <a16:creationId xmlns:a16="http://schemas.microsoft.com/office/drawing/2014/main" id="{ABC9E7BE-4686-F21A-CB50-7022D5A3C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828800" y="3657600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50000">
                        <a:srgbClr val="2196F3"/>
                      </a:gs>
                      <a:gs pos="20000">
                        <a:srgbClr val="64B5F6"/>
                      </a:gs>
                      <a:gs pos="70000">
                        <a:srgbClr val="1565C0"/>
                      </a:gs>
                    </a:gsLst>
                    <a:lin ang="2700000" scaled="1"/>
                    <a:tileRect/>
                  </a:gradFill>
                  <a:round/>
                  <a:headEnd type="none" w="med" len="me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B67D2288-D542-8BDF-697C-CFB3A1F0F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828800" y="3657600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25000">
                        <a:srgbClr val="FFD54F"/>
                      </a:gs>
                      <a:gs pos="80000">
                        <a:srgbClr val="64B5F6"/>
                      </a:gs>
                    </a:gsLst>
                    <a:lin ang="0" scaled="1"/>
                    <a:tileRect/>
                  </a:gradFill>
                  <a:round/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917521A4-D91E-03AC-78B2-E6E2DF715D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28799" y="3657600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50000">
                        <a:srgbClr val="FFC107"/>
                      </a:gs>
                      <a:gs pos="30000">
                        <a:srgbClr val="FF8F00"/>
                      </a:gs>
                      <a:gs pos="80000">
                        <a:srgbClr val="FFD54F"/>
                      </a:gs>
                    </a:gsLst>
                    <a:lin ang="2700000" scaled="1"/>
                    <a:tileRect/>
                  </a:gradFill>
                  <a:round/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5DF0EE3-AC95-E2DE-C4CA-B0149D3679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4671" y="3853477"/>
                <a:ext cx="868680" cy="868680"/>
              </a:xfrm>
              <a:prstGeom prst="ellipse">
                <a:avLst/>
              </a:prstGeom>
              <a:solidFill>
                <a:srgbClr val="FF8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45CE01A-9766-88DA-7584-EFE1CD86E3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8808" y="3853477"/>
                <a:ext cx="868680" cy="868680"/>
              </a:xfrm>
              <a:prstGeom prst="ellipse">
                <a:avLst/>
              </a:prstGeom>
              <a:solidFill>
                <a:srgbClr val="1565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B6F2ED-C4C7-EEC6-A521-08C420F71F2D}"/>
              </a:ext>
            </a:extLst>
          </p:cNvPr>
          <p:cNvGrpSpPr/>
          <p:nvPr/>
        </p:nvGrpSpPr>
        <p:grpSpPr>
          <a:xfrm>
            <a:off x="7315200" y="1600200"/>
            <a:ext cx="3657600" cy="3657600"/>
            <a:chOff x="1163385" y="1632284"/>
            <a:chExt cx="3657600" cy="36576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E9E3BB-24AC-10E6-CF79-334FC0D371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3385" y="1632284"/>
              <a:ext cx="3657600" cy="3657600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E398BC-155F-4541-7925-F6282FF27977}"/>
                </a:ext>
              </a:extLst>
            </p:cNvPr>
            <p:cNvGrpSpPr/>
            <p:nvPr/>
          </p:nvGrpSpPr>
          <p:grpSpPr>
            <a:xfrm>
              <a:off x="1730777" y="2325221"/>
              <a:ext cx="2522817" cy="2207558"/>
              <a:chOff x="7024671" y="2514599"/>
              <a:chExt cx="2522817" cy="220755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876E326-76CA-1806-E4C3-C6518E83049B}"/>
                  </a:ext>
                </a:extLst>
              </p:cNvPr>
              <p:cNvGrpSpPr/>
              <p:nvPr/>
            </p:nvGrpSpPr>
            <p:grpSpPr>
              <a:xfrm rot="13500000">
                <a:off x="7371679" y="2514600"/>
                <a:ext cx="1828801" cy="1828800"/>
                <a:chOff x="1828799" y="3657600"/>
                <a:chExt cx="1828801" cy="1828800"/>
              </a:xfrm>
            </p:grpSpPr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5876F3ED-DA6A-FF9D-E5F7-8250DC409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828800" y="3657600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50000">
                        <a:srgbClr val="2196F3"/>
                      </a:gs>
                      <a:gs pos="20000">
                        <a:srgbClr val="64B5F6"/>
                      </a:gs>
                      <a:gs pos="70000">
                        <a:srgbClr val="1565C0"/>
                      </a:gs>
                    </a:gsLst>
                    <a:lin ang="2700000" scaled="1"/>
                    <a:tileRect/>
                  </a:gradFill>
                  <a:round/>
                  <a:headEnd type="none" w="med" len="me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Arc 20">
                  <a:extLst>
                    <a:ext uri="{FF2B5EF4-FFF2-40B4-BE49-F238E27FC236}">
                      <a16:creationId xmlns:a16="http://schemas.microsoft.com/office/drawing/2014/main" id="{30701F77-569D-5BDE-C30C-E1129D4E1C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828800" y="3657600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25000">
                        <a:srgbClr val="FFD54F"/>
                      </a:gs>
                      <a:gs pos="80000">
                        <a:srgbClr val="64B5F6"/>
                      </a:gs>
                    </a:gsLst>
                    <a:lin ang="0" scaled="1"/>
                    <a:tileRect/>
                  </a:gradFill>
                  <a:round/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44E43FF0-A37C-A537-99D1-B326A0195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28799" y="3657600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50000">
                        <a:srgbClr val="FFC107"/>
                      </a:gs>
                      <a:gs pos="30000">
                        <a:srgbClr val="FF8F00"/>
                      </a:gs>
                      <a:gs pos="80000">
                        <a:srgbClr val="FFD54F"/>
                      </a:gs>
                    </a:gsLst>
                    <a:lin ang="2700000" scaled="1"/>
                    <a:tileRect/>
                  </a:gradFill>
                  <a:round/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C7F203E-6334-E8D7-4C0E-8B7584137D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4671" y="3853477"/>
                <a:ext cx="868680" cy="868680"/>
              </a:xfrm>
              <a:prstGeom prst="ellipse">
                <a:avLst/>
              </a:prstGeom>
              <a:solidFill>
                <a:srgbClr val="FF8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463BA77-498C-44FC-61D6-392245F728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8808" y="3853477"/>
                <a:ext cx="868680" cy="868680"/>
              </a:xfrm>
              <a:prstGeom prst="ellipse">
                <a:avLst/>
              </a:prstGeom>
              <a:solidFill>
                <a:srgbClr val="1565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094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164</Words>
  <Application>Microsoft Macintosh PowerPoint</Application>
  <PresentationFormat>Widescreen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 Ohm</dc:creator>
  <cp:lastModifiedBy>Yun Ohm</cp:lastModifiedBy>
  <cp:revision>8</cp:revision>
  <dcterms:created xsi:type="dcterms:W3CDTF">2025-03-05T16:53:06Z</dcterms:created>
  <dcterms:modified xsi:type="dcterms:W3CDTF">2025-03-07T00:37:36Z</dcterms:modified>
</cp:coreProperties>
</file>