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howGuides="1">
      <p:cViewPr>
        <p:scale>
          <a:sx n="93" d="100"/>
          <a:sy n="93" d="100"/>
        </p:scale>
        <p:origin x="656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7F28D-B404-1078-48D6-F6FFC7201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DC4DD0-64D4-8A28-3186-AC90B88D6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DE4D70-2BA9-32A7-D87B-8F347B9A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5C6CB4-B161-3E5D-548B-6C4B233F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3EFC8-422F-5159-AF44-C4F96FA5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A370C7-D6A8-BA83-B1EF-06F32EF9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6A1A7F-4E83-89D9-F133-B46583AD9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A653A7-C57A-8841-8DFB-EDD657BB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8/6/22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BDB5A5-22EA-2918-873C-3A30246D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A5E6E-06CA-A144-F615-F70C4407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4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7DBB9A-AB1D-9B2D-3E10-BEF05F529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044AEE-3084-5155-A714-699F1A93C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672DA6-58BE-3061-EBBA-1B202B1D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D899F4-7AA7-C9EE-6115-4B871774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881114-FEBC-8E2F-B8F3-D7389FAF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8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9956A-51A0-BED3-2D49-C73EA21E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325EF-3F91-B232-FAFE-88679632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3200E-A444-DE92-0655-00D24DF2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3222C-69B0-165D-6CB8-A5D39B51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235D7F-388E-7FAA-E964-F6713E54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5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7DCF5-77C1-96B9-1318-5B799D5A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1F1E0D-2FFE-5075-F29A-66156E56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96DC27-842E-8AFC-2730-468E049E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0F446D-74F1-3EB5-C2C5-D2E5C003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4F033C-1427-A5F8-49FB-2FF5B65D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1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2FF38-01B2-8827-000D-76635E6A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F0534E-4E61-506A-2567-4A1E12520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856D11-EA7B-55D8-F131-8449059C6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77E3D3-CB14-5232-F453-EBCC59CE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8/6/22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D0D73-2D7E-ECC2-3BE4-A5842F01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71CC93-59BF-9C40-1C9F-3EA3AFC5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8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1CC3F4-5877-7F28-28DB-6876CD71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0A7C63-4214-9C89-F5FF-1B3B64F1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1ECC10-7CDF-DB0A-7133-A75AD0E68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7610DA-04FC-09DD-3B23-23D8A6A92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29CBC5-29FA-91F9-FE6A-6ECC00DAE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50F469-7FBA-7F9B-7675-0CDC95F3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8/6/22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26B2A5-854C-1667-9B6A-DF4C9E7B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20C2E2-5346-1203-B328-5CE60869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8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CEB33-5F05-1A61-72B0-2B937694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99767E-372B-F9A1-985D-C4E89F15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8/6/22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06BB1A-197B-58C9-F4B1-9FCBAA82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B1EAC1-2097-8D08-82D9-88ABECC5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E9424A-1728-E77E-111E-53852345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8/6/22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3D1869-A809-C3DF-E244-254185DD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762DDC-A335-2975-3C7F-B8C1D1FF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5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325D4-7DCB-EB20-946D-C4C8A3D9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678BBE-1B63-674B-F77D-1112FE0F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FB3BFF-0E4B-952A-B0EB-0C1EFFBC8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4A261A-1E4C-C1E9-32BA-AD004B05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8/6/22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78C1A9-FD54-342D-C9B7-C64EC060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385F66-939F-37F6-36A5-48CE3022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1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AF7D6A-1127-A8C7-BE52-91C16015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711F2A-8AF7-BAC4-BB5F-4E874941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91FF0E-2900-381E-083D-6EB3EA565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67D90A-EE27-327C-E19B-894AA5FB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8/6/22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0C583C-6C23-D044-3768-BD09EA44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5546F2-24FD-3C25-7974-A98D6A2B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0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D7EE73-4646-74A6-40E4-3C5B042C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585050-1F88-071B-8B94-07C46423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6A9B2-33C2-4CB2-1F5E-352512C9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435476-1B05-D458-0169-F896DE547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ACD4EE-0760-1F65-5C74-D060A1C01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0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ct】reactstrapを使って汎用的なモーダルコンポーネントを ...">
            <a:extLst>
              <a:ext uri="{FF2B5EF4-FFF2-40B4-BE49-F238E27FC236}">
                <a16:creationId xmlns:a16="http://schemas.microsoft.com/office/drawing/2014/main" id="{0A31B162-2575-8EFA-B4DA-71B431045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437" y="598272"/>
            <a:ext cx="6474496" cy="53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D29691D-82BE-E78E-7258-533B7EFBD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941"/>
            <a:ext cx="9144000" cy="1386059"/>
          </a:xfrm>
        </p:spPr>
        <p:txBody>
          <a:bodyPr anchor="ctr" anchorCtr="1">
            <a:normAutofit/>
          </a:bodyPr>
          <a:lstStyle/>
          <a:p>
            <a:r>
              <a:rPr lang="ja-JP" altLang="en-US" sz="4400" b="1"/>
              <a:t>学習内容の報告</a:t>
            </a:r>
            <a:endParaRPr kumimoji="1" lang="ja-JP" altLang="en-US" sz="4400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F23E3F-FFEB-16B4-2372-660CC0F97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47541"/>
          </a:xfrm>
        </p:spPr>
        <p:txBody>
          <a:bodyPr anchor="ctr" anchorCtr="1">
            <a:normAutofit/>
          </a:bodyPr>
          <a:lstStyle/>
          <a:p>
            <a:r>
              <a:rPr kumimoji="1" lang="en-US" altLang="ja-JP" sz="3600" b="1" dirty="0" err="1"/>
              <a:t>React.js</a:t>
            </a:r>
            <a:endParaRPr kumimoji="1" lang="ja-JP" altLang="en-US" sz="3600" b="1"/>
          </a:p>
        </p:txBody>
      </p:sp>
    </p:spTree>
    <p:extLst>
      <p:ext uri="{BB962C8B-B14F-4D97-AF65-F5344CB8AC3E}">
        <p14:creationId xmlns:p14="http://schemas.microsoft.com/office/powerpoint/2010/main" val="267082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0E46B-EFDC-76ED-2719-D9FC3E1B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React.js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9DF8D4-4833-E0E8-77F7-2EC4494C1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amela.co.jp</a:t>
            </a:r>
            <a:r>
              <a:rPr lang="en-US" altLang="ja-JP" dirty="0"/>
              <a:t>/news/5305</a:t>
            </a:r>
          </a:p>
          <a:p>
            <a:r>
              <a:rPr lang="en" altLang="ja-JP" dirty="0"/>
              <a:t>Meta</a:t>
            </a:r>
            <a:r>
              <a:rPr lang="ja-JP" altLang="en"/>
              <a:t>（</a:t>
            </a:r>
            <a:r>
              <a:rPr lang="ja-JP" altLang="en-US"/>
              <a:t>旧</a:t>
            </a:r>
            <a:r>
              <a:rPr lang="en" altLang="ja-JP" dirty="0"/>
              <a:t>Facebook</a:t>
            </a:r>
            <a:r>
              <a:rPr lang="ja-JP" altLang="en"/>
              <a:t>）</a:t>
            </a:r>
            <a:r>
              <a:rPr lang="ja-JP" altLang="en-US"/>
              <a:t>によって開発された</a:t>
            </a:r>
            <a:endParaRPr lang="en-US" altLang="ja-JP" dirty="0"/>
          </a:p>
          <a:p>
            <a:r>
              <a:rPr lang="ja-JP" altLang="en-US"/>
              <a:t>「ユーザーインターフェース構築のためのライブラリ」 を謳う、</a:t>
            </a:r>
            <a:r>
              <a:rPr lang="en" altLang="ja-JP" dirty="0" err="1"/>
              <a:t>Javascript</a:t>
            </a:r>
            <a:r>
              <a:rPr lang="ja-JP" altLang="en-US"/>
              <a:t>フレームワーク</a:t>
            </a:r>
            <a:endParaRPr lang="en-US" altLang="ja-JP" dirty="0"/>
          </a:p>
          <a:p>
            <a:r>
              <a:rPr lang="en" altLang="ja-JP" dirty="0"/>
              <a:t>JSX</a:t>
            </a:r>
            <a:r>
              <a:rPr lang="ja-JP" altLang="en-US"/>
              <a:t>で記述するコンポーネント</a:t>
            </a:r>
          </a:p>
          <a:p>
            <a:r>
              <a:rPr lang="ja-JP" altLang="en-US"/>
              <a:t>単方向データバインディングと</a:t>
            </a:r>
            <a:r>
              <a:rPr lang="en" altLang="ja-JP" dirty="0"/>
              <a:t>Flux</a:t>
            </a:r>
          </a:p>
          <a:p>
            <a:r>
              <a:rPr lang="ja-JP" altLang="en-US"/>
              <a:t>安全性重視の設計思想</a:t>
            </a:r>
          </a:p>
          <a:p>
            <a:r>
              <a:rPr lang="ja-JP" altLang="en-US"/>
              <a:t>汎用性の高さ</a:t>
            </a:r>
          </a:p>
          <a:p>
            <a:endParaRPr lang="en" altLang="ja-JP" dirty="0"/>
          </a:p>
          <a:p>
            <a:endParaRPr lang="en-US" altLang="ja-JP" dirty="0"/>
          </a:p>
          <a:p>
            <a:r>
              <a:rPr lang="en" altLang="ja-JP" dirty="0"/>
              <a:t>Instagram</a:t>
            </a:r>
            <a:r>
              <a:rPr lang="ja-JP" altLang="en-US"/>
              <a:t>や</a:t>
            </a:r>
            <a:r>
              <a:rPr lang="en" altLang="ja-JP" dirty="0"/>
              <a:t>Twitter</a:t>
            </a:r>
            <a:r>
              <a:rPr lang="ja-JP" altLang="en-US"/>
              <a:t>などで利用されている</a:t>
            </a:r>
            <a:endParaRPr lang="en-US" altLang="ja-JP" dirty="0"/>
          </a:p>
          <a:p>
            <a:r>
              <a:rPr lang="en-US" altLang="ja-JP" dirty="0"/>
              <a:t>2022</a:t>
            </a:r>
            <a:r>
              <a:rPr lang="ja-JP" altLang="en-US"/>
              <a:t>年</a:t>
            </a:r>
            <a:r>
              <a:rPr lang="en-US" altLang="ja-JP" dirty="0"/>
              <a:t>8</a:t>
            </a:r>
            <a:r>
              <a:rPr lang="ja-JP" altLang="en-US"/>
              <a:t>月現在、</a:t>
            </a:r>
            <a:r>
              <a:rPr lang="en-US" altLang="ja-JP" dirty="0" err="1"/>
              <a:t>javascript</a:t>
            </a:r>
            <a:r>
              <a:rPr lang="ja-JP" altLang="en-US"/>
              <a:t>のフレームワークで人気上位（</a:t>
            </a:r>
            <a:r>
              <a:rPr lang="en" altLang="ja-JP" dirty="0"/>
              <a:t>https://</a:t>
            </a:r>
            <a:r>
              <a:rPr lang="en" altLang="ja-JP" dirty="0" err="1"/>
              <a:t>tsh.io</a:t>
            </a:r>
            <a:r>
              <a:rPr lang="en" altLang="ja-JP" dirty="0"/>
              <a:t>/state-of-frontend/</a:t>
            </a:r>
            <a:r>
              <a:rPr lang="ja-JP" altLang="en-US"/>
              <a:t>）</a:t>
            </a:r>
            <a:endParaRPr lang="en-US" altLang="ja-JP" dirty="0"/>
          </a:p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902B260-C951-B811-FAD5-1F9276CE9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59" y="-2937214"/>
            <a:ext cx="7680596" cy="46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1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652D5-9E60-C497-0E3D-A043A393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React.js</a:t>
            </a:r>
            <a:r>
              <a:rPr kumimoji="1" lang="ja-JP" altLang="en-US"/>
              <a:t>の強み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BC8933-2125-B731-6B2A-30434E2E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6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8204B-4355-DB7E-A2DA-2937C558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React.js</a:t>
            </a:r>
            <a:r>
              <a:rPr kumimoji="1" lang="ja-JP" altLang="en-US"/>
              <a:t>の弱み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DDF97-845D-2367-5313-057D2E70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9D268-BDA0-032C-FC57-9A800260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他のライブラリとの違い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46114B-3BB9-072C-58CD-44EC78BC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08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47328-BD73-F1EA-B1ED-8BC99846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適している案件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5E7191-C32C-BBCF-F150-4A8AC1B5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ja-JP" dirty="0"/>
              <a:t>Web</a:t>
            </a:r>
            <a:r>
              <a:rPr lang="ja-JP" altLang="en-US"/>
              <a:t>サイトよりもアプリケーション開発に使われることのほうが多いため、</a:t>
            </a:r>
            <a:r>
              <a:rPr lang="ja-JP" altLang="en-US" b="1"/>
              <a:t>何かに特化した</a:t>
            </a:r>
            <a:r>
              <a:rPr lang="en" altLang="ja-JP" b="1" dirty="0"/>
              <a:t>Web</a:t>
            </a:r>
            <a:r>
              <a:rPr lang="ja-JP" altLang="en-US" b="1"/>
              <a:t>サイトやアプリケーションの開発</a:t>
            </a:r>
            <a:r>
              <a:rPr lang="ja-JP" altLang="en-US"/>
              <a:t>に向いている</a:t>
            </a:r>
            <a:endParaRPr lang="en-US" altLang="ja-JP" dirty="0"/>
          </a:p>
          <a:p>
            <a:r>
              <a:rPr lang="en" altLang="ja-JP" dirty="0"/>
              <a:t>VR</a:t>
            </a:r>
            <a:r>
              <a:rPr lang="ja-JP" altLang="en-US"/>
              <a:t>開発もできるので</a:t>
            </a:r>
            <a:r>
              <a:rPr lang="en" altLang="ja-JP" dirty="0"/>
              <a:t>Web</a:t>
            </a:r>
            <a:r>
              <a:rPr lang="ja-JP" altLang="en-US"/>
              <a:t>ベースの</a:t>
            </a:r>
            <a:r>
              <a:rPr lang="en" altLang="ja-JP" dirty="0"/>
              <a:t>VR</a:t>
            </a:r>
            <a:r>
              <a:rPr lang="ja-JP" altLang="en-US"/>
              <a:t>開発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リッチな</a:t>
            </a:r>
            <a:r>
              <a:rPr lang="en" altLang="ja-JP" dirty="0"/>
              <a:t>UI/UX</a:t>
            </a:r>
            <a:r>
              <a:rPr lang="ja-JP" altLang="en-US"/>
              <a:t>を提供する</a:t>
            </a:r>
            <a:r>
              <a:rPr lang="en" altLang="ja-JP" dirty="0"/>
              <a:t>Web</a:t>
            </a:r>
            <a:r>
              <a:rPr lang="ja-JP" altLang="en-US"/>
              <a:t>アプリ制作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ユーザーインターフェース用を謳うだけあって、用意されたボイラープレートに少し手を加えるだけであっという間にリッチな</a:t>
            </a:r>
            <a:r>
              <a:rPr lang="en" altLang="ja-JP" dirty="0"/>
              <a:t>UI</a:t>
            </a:r>
            <a:r>
              <a:rPr lang="ja-JP" altLang="en-US"/>
              <a:t>を持つページが出来上がります。</a:t>
            </a:r>
          </a:p>
          <a:p>
            <a:r>
              <a:rPr lang="ja-JP" altLang="en-US"/>
              <a:t>大人数によるチーム開発</a:t>
            </a:r>
          </a:p>
          <a:p>
            <a:r>
              <a:rPr lang="ja-JP" altLang="en-US"/>
              <a:t>クロスプラットフォーム開発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67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196</Words>
  <Application>Microsoft Macintosh PowerPoint</Application>
  <PresentationFormat>ワイド画面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学習内容の報告</vt:lpstr>
      <vt:lpstr>React.jsとは</vt:lpstr>
      <vt:lpstr>React.jsの強み</vt:lpstr>
      <vt:lpstr>React.jsの弱み</vt:lpstr>
      <vt:lpstr>他のライブラリとの違い</vt:lpstr>
      <vt:lpstr>適している案件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学習内容の報告</dc:title>
  <dc:creator>zaq9076</dc:creator>
  <cp:lastModifiedBy>zaq9076</cp:lastModifiedBy>
  <cp:revision>1</cp:revision>
  <dcterms:created xsi:type="dcterms:W3CDTF">2022-08-06T09:17:24Z</dcterms:created>
  <dcterms:modified xsi:type="dcterms:W3CDTF">2022-08-06T09:46:58Z</dcterms:modified>
</cp:coreProperties>
</file>