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EE83EB-E6EF-4B1D-8FFC-705986044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5CAA6A5-C9A1-4A06-9675-D6E55CCFB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EB0A93-3288-472A-9C2B-6D226605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41B8-2398-48D9-99BE-F077125DC421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BB4ECD-4E81-4A7C-A222-419CE533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02DFC8-92C7-4687-B40D-00C9D8FE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BB49-27A4-4BA4-B07B-B55E1F3DB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61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BC8BE-0746-4AB7-9EFE-8B6AC26C8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E72033-04AD-42FE-99D6-775E3A1FE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48BBF1-0803-42D8-9706-3BB36DC4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41B8-2398-48D9-99BE-F077125DC421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03FA89-5F75-47FA-BA3B-75F95008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89945A-9EE0-4FD2-A93D-0CC4F0B9B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BB49-27A4-4BA4-B07B-B55E1F3DB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93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A893D6B-7F0D-462F-B778-E5DEA8BCA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ECB57B-DDAD-4B28-8432-112325CF7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8F9576-2AF4-4A98-9CDD-791188761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41B8-2398-48D9-99BE-F077125DC421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C31278-46E9-456A-8BC7-7951DA0A0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352B09-5C25-4AC6-BE82-8B7C7D22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BB49-27A4-4BA4-B07B-B55E1F3DB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14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7703B0-75C7-4547-ADB9-DE8C85D8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7D1840-2871-4DED-A049-F466824FA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E68F77-1580-4656-BD4A-B5941095C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41B8-2398-48D9-99BE-F077125DC421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C65B79-AA0A-4B52-A06A-6399EA35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7BDA23-2174-4C5E-AF5F-39A7FFA38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BB49-27A4-4BA4-B07B-B55E1F3DB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38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F672E-5C44-4F48-8433-7330C55E1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407E08-6D3A-4680-BB65-D887E9771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B6958D-0C8A-4A09-A2C6-5E3BD875E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41B8-2398-48D9-99BE-F077125DC421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BB1A29-917D-45E3-A0C1-14F8B61C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300477-9700-4BA8-9539-DFEBC6E8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BB49-27A4-4BA4-B07B-B55E1F3DB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25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8ADA8B-EB65-4A96-8798-32E77162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60D8E2-2281-4C23-8B73-D6A930C48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753D10-82D5-4D7D-9C57-3936BE3BF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34FCCC-7117-4654-B5C8-296C72FA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41B8-2398-48D9-99BE-F077125DC421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2B0EBD-74A0-4158-80B3-44B1223F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358109-4E25-4D89-8E66-3449B249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BB49-27A4-4BA4-B07B-B55E1F3DB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60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F40968-17F6-43FC-A91E-C88601C28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668986-7EE4-4985-B18A-9D594921C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3DB681-E991-461D-BA05-5201602D4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DA576B6-F5A8-464B-A228-A5AA1AB84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8945D21-4891-4E5D-9B94-806343469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C9769FE-E001-4DC1-9F70-928E1544D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41B8-2398-48D9-99BE-F077125DC421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545249D-BA8F-4D3D-8657-FCBCB9F3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9F606AB-A4E0-499D-B2FD-84D0783A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BB49-27A4-4BA4-B07B-B55E1F3DB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15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351B2F-E879-45B4-937C-389AFA81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FC5A26F-76DC-482E-9AA1-BACD7E59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41B8-2398-48D9-99BE-F077125DC421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4B0257-11BB-4B1F-A6AF-7BD53C359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CF61592-6BC1-4390-BD70-0ED30D0B9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BB49-27A4-4BA4-B07B-B55E1F3DB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59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1959FAE-7B85-4B45-9C7D-74D159B9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41B8-2398-48D9-99BE-F077125DC421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3C8876B-25E0-4995-95DE-E12FF87AB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268EFB-3E1D-46C7-B522-D62CC627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BB49-27A4-4BA4-B07B-B55E1F3DB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46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42D6BD-E67F-459E-8225-F6B0ED3B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E8EC01-C892-4F97-ACDB-974D5838A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0FA360-37B2-4FBE-8FA5-495BF4D92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F44B19-9145-40A6-A223-38B73924D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41B8-2398-48D9-99BE-F077125DC421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A2D27E-D97F-410C-AABB-D6E172C9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92B534-2C60-4B71-AA80-22C3FE7DB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BB49-27A4-4BA4-B07B-B55E1F3DB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68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F03CBB-04CE-480C-BB41-F10FA3CF1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3EE1D2F-30AC-49A7-83BB-4F37F4CFB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320273-1755-42B7-810F-2B44FF2C7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5F56F1-3884-4A17-A63C-EDD4528C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41B8-2398-48D9-99BE-F077125DC421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56F84D-08AB-436E-AF63-0AC881E8B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41413F-62D5-46B5-A187-55EEA003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BB49-27A4-4BA4-B07B-B55E1F3DB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93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CC80E89-0180-4DC8-9556-7395971DC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82E94F-3AD7-4307-BA3D-E7818C4EA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F97A00-7F36-4EBC-8776-5726FDC51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D41B8-2398-48D9-99BE-F077125DC421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10562F-E526-450E-90D9-ED74E6920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CA1B1A-4A9B-4D03-A518-DC682937C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7BB49-27A4-4BA4-B07B-B55E1F3DB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05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DD91AE-8836-4B64-862F-315E35086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test-file2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93EA618-9F49-4861-9A3C-95384B59E7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690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test-file2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test-file2</dc:title>
  <dc:creator>池田 容一郎</dc:creator>
  <cp:lastModifiedBy>池田 容一郎</cp:lastModifiedBy>
  <cp:revision>1</cp:revision>
  <dcterms:created xsi:type="dcterms:W3CDTF">2021-01-23T14:46:03Z</dcterms:created>
  <dcterms:modified xsi:type="dcterms:W3CDTF">2021-01-23T14:46:08Z</dcterms:modified>
</cp:coreProperties>
</file>