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2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6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7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0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86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49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7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2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9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65EA-C421-4DA9-B1E2-8F913DCCE6C2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8529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fr-FR" altLang="zh-CN" dirty="0"/>
              <a:t> Computational Physics using </a:t>
            </a:r>
            <a:r>
              <a:rPr lang="fr-FR" altLang="zh-CN" dirty="0" smtClean="0"/>
              <a:t>with </a:t>
            </a:r>
            <a:r>
              <a:rPr lang="fr-FR" altLang="zh-CN" sz="6700" dirty="0" smtClean="0"/>
              <a:t>MATLAB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2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例程</a:t>
            </a:r>
            <a:r>
              <a:rPr lang="en-US" altLang="zh-CN" sz="3600" dirty="0" smtClean="0"/>
              <a:t>1——</a:t>
            </a:r>
            <a:r>
              <a:rPr lang="zh-CN" altLang="en-US" sz="3600" dirty="0" smtClean="0"/>
              <a:t>放射性衰变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编程规范推荐</a:t>
            </a:r>
            <a:endParaRPr lang="en-US" altLang="zh-CN" dirty="0" smtClean="0"/>
          </a:p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模块化编程、简洁明了</a:t>
            </a:r>
            <a:endParaRPr lang="en-US" altLang="zh-CN" dirty="0" smtClean="0"/>
          </a:p>
          <a:p>
            <a:r>
              <a:rPr lang="zh-CN" altLang="en-US" dirty="0" smtClean="0"/>
              <a:t>变量命名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匈牙利命名法、帕斯卡命名法</a:t>
            </a:r>
            <a:endParaRPr lang="en-US" altLang="zh-CN" dirty="0" smtClean="0"/>
          </a:p>
          <a:p>
            <a:r>
              <a:rPr lang="zh-CN" altLang="en-US" dirty="0"/>
              <a:t>注释</a:t>
            </a:r>
            <a:r>
              <a:rPr lang="zh-CN" altLang="en-US" dirty="0" smtClean="0"/>
              <a:t>清晰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后人读懂你的程序</a:t>
            </a:r>
            <a:endParaRPr lang="en-US" altLang="zh-CN" dirty="0" smtClean="0"/>
          </a:p>
          <a:p>
            <a:r>
              <a:rPr lang="zh-CN" altLang="en-US" dirty="0" smtClean="0"/>
              <a:t>化</a:t>
            </a:r>
            <a:r>
              <a:rPr lang="zh-CN" altLang="en-US" dirty="0" smtClean="0"/>
              <a:t>简</a:t>
            </a:r>
            <a:r>
              <a:rPr lang="zh-CN" altLang="en-US" dirty="0" smtClean="0"/>
              <a:t>为</a:t>
            </a:r>
            <a:r>
              <a:rPr lang="zh-CN" altLang="en-US" dirty="0" smtClean="0"/>
              <a:t>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尽量</a:t>
            </a:r>
            <a:r>
              <a:rPr lang="en-US" altLang="zh-CN" dirty="0" smtClean="0"/>
              <a:t>Verbose</a:t>
            </a:r>
            <a:r>
              <a:rPr lang="zh-CN" altLang="en-US" dirty="0" smtClean="0"/>
              <a:t>，易读性＞运行速度</a:t>
            </a:r>
            <a:endParaRPr lang="en-US" altLang="zh-CN" dirty="0" smtClean="0"/>
          </a:p>
          <a:p>
            <a:r>
              <a:rPr lang="zh-CN" altLang="en-US" dirty="0" smtClean="0"/>
              <a:t>画图清晰</a:t>
            </a:r>
            <a:r>
              <a:rPr lang="en-US" altLang="zh-CN" dirty="0" smtClean="0"/>
              <a:t>——</a:t>
            </a:r>
            <a:r>
              <a:rPr lang="zh-CN" altLang="en-US" smtClean="0"/>
              <a:t>标注出所有坐标轴、变量名、参数、其它附注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311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例程</a:t>
            </a:r>
            <a:r>
              <a:rPr lang="en-US" altLang="zh-CN" sz="3600" dirty="0" smtClean="0"/>
              <a:t>1——</a:t>
            </a:r>
            <a:r>
              <a:rPr lang="zh-CN" altLang="en-US" sz="3600" dirty="0" smtClean="0"/>
              <a:t>放射性衰变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许多物理现象的本质是常微分方程</a:t>
            </a:r>
            <a:endParaRPr lang="en-US" altLang="zh-CN" dirty="0" smtClean="0"/>
          </a:p>
          <a:p>
            <a:r>
              <a:rPr lang="zh-CN" altLang="en-US" dirty="0" smtClean="0"/>
              <a:t>例如抛物线、简谐振动、天体物理等</a:t>
            </a:r>
            <a:endParaRPr lang="en-US" altLang="zh-CN" dirty="0" smtClean="0"/>
          </a:p>
          <a:p>
            <a:r>
              <a:rPr lang="zh-CN" altLang="en-US" dirty="0" smtClean="0"/>
              <a:t>本例程用来介绍一阶常微分方程及其求解方法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9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例程</a:t>
            </a:r>
            <a:r>
              <a:rPr lang="en-US" altLang="zh-CN" sz="3600" dirty="0" smtClean="0"/>
              <a:t>1——</a:t>
            </a:r>
            <a:r>
              <a:rPr lang="zh-CN" altLang="en-US" sz="3600" dirty="0" smtClean="0"/>
              <a:t>放射性衰变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放射性衰变</a:t>
            </a:r>
            <a:endParaRPr lang="en-US" altLang="zh-CN" dirty="0" smtClean="0"/>
          </a:p>
          <a:p>
            <a:r>
              <a:rPr lang="zh-CN" altLang="en-US" dirty="0" smtClean="0"/>
              <a:t>铀</a:t>
            </a:r>
            <a:r>
              <a:rPr lang="en-US" altLang="zh-CN" dirty="0" smtClean="0"/>
              <a:t>235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143</a:t>
            </a:r>
            <a:r>
              <a:rPr lang="zh-CN" altLang="en-US" dirty="0" smtClean="0"/>
              <a:t>个中子和</a:t>
            </a:r>
            <a:r>
              <a:rPr lang="en-US" altLang="zh-CN" dirty="0" smtClean="0"/>
              <a:t>92</a:t>
            </a:r>
            <a:r>
              <a:rPr lang="zh-CN" altLang="en-US" dirty="0" smtClean="0"/>
              <a:t>个质子</a:t>
            </a:r>
            <a:endParaRPr lang="en-US" altLang="zh-CN" dirty="0" smtClean="0"/>
          </a:p>
          <a:p>
            <a:r>
              <a:rPr lang="zh-CN" altLang="en-US" dirty="0"/>
              <a:t>很小</a:t>
            </a:r>
            <a:r>
              <a:rPr lang="zh-CN" altLang="en-US" dirty="0" smtClean="0"/>
              <a:t>的可能性可以裂变为更轻的元素，释放出</a:t>
            </a:r>
            <a:r>
              <a:rPr lang="en-US" altLang="zh-CN" dirty="0" smtClean="0"/>
              <a:t>α</a:t>
            </a:r>
            <a:r>
              <a:rPr lang="zh-CN" altLang="en-US" dirty="0" smtClean="0"/>
              <a:t>射线</a:t>
            </a:r>
            <a:endParaRPr lang="en-US" altLang="zh-CN" dirty="0" smtClean="0"/>
          </a:p>
          <a:p>
            <a:r>
              <a:rPr lang="zh-CN" altLang="en-US" dirty="0" smtClean="0"/>
              <a:t>符合的微分方程为</a:t>
            </a:r>
            <a:r>
              <a:rPr lang="en-US" altLang="zh-CN" dirty="0" err="1" smtClean="0"/>
              <a:t>dN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-N/</a:t>
            </a:r>
            <a:r>
              <a:rPr lang="en-US" altLang="zh-CN" dirty="0" err="1" smtClean="0"/>
              <a:t>tao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，其中</a:t>
            </a:r>
            <a:r>
              <a:rPr lang="en-US" altLang="zh-CN" dirty="0" err="1" smtClean="0"/>
              <a:t>tao</a:t>
            </a:r>
            <a:r>
              <a:rPr lang="zh-CN" altLang="en-US" dirty="0" smtClean="0"/>
              <a:t>为衰败的时间常数</a:t>
            </a:r>
            <a:endParaRPr lang="en-US" altLang="zh-CN" dirty="0" smtClean="0"/>
          </a:p>
          <a:p>
            <a:r>
              <a:rPr lang="zh-CN" altLang="en-US" dirty="0" smtClean="0"/>
              <a:t>其解符合一个</a:t>
            </a:r>
            <a:r>
              <a:rPr lang="en-US" altLang="zh-CN" dirty="0" smtClean="0"/>
              <a:t>e</a:t>
            </a:r>
            <a:r>
              <a:rPr lang="zh-CN" altLang="en-US" dirty="0" smtClean="0"/>
              <a:t>指数形式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例程</a:t>
            </a:r>
            <a:r>
              <a:rPr lang="en-US" altLang="zh-CN" sz="3600" dirty="0" smtClean="0"/>
              <a:t>1——</a:t>
            </a:r>
            <a:r>
              <a:rPr lang="zh-CN" altLang="en-US" sz="3600" dirty="0" smtClean="0"/>
              <a:t>放射性衰变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泰勒展开与微分方程求解</a:t>
            </a:r>
            <a:endParaRPr lang="en-US" altLang="zh-CN" dirty="0" smtClean="0"/>
          </a:p>
          <a:p>
            <a:r>
              <a:rPr lang="zh-CN" altLang="en-US" dirty="0" smtClean="0"/>
              <a:t>简化后得知</a:t>
            </a:r>
            <a:r>
              <a:rPr lang="en-US" altLang="zh-CN" dirty="0" smtClean="0"/>
              <a:t>N(</a:t>
            </a:r>
            <a:r>
              <a:rPr lang="en-US" altLang="zh-CN" dirty="0" err="1" smtClean="0"/>
              <a:t>t+Δt</a:t>
            </a:r>
            <a:r>
              <a:rPr lang="en-US" altLang="zh-CN" dirty="0" smtClean="0"/>
              <a:t>)=</a:t>
            </a:r>
            <a:r>
              <a:rPr lang="en-US" altLang="zh-CN" dirty="0" smtClean="0"/>
              <a:t>N(t)+</a:t>
            </a:r>
            <a:r>
              <a:rPr lang="en-US" altLang="zh-CN" dirty="0" err="1" smtClean="0"/>
              <a:t>dN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Δt</a:t>
            </a:r>
            <a:r>
              <a:rPr lang="zh-CN" altLang="en-US" dirty="0" smtClean="0"/>
              <a:t>，即短时间</a:t>
            </a:r>
            <a:r>
              <a:rPr lang="en-US" altLang="zh-CN" dirty="0" err="1" smtClean="0"/>
              <a:t>Δt</a:t>
            </a:r>
            <a:r>
              <a:rPr lang="zh-CN" altLang="en-US" dirty="0" smtClean="0"/>
              <a:t>可近似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时间点和</a:t>
            </a:r>
            <a:r>
              <a:rPr lang="en-US" altLang="zh-CN" dirty="0" err="1" smtClean="0"/>
              <a:t>Δt</a:t>
            </a:r>
            <a:r>
              <a:rPr lang="zh-CN" altLang="en-US" dirty="0" smtClean="0"/>
              <a:t>与</a:t>
            </a:r>
            <a:r>
              <a:rPr lang="zh-CN" altLang="en-US" dirty="0" smtClean="0"/>
              <a:t>斜率乘积求和</a:t>
            </a:r>
            <a:endParaRPr lang="en-US" altLang="zh-CN" dirty="0" smtClean="0"/>
          </a:p>
          <a:p>
            <a:r>
              <a:rPr lang="zh-CN" altLang="en-US" dirty="0" smtClean="0"/>
              <a:t>这种近似方法常称为欧拉法</a:t>
            </a:r>
            <a:r>
              <a:rPr lang="en-US" altLang="zh-CN" dirty="0" smtClean="0"/>
              <a:t>Euler Method</a:t>
            </a:r>
            <a:r>
              <a:rPr lang="zh-CN" altLang="en-US" dirty="0" smtClean="0"/>
              <a:t>，其误差程度为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Δt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2</a:t>
            </a:r>
          </a:p>
          <a:p>
            <a:r>
              <a:rPr lang="zh-CN" altLang="en-US" dirty="0" smtClean="0"/>
              <a:t>可见，近似的精度与步长</a:t>
            </a:r>
            <a:r>
              <a:rPr lang="en-US" altLang="zh-CN" dirty="0" err="1" smtClean="0"/>
              <a:t>Δt</a:t>
            </a:r>
            <a:r>
              <a:rPr lang="zh-CN" altLang="en-US" dirty="0" smtClean="0"/>
              <a:t>有密切关系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49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例程</a:t>
            </a:r>
            <a:r>
              <a:rPr lang="en-US" altLang="zh-CN" sz="3600" dirty="0" smtClean="0"/>
              <a:t>1——</a:t>
            </a:r>
            <a:r>
              <a:rPr lang="zh-CN" altLang="en-US" sz="3600" dirty="0" smtClean="0"/>
              <a:t>放射性衰变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代码与伪代码示例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Fortran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True Basic</a:t>
            </a:r>
            <a:r>
              <a:rPr lang="zh-CN" altLang="en-US" dirty="0" smtClean="0"/>
              <a:t>和伪代码共同讲解</a:t>
            </a:r>
            <a:endParaRPr lang="en-US" altLang="zh-CN" dirty="0" smtClean="0"/>
          </a:p>
          <a:p>
            <a:r>
              <a:rPr lang="en-US" altLang="zh-CN" dirty="0" smtClean="0"/>
              <a:t>Fortran</a:t>
            </a:r>
            <a:r>
              <a:rPr lang="zh-CN" altLang="en-US" dirty="0" smtClean="0"/>
              <a:t>要用</a:t>
            </a:r>
            <a:r>
              <a:rPr lang="en-US" altLang="zh-CN" dirty="0" smtClean="0"/>
              <a:t>subroutine</a:t>
            </a:r>
            <a:r>
              <a:rPr lang="zh-CN" altLang="en-US" dirty="0" smtClean="0"/>
              <a:t>来写子函数，分别为初始化函数，欧拉函数和储存函数</a:t>
            </a:r>
            <a:endParaRPr lang="en-US" altLang="zh-CN" dirty="0" smtClean="0"/>
          </a:p>
          <a:p>
            <a:r>
              <a:rPr lang="en-US" altLang="zh-CN" dirty="0" smtClean="0"/>
              <a:t>MATLAB</a:t>
            </a:r>
            <a:r>
              <a:rPr lang="zh-CN" altLang="en-US" dirty="0" smtClean="0"/>
              <a:t>在这些方面具有天生的优越性，十分易用，在此不表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128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例程</a:t>
            </a:r>
            <a:r>
              <a:rPr lang="en-US" altLang="zh-CN" sz="3600" dirty="0" smtClean="0"/>
              <a:t>1——</a:t>
            </a:r>
            <a:r>
              <a:rPr lang="zh-CN" altLang="en-US" sz="3600" dirty="0" smtClean="0"/>
              <a:t>放射性衰变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代码与伪代码示例</a:t>
            </a:r>
            <a:endParaRPr lang="en-US" altLang="zh-CN" dirty="0" smtClean="0"/>
          </a:p>
          <a:p>
            <a:r>
              <a:rPr lang="zh-CN" altLang="en-US" dirty="0"/>
              <a:t>最重要</a:t>
            </a:r>
            <a:r>
              <a:rPr lang="zh-CN" altLang="en-US" dirty="0" smtClean="0"/>
              <a:t>的步骤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通过图表展现结果更容易理解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992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例程</a:t>
            </a:r>
            <a:r>
              <a:rPr lang="en-US" altLang="zh-CN" sz="3600" dirty="0" smtClean="0"/>
              <a:t>1——</a:t>
            </a:r>
            <a:r>
              <a:rPr lang="zh-CN" altLang="en-US" sz="3600" dirty="0" smtClean="0"/>
              <a:t>放射性衰变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图形展示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 descr="C:\Users\Administrator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96" y="2400301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68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计算物理肖井华\第一章\F1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96" y="2420888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例程</a:t>
            </a:r>
            <a:r>
              <a:rPr lang="en-US" altLang="zh-CN" sz="3600" dirty="0" smtClean="0"/>
              <a:t>1——</a:t>
            </a:r>
            <a:r>
              <a:rPr lang="zh-CN" altLang="en-US" sz="3600" dirty="0" smtClean="0"/>
              <a:t>放射性衰变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数值考量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597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例程</a:t>
            </a:r>
            <a:r>
              <a:rPr lang="en-US" altLang="zh-CN" sz="3600" dirty="0" smtClean="0"/>
              <a:t>1——</a:t>
            </a:r>
            <a:r>
              <a:rPr lang="zh-CN" altLang="en-US" sz="3600" dirty="0" smtClean="0"/>
              <a:t>放射性衰变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数值考量</a:t>
            </a:r>
            <a:endParaRPr lang="en-US" altLang="zh-CN" dirty="0" smtClean="0"/>
          </a:p>
          <a:p>
            <a:r>
              <a:rPr lang="zh-CN" altLang="en-US" dirty="0" smtClean="0"/>
              <a:t>注重物理本质而忽略具体数值算法（常见算法已给出）</a:t>
            </a:r>
            <a:endParaRPr lang="en-US" altLang="zh-CN" dirty="0" smtClean="0"/>
          </a:p>
          <a:p>
            <a:r>
              <a:rPr lang="zh-CN" altLang="en-US" dirty="0" smtClean="0"/>
              <a:t>显然，步长越小精确度越高</a:t>
            </a:r>
            <a:endParaRPr lang="en-US" altLang="zh-CN" dirty="0" smtClean="0"/>
          </a:p>
          <a:p>
            <a:r>
              <a:rPr lang="zh-CN" altLang="en-US" dirty="0" smtClean="0"/>
              <a:t>然而欧拉法精度十分有限，后面所涉及的振动类问题数值解欧拉法力不从心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077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E8F3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338</Words>
  <Application>Microsoft Office PowerPoint</Application>
  <PresentationFormat>全屏显示(4:3)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  Computational Physics using with MATLAB</vt:lpstr>
      <vt:lpstr>例程1——放射性衰变</vt:lpstr>
      <vt:lpstr>例程1——放射性衰变</vt:lpstr>
      <vt:lpstr>例程1——放射性衰变</vt:lpstr>
      <vt:lpstr>例程1——放射性衰变</vt:lpstr>
      <vt:lpstr>例程1——放射性衰变</vt:lpstr>
      <vt:lpstr>例程1——放射性衰变</vt:lpstr>
      <vt:lpstr>例程1——放射性衰变</vt:lpstr>
      <vt:lpstr>例程1——放射性衰变</vt:lpstr>
      <vt:lpstr>例程1——放射性衰变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Computational Physics using with MATLAB</dc:title>
  <dc:creator>chenke</dc:creator>
  <cp:lastModifiedBy>chenke</cp:lastModifiedBy>
  <cp:revision>39</cp:revision>
  <dcterms:created xsi:type="dcterms:W3CDTF">2015-08-22T07:47:28Z</dcterms:created>
  <dcterms:modified xsi:type="dcterms:W3CDTF">2015-08-22T09:13:12Z</dcterms:modified>
</cp:coreProperties>
</file>