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48604-E7D7-479E-A41A-CB3F9FDB7C31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C79AB-865F-4D11-B0BB-BE0EC6C0A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6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2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6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0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2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65EA-C421-4DA9-B1E2-8F913DCCE6C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D14F-F5A1-4EEF-99C0-58E28681C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fr-FR" altLang="zh-CN" dirty="0"/>
              <a:t> Computational Physics using </a:t>
            </a:r>
            <a:r>
              <a:rPr lang="fr-FR" altLang="zh-CN" dirty="0" smtClean="0"/>
              <a:t>with </a:t>
            </a:r>
            <a:r>
              <a:rPr lang="fr-FR" altLang="zh-CN" sz="6700" dirty="0" smtClean="0"/>
              <a:t>MATLAB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2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太阳系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29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第二章中我们发现了抛物运动中空气阻力扮演了重要的角色</a:t>
            </a:r>
            <a:endParaRPr lang="en-US" altLang="zh-CN" dirty="0" smtClean="0"/>
          </a:p>
          <a:p>
            <a:r>
              <a:rPr lang="zh-CN" altLang="en-US" dirty="0" smtClean="0"/>
              <a:t>如果我们想要研究这些运动定律在理性条件下的结果，那么宇宙、太阳系是一个不错的天然实验室</a:t>
            </a:r>
            <a:endParaRPr lang="en-US" altLang="zh-CN" dirty="0" smtClean="0"/>
          </a:p>
          <a:p>
            <a:r>
              <a:rPr lang="zh-CN" altLang="en-US" dirty="0"/>
              <a:t>天体</a:t>
            </a:r>
            <a:r>
              <a:rPr lang="zh-CN" altLang="en-US" dirty="0" smtClean="0"/>
              <a:t>运动的研究缔造了经典力学。开普勒、牛顿、多普勒、乃至爱因斯坦、哈勃、霍金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无数的物理学家都将事件视界当做了命运的终极</a:t>
            </a:r>
            <a:endParaRPr lang="en-US" altLang="zh-CN" dirty="0" smtClean="0"/>
          </a:p>
          <a:p>
            <a:r>
              <a:rPr lang="zh-CN" altLang="en-US" dirty="0" smtClean="0"/>
              <a:t>数值解和精确解对比学习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63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太阳系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开普勒定律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分别</a:t>
            </a:r>
            <a:r>
              <a:rPr lang="zh-CN" altLang="en-US" dirty="0" smtClean="0"/>
              <a:t>为太阳质量，地球质量，日地距离，万有引力常数</a:t>
            </a:r>
            <a:endParaRPr lang="en-US" altLang="zh-CN" dirty="0" smtClean="0"/>
          </a:p>
          <a:p>
            <a:r>
              <a:rPr lang="zh-CN" altLang="en-US" dirty="0" smtClean="0"/>
              <a:t>同样在直角坐标系下分解可得到各个分量的微分方程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793246"/>
              </p:ext>
            </p:extLst>
          </p:nvPr>
        </p:nvGraphicFramePr>
        <p:xfrm>
          <a:off x="827584" y="2204864"/>
          <a:ext cx="2376264" cy="102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914400" imgH="393480" progId="Equation.DSMT4">
                  <p:embed/>
                </p:oleObj>
              </mc:Choice>
              <mc:Fallback>
                <p:oleObj name="Equation" r:id="rId3" imgW="914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204864"/>
                        <a:ext cx="2376264" cy="1023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61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太阳系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开普勒定律</a:t>
            </a:r>
            <a:endParaRPr lang="en-US" altLang="zh-CN" dirty="0" smtClean="0"/>
          </a:p>
          <a:p>
            <a:r>
              <a:rPr lang="zh-CN" altLang="en-US" smtClean="0"/>
              <a:t>用此公式求解的地球公转轨道为一圆形轨道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648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8F3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E8F3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14223</TotalTime>
  <Words>135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主题​​</vt:lpstr>
      <vt:lpstr>MathType 6.0 Equation</vt:lpstr>
      <vt:lpstr>  Computational Physics using with MATLAB</vt:lpstr>
      <vt:lpstr>第四章——太阳系</vt:lpstr>
      <vt:lpstr>第四章——太阳系</vt:lpstr>
      <vt:lpstr>第四章——太阳系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Computational Physics using with MATLAB</dc:title>
  <dc:creator>chenke</dc:creator>
  <cp:lastModifiedBy>chenke</cp:lastModifiedBy>
  <cp:revision>271</cp:revision>
  <dcterms:created xsi:type="dcterms:W3CDTF">2015-08-22T07:47:28Z</dcterms:created>
  <dcterms:modified xsi:type="dcterms:W3CDTF">2015-10-13T12:16:59Z</dcterms:modified>
</cp:coreProperties>
</file>