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1" r:id="rId3"/>
    <p:sldId id="274" r:id="rId4"/>
    <p:sldId id="275" r:id="rId5"/>
    <p:sldId id="276" r:id="rId6"/>
    <p:sldId id="277" r:id="rId7"/>
    <p:sldId id="278" r:id="rId8"/>
    <p:sldId id="292" r:id="rId9"/>
    <p:sldId id="293" r:id="rId10"/>
    <p:sldId id="280" r:id="rId11"/>
    <p:sldId id="281" r:id="rId12"/>
    <p:sldId id="279" r:id="rId13"/>
    <p:sldId id="282" r:id="rId14"/>
    <p:sldId id="296" r:id="rId15"/>
    <p:sldId id="297" r:id="rId16"/>
    <p:sldId id="272" r:id="rId17"/>
    <p:sldId id="290" r:id="rId18"/>
    <p:sldId id="291" r:id="rId19"/>
    <p:sldId id="283" r:id="rId20"/>
    <p:sldId id="284" r:id="rId21"/>
    <p:sldId id="294" r:id="rId22"/>
    <p:sldId id="295" r:id="rId23"/>
    <p:sldId id="285" r:id="rId24"/>
    <p:sldId id="286" r:id="rId25"/>
    <p:sldId id="287" r:id="rId26"/>
    <p:sldId id="288" r:id="rId27"/>
    <p:sldId id="289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nren Zhang" initials="RZ" lastIdx="1" clrIdx="0">
    <p:extLst>
      <p:ext uri="{19B8F6BF-5375-455C-9EA6-DF929625EA0E}">
        <p15:presenceInfo xmlns:p15="http://schemas.microsoft.com/office/powerpoint/2012/main" userId="S-1-5-21-1614895754-1935655697-725345543-1089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7AAA-7B5B-49EE-8718-BD43263B307C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DF65-22C7-455D-90F8-DCEFC86E4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Arrays+</a:t>
            </a:r>
            <a:r>
              <a:rPr lang="en-US" dirty="0"/>
              <a:t>Strings+MultiArrays+FuntionPointers</a:t>
            </a:r>
            <a:r>
              <a:rPr lang="en-US" altLang="zh-CN" dirty="0"/>
              <a:t>+Midterm1</a:t>
            </a:r>
          </a:p>
          <a:p>
            <a:r>
              <a:rPr lang="en-US" dirty="0"/>
              <a:t>Runren Zhang, </a:t>
            </a:r>
            <a:r>
              <a:rPr lang="en-US" dirty="0" err="1"/>
              <a:t>Bingyu</a:t>
            </a:r>
            <a:r>
              <a:rPr lang="en-US" dirty="0"/>
              <a:t> Lan</a:t>
            </a:r>
          </a:p>
        </p:txBody>
      </p:sp>
    </p:spTree>
    <p:extLst>
      <p:ext uri="{BB962C8B-B14F-4D97-AF65-F5344CB8AC3E}">
        <p14:creationId xmlns:p14="http://schemas.microsoft.com/office/powerpoint/2010/main" val="238782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</a:t>
            </a:r>
            <a:r>
              <a:rPr lang="en-US" altLang="zh-CN" dirty="0"/>
              <a:t>string library 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8" y="1825625"/>
            <a:ext cx="9668884" cy="4351338"/>
          </a:xfrm>
        </p:spPr>
      </p:pic>
    </p:spTree>
    <p:extLst>
      <p:ext uri="{BB962C8B-B14F-4D97-AF65-F5344CB8AC3E}">
        <p14:creationId xmlns:p14="http://schemas.microsoft.com/office/powerpoint/2010/main" val="326294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</a:t>
            </a:r>
            <a:r>
              <a:rPr lang="en-US" altLang="zh-CN" dirty="0"/>
              <a:t>string library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440" y="1825625"/>
            <a:ext cx="9473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convert strings to </a:t>
            </a:r>
            <a:r>
              <a:rPr lang="en-US" dirty="0" err="1"/>
              <a:t>ints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1601424"/>
            <a:ext cx="6605205" cy="44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convert strings to </a:t>
            </a:r>
            <a:r>
              <a:rPr lang="en-US" dirty="0" err="1"/>
              <a:t>ints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5313"/>
            <a:ext cx="10515600" cy="177309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2429"/>
            <a:ext cx="6320617" cy="19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Midterm Q4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41" y="1825625"/>
            <a:ext cx="8791117" cy="4351338"/>
          </a:xfrm>
        </p:spPr>
      </p:pic>
    </p:spTree>
    <p:extLst>
      <p:ext uri="{BB962C8B-B14F-4D97-AF65-F5344CB8AC3E}">
        <p14:creationId xmlns:p14="http://schemas.microsoft.com/office/powerpoint/2010/main" val="398440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2763044"/>
            <a:ext cx="6791325" cy="2476500"/>
          </a:xfrm>
        </p:spPr>
      </p:pic>
    </p:spTree>
    <p:extLst>
      <p:ext uri="{BB962C8B-B14F-4D97-AF65-F5344CB8AC3E}">
        <p14:creationId xmlns:p14="http://schemas.microsoft.com/office/powerpoint/2010/main" val="417596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 declaration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0" y="2292127"/>
            <a:ext cx="6105525" cy="4214925"/>
          </a:xfr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myMatrix</a:t>
            </a:r>
            <a:r>
              <a:rPr lang="en-US" dirty="0"/>
              <a:t>[4][3];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63317" y="2016525"/>
            <a:ext cx="369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myMatrix</a:t>
            </a:r>
            <a:r>
              <a:rPr lang="en-US" dirty="0"/>
              <a:t>);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myMatrix</a:t>
            </a:r>
            <a:r>
              <a:rPr lang="en-US" dirty="0"/>
              <a:t>[2]);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myMatrix</a:t>
            </a:r>
            <a:r>
              <a:rPr lang="en-US" dirty="0"/>
              <a:t>[3][0]);</a:t>
            </a:r>
          </a:p>
        </p:txBody>
      </p:sp>
    </p:spTree>
    <p:extLst>
      <p:ext uri="{BB962C8B-B14F-4D97-AF65-F5344CB8AC3E}">
        <p14:creationId xmlns:p14="http://schemas.microsoft.com/office/powerpoint/2010/main" val="63575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Q1.1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89"/>
            <a:ext cx="6458857" cy="31863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40" y="1690688"/>
            <a:ext cx="6127860" cy="41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5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Q1.1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89"/>
            <a:ext cx="6458857" cy="31863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40" y="1690688"/>
            <a:ext cx="6127860" cy="414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3460" y="331246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529851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3714219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898587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4082955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4297802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4484705"/>
            <a:ext cx="7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7050" y="27241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7050" y="349877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7050" y="42060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7050" y="502301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7050" y="580858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472</a:t>
            </a:r>
          </a:p>
        </p:txBody>
      </p:sp>
    </p:spTree>
    <p:extLst>
      <p:ext uri="{BB962C8B-B14F-4D97-AF65-F5344CB8AC3E}">
        <p14:creationId xmlns:p14="http://schemas.microsoft.com/office/powerpoint/2010/main" val="168293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4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 initializers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4641"/>
            <a:ext cx="5181600" cy="1813306"/>
          </a:xfrm>
        </p:spPr>
      </p:pic>
      <p:pic>
        <p:nvPicPr>
          <p:cNvPr id="14" name="内容占位符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1800"/>
            <a:ext cx="5181600" cy="2678987"/>
          </a:xfrm>
        </p:spPr>
      </p:pic>
      <p:sp>
        <p:nvSpPr>
          <p:cNvPr id="15" name="文本框 14"/>
          <p:cNvSpPr txBox="1"/>
          <p:nvPr/>
        </p:nvSpPr>
        <p:spPr>
          <a:xfrm>
            <a:off x="1117600" y="2127624"/>
            <a:ext cx="405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Composability</a:t>
            </a:r>
          </a:p>
        </p:txBody>
      </p:sp>
    </p:spTree>
    <p:extLst>
      <p:ext uri="{BB962C8B-B14F-4D97-AF65-F5344CB8AC3E}">
        <p14:creationId xmlns:p14="http://schemas.microsoft.com/office/powerpoint/2010/main" val="6851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Declaration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[4] = {42, 39, 16, 7};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[4] = {0};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[] = {42, 39, 16, 7};</a:t>
            </a:r>
          </a:p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 = ?</a:t>
            </a:r>
          </a:p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[4];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1" y="2977484"/>
            <a:ext cx="5371429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 array of pointers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9177"/>
            <a:ext cx="5181600" cy="2024234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5034"/>
            <a:ext cx="5181600" cy="3192519"/>
          </a:xfrm>
        </p:spPr>
      </p:pic>
      <p:sp>
        <p:nvSpPr>
          <p:cNvPr id="9" name="文本框 8"/>
          <p:cNvSpPr txBox="1"/>
          <p:nvPr/>
        </p:nvSpPr>
        <p:spPr>
          <a:xfrm>
            <a:off x="1570616" y="5637007"/>
            <a:ext cx="18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myMatrix</a:t>
            </a:r>
            <a:r>
              <a:rPr lang="en-US" dirty="0"/>
              <a:t>)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69475" y="1785934"/>
            <a:ext cx="493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types, not compatible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70434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6" y="629124"/>
            <a:ext cx="5625484" cy="5740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634"/>
            <a:ext cx="7157545" cy="233542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2" y="4053643"/>
            <a:ext cx="5429250" cy="23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6" y="629124"/>
            <a:ext cx="5625484" cy="5740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634"/>
            <a:ext cx="7157545" cy="233542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2" y="4053643"/>
            <a:ext cx="5429250" cy="231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0882" y="459819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4837" y="459819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2717" y="459819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882" y="512141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4837" y="512141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2717" y="512141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0882" y="564463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4837" y="564463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92717" y="5644634"/>
            <a:ext cx="75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411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 array of strings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0616" y="5637007"/>
            <a:ext cx="18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(words) 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90439"/>
            <a:ext cx="5181600" cy="2821709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8303"/>
            <a:ext cx="5181600" cy="1065982"/>
          </a:xfrm>
        </p:spPr>
      </p:pic>
    </p:spTree>
    <p:extLst>
      <p:ext uri="{BB962C8B-B14F-4D97-AF65-F5344CB8AC3E}">
        <p14:creationId xmlns:p14="http://schemas.microsoft.com/office/powerpoint/2010/main" val="36824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Arrays: array of strings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0616" y="5637007"/>
            <a:ext cx="18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(words2) 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" y="1535045"/>
            <a:ext cx="11091386" cy="909840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98" y="2753375"/>
            <a:ext cx="5181600" cy="3559396"/>
          </a:xfrm>
        </p:spPr>
      </p:pic>
    </p:spTree>
    <p:extLst>
      <p:ext uri="{BB962C8B-B14F-4D97-AF65-F5344CB8AC3E}">
        <p14:creationId xmlns:p14="http://schemas.microsoft.com/office/powerpoint/2010/main" val="29097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0923"/>
            <a:ext cx="5181600" cy="2940742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4389"/>
            <a:ext cx="2976664" cy="2878975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47" y="4420242"/>
            <a:ext cx="4531894" cy="16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9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pointers: sorting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458"/>
            <a:ext cx="5181600" cy="3085671"/>
          </a:xfrm>
        </p:spPr>
      </p:pic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42394"/>
            <a:ext cx="5181600" cy="2717799"/>
          </a:xfrm>
        </p:spPr>
      </p:pic>
    </p:spTree>
    <p:extLst>
      <p:ext uri="{BB962C8B-B14F-4D97-AF65-F5344CB8AC3E}">
        <p14:creationId xmlns:p14="http://schemas.microsoft.com/office/powerpoint/2010/main" val="2958714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791"/>
            <a:ext cx="10515600" cy="1325563"/>
          </a:xfrm>
        </p:spPr>
        <p:txBody>
          <a:bodyPr/>
          <a:lstStyle/>
          <a:p>
            <a:r>
              <a:rPr lang="en-US" dirty="0"/>
              <a:t>Function pointers: sorting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43" y="365125"/>
            <a:ext cx="2855422" cy="1700419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1"/>
          <a:stretch/>
        </p:blipFill>
        <p:spPr>
          <a:xfrm>
            <a:off x="6172200" y="2198252"/>
            <a:ext cx="5181600" cy="2377908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6" y="2378635"/>
            <a:ext cx="4532338" cy="1739153"/>
          </a:xfrm>
          <a:prstGeom prst="rect">
            <a:avLst/>
          </a:prstGeom>
        </p:spPr>
      </p:pic>
      <p:pic>
        <p:nvPicPr>
          <p:cNvPr id="10" name="内容占位符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80"/>
          <a:stretch/>
        </p:blipFill>
        <p:spPr>
          <a:xfrm>
            <a:off x="3312459" y="4906681"/>
            <a:ext cx="5181600" cy="1094389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8650778" y="365125"/>
            <a:ext cx="365760" cy="371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8357062" y="1690688"/>
            <a:ext cx="365760" cy="371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705600" y="3192780"/>
            <a:ext cx="449580" cy="3581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88580" y="3192780"/>
            <a:ext cx="449580" cy="3581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17604" y="3019705"/>
            <a:ext cx="200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Where does the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come from</a:t>
            </a:r>
          </a:p>
        </p:txBody>
      </p:sp>
    </p:spTree>
    <p:extLst>
      <p:ext uri="{BB962C8B-B14F-4D97-AF65-F5344CB8AC3E}">
        <p14:creationId xmlns:p14="http://schemas.microsoft.com/office/powerpoint/2010/main" val="86720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Access; passing as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myArray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  <a:p>
            <a:r>
              <a:rPr lang="en-US" dirty="0">
                <a:sym typeface="Wingdings" panose="05000000000000000000" pitchFamily="2" charset="2"/>
              </a:rPr>
              <a:t>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myArray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*(</a:t>
            </a:r>
            <a:r>
              <a:rPr lang="en-US" dirty="0" err="1"/>
              <a:t>myArray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altLang="zh-CN" dirty="0"/>
              <a:t>&amp;</a:t>
            </a:r>
            <a:r>
              <a:rPr lang="en-US" dirty="0" err="1"/>
              <a:t>myArray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altLang="zh-CN" dirty="0">
                <a:sym typeface="Wingdings" panose="05000000000000000000" pitchFamily="2" charset="2"/>
              </a:rPr>
              <a:t>&amp;</a:t>
            </a:r>
            <a:r>
              <a:rPr lang="en-US" dirty="0"/>
              <a:t>*(</a:t>
            </a:r>
            <a:r>
              <a:rPr lang="en-US" dirty="0" err="1"/>
              <a:t>myArray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/>
              <a:t>myArray</a:t>
            </a:r>
            <a:r>
              <a:rPr lang="en-US" dirty="0"/>
              <a:t> +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*</a:t>
            </a:r>
            <a:r>
              <a:rPr lang="en-US" altLang="zh-CN" dirty="0"/>
              <a:t>&amp;x </a:t>
            </a:r>
          </a:p>
          <a:p>
            <a:r>
              <a:rPr lang="en-US" altLang="zh-CN" dirty="0"/>
              <a:t> &amp;*x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3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</a:t>
            </a:r>
            <a:r>
              <a:rPr lang="en-US" altLang="zh-CN" dirty="0"/>
              <a:t>dangling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Variables living inside a function frame in stacks will disappear when the function finished.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9" y="1825625"/>
            <a:ext cx="5075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sizeof</a:t>
            </a:r>
            <a:r>
              <a:rPr lang="en-US" dirty="0"/>
              <a:t> operator takes one operand, which can either be a type name or an expression, and evaluates the number of bytes which the type requires. be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size_t</a:t>
            </a:r>
            <a:r>
              <a:rPr lang="en-US" altLang="zh-CN" dirty="0"/>
              <a:t>: unsigned </a:t>
            </a:r>
            <a:r>
              <a:rPr lang="en-US" altLang="zh-CN" dirty="0" err="1"/>
              <a:t>int</a:t>
            </a:r>
            <a:r>
              <a:rPr lang="en-US" altLang="zh-CN" dirty="0"/>
              <a:t> with the correct number of bits to describe the size or index of an array, declared in </a:t>
            </a:r>
            <a:r>
              <a:rPr lang="en-US" altLang="zh-CN" dirty="0" err="1"/>
              <a:t>stddef.h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9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</a:t>
            </a:r>
            <a:r>
              <a:rPr lang="en-US" altLang="zh-CN" dirty="0"/>
              <a:t>strings literals</a:t>
            </a:r>
            <a:endParaRPr 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645" y="-198274"/>
            <a:ext cx="3079567" cy="7294400"/>
          </a:xfr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</a:t>
            </a:r>
            <a:r>
              <a:rPr lang="en-US" altLang="zh-CN" dirty="0"/>
              <a:t> = “Hello world\n”;</a:t>
            </a:r>
          </a:p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7" y="3692852"/>
            <a:ext cx="8148988" cy="19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mutable </a:t>
            </a:r>
            <a:r>
              <a:rPr lang="en-US" altLang="zh-CN" dirty="0"/>
              <a:t>strings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9897"/>
            <a:ext cx="5181600" cy="2602794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8380"/>
            <a:ext cx="5181600" cy="2365828"/>
          </a:xfrm>
        </p:spPr>
      </p:pic>
    </p:spTree>
    <p:extLst>
      <p:ext uri="{BB962C8B-B14F-4D97-AF65-F5344CB8AC3E}">
        <p14:creationId xmlns:p14="http://schemas.microsoft.com/office/powerpoint/2010/main" val="29329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Q1.2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825625"/>
            <a:ext cx="10356848" cy="4351338"/>
          </a:xfrm>
        </p:spPr>
      </p:pic>
    </p:spTree>
    <p:extLst>
      <p:ext uri="{BB962C8B-B14F-4D97-AF65-F5344CB8AC3E}">
        <p14:creationId xmlns:p14="http://schemas.microsoft.com/office/powerpoint/2010/main" val="29287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Q1.2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6" y="1825625"/>
            <a:ext cx="10356848" cy="4351338"/>
          </a:xfrm>
        </p:spPr>
      </p:pic>
      <p:sp>
        <p:nvSpPr>
          <p:cNvPr id="3" name="Donut 2"/>
          <p:cNvSpPr/>
          <p:nvPr/>
        </p:nvSpPr>
        <p:spPr>
          <a:xfrm>
            <a:off x="6708530" y="4317022"/>
            <a:ext cx="228600" cy="228600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9363806" y="4607167"/>
            <a:ext cx="228601" cy="228601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708530" y="4906106"/>
            <a:ext cx="228600" cy="228600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212014" y="5225009"/>
            <a:ext cx="228601" cy="228601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363806" y="5518726"/>
            <a:ext cx="228601" cy="228601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0366130" y="5829299"/>
            <a:ext cx="228600" cy="228600"/>
          </a:xfrm>
          <a:prstGeom prst="don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324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Recitation</vt:lpstr>
      <vt:lpstr>Arrays: Declaration</vt:lpstr>
      <vt:lpstr>Arrays: Access; passing as parameters</vt:lpstr>
      <vt:lpstr>Arrays: dangling pointers</vt:lpstr>
      <vt:lpstr>Arrays: size_t, sizeof()</vt:lpstr>
      <vt:lpstr>Strings: strings literals</vt:lpstr>
      <vt:lpstr>Strings: mutable strings</vt:lpstr>
      <vt:lpstr>Midterm Q1.2</vt:lpstr>
      <vt:lpstr>Midterm Q1.2</vt:lpstr>
      <vt:lpstr>Strings: string library </vt:lpstr>
      <vt:lpstr>Strings: string library</vt:lpstr>
      <vt:lpstr>Strings: convert strings to ints</vt:lpstr>
      <vt:lpstr>Strings: convert strings to ints</vt:lpstr>
      <vt:lpstr>Midterm Q4</vt:lpstr>
      <vt:lpstr>PowerPoint Presentation</vt:lpstr>
      <vt:lpstr>Multidimensional Arrays: declaration</vt:lpstr>
      <vt:lpstr>Midterm Q1.1</vt:lpstr>
      <vt:lpstr>Midterm Q1.1</vt:lpstr>
      <vt:lpstr>Multidimensional Arrays: initializers</vt:lpstr>
      <vt:lpstr>Multidimensional Arrays: array of pointers</vt:lpstr>
      <vt:lpstr>Midterm Q2</vt:lpstr>
      <vt:lpstr>Midterm Q2</vt:lpstr>
      <vt:lpstr>Multidimensional Arrays: array of strings</vt:lpstr>
      <vt:lpstr>Multidimensional Arrays: array of strings</vt:lpstr>
      <vt:lpstr>Function pointers</vt:lpstr>
      <vt:lpstr>Function pointers: sorting</vt:lpstr>
      <vt:lpstr>Function pointers: sorting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Runren Zhang</dc:creator>
  <cp:lastModifiedBy>Runren Zhang</cp:lastModifiedBy>
  <cp:revision>352</cp:revision>
  <dcterms:created xsi:type="dcterms:W3CDTF">2017-09-07T17:56:54Z</dcterms:created>
  <dcterms:modified xsi:type="dcterms:W3CDTF">2017-09-25T00:14:31Z</dcterms:modified>
</cp:coreProperties>
</file>