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9CEB-A6D3-4A9C-A9F6-4D59A32716F9}" type="datetimeFigureOut">
              <a:rPr lang="sl-SI" smtClean="0"/>
              <a:pPr/>
              <a:t>15. 01. 2018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A835-6573-4B77-8928-DDDA1D52A8EB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SimpleSmartContracts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SimpleSmartContracts-Investment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60000€</a:t>
            </a:r>
          </a:p>
          <a:p>
            <a:pPr lvl="1"/>
            <a:r>
              <a:rPr lang="sl-SI" dirty="0"/>
              <a:t>Oprema 10000€</a:t>
            </a:r>
          </a:p>
          <a:p>
            <a:pPr lvl="1"/>
            <a:r>
              <a:rPr lang="sl-SI" dirty="0"/>
              <a:t>Prostori 10000€</a:t>
            </a:r>
          </a:p>
          <a:p>
            <a:pPr lvl="1"/>
            <a:r>
              <a:rPr lang="sl-SI" dirty="0"/>
              <a:t>Plače 20000€</a:t>
            </a:r>
          </a:p>
          <a:p>
            <a:pPr lvl="1"/>
            <a:r>
              <a:rPr lang="sl-SI" dirty="0"/>
              <a:t>Cloud storage 10000€</a:t>
            </a:r>
          </a:p>
          <a:p>
            <a:pPr lvl="1"/>
            <a:r>
              <a:rPr lang="sl-SI" dirty="0"/>
              <a:t>Marketing 10000€</a:t>
            </a:r>
            <a:endParaRPr lang="sl-SI" dirty="0">
              <a:solidFill>
                <a:srgbClr val="FF0000"/>
              </a:solidFill>
            </a:endParaRPr>
          </a:p>
          <a:p>
            <a:r>
              <a:rPr lang="sl-SI" dirty="0"/>
              <a:t>Projekt je trajal približno 3 meseca.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SimpleSmartContracts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r>
              <a:rPr lang="sl-SI" dirty="0">
                <a:solidFill>
                  <a:srgbClr val="00B0F0"/>
                </a:solidFill>
              </a:rPr>
              <a:t>Blockchain</a:t>
            </a:r>
          </a:p>
          <a:p>
            <a:r>
              <a:rPr lang="sl-SI" dirty="0">
                <a:solidFill>
                  <a:srgbClr val="00B0F0"/>
                </a:solidFill>
              </a:rPr>
              <a:t>Začetek 2008</a:t>
            </a:r>
          </a:p>
          <a:p>
            <a:r>
              <a:rPr lang="sl-SI" dirty="0">
                <a:solidFill>
                  <a:srgbClr val="00B0F0"/>
                </a:solidFill>
              </a:rPr>
              <a:t>Tehnologija ki temelji na kriptografiji</a:t>
            </a:r>
          </a:p>
          <a:p>
            <a:r>
              <a:rPr lang="sl-SI" dirty="0">
                <a:solidFill>
                  <a:srgbClr val="00B0F0"/>
                </a:solidFill>
              </a:rPr>
              <a:t>Podatki se prenašajo z računanjem transakcij</a:t>
            </a:r>
          </a:p>
          <a:p>
            <a:r>
              <a:rPr lang="sl-SI" dirty="0">
                <a:solidFill>
                  <a:srgbClr val="00B0F0"/>
                </a:solidFill>
              </a:rPr>
              <a:t>Varna, zenesljiva, hitra, ekonomična</a:t>
            </a:r>
          </a:p>
          <a:p>
            <a:endParaRPr lang="sl-SI" dirty="0"/>
          </a:p>
          <a:p>
            <a:endParaRPr lang="sl-S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SimpleSmartContracts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solidFill>
                  <a:srgbClr val="00B0F0"/>
                </a:solidFill>
              </a:rPr>
              <a:t>Smart contract</a:t>
            </a:r>
          </a:p>
          <a:p>
            <a:r>
              <a:rPr lang="sl-SI" dirty="0">
                <a:solidFill>
                  <a:srgbClr val="00B0F0"/>
                </a:solidFill>
              </a:rPr>
              <a:t>Uporablja Ethereum blockchain, ki omogoča podpisovanje pametnih pogodb</a:t>
            </a:r>
          </a:p>
          <a:p>
            <a:r>
              <a:rPr lang="sl-SI" dirty="0">
                <a:solidFill>
                  <a:srgbClr val="00B0F0"/>
                </a:solidFill>
              </a:rPr>
              <a:t>Računalniška koda</a:t>
            </a:r>
          </a:p>
          <a:p>
            <a:r>
              <a:rPr lang="sl-SI" dirty="0">
                <a:solidFill>
                  <a:srgbClr val="00B0F0"/>
                </a:solidFill>
              </a:rPr>
              <a:t>Programer zakodira pogoj izvedbe in jo pošlje na blockchain</a:t>
            </a:r>
          </a:p>
          <a:p>
            <a:r>
              <a:rPr lang="sl-SI" dirty="0">
                <a:solidFill>
                  <a:srgbClr val="00B0F0"/>
                </a:solidFill>
              </a:rPr>
              <a:t>Ko zadostuje pogojem, se izvede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SimpleSmartContracts-Problems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Zapletenost in težka razumljivost kriptovalut</a:t>
            </a:r>
          </a:p>
          <a:p>
            <a:r>
              <a:rPr lang="sl-SI" dirty="0"/>
              <a:t>Pomanjkanje informacij</a:t>
            </a:r>
          </a:p>
          <a:p>
            <a:r>
              <a:rPr lang="sl-SI" dirty="0"/>
              <a:t>Komplicirano, časovno in finančno potratno v trenutnem pravnem okolju</a:t>
            </a:r>
          </a:p>
          <a:p>
            <a:pPr>
              <a:buNone/>
            </a:pPr>
            <a:endParaRPr lang="sl-SI" dirty="0"/>
          </a:p>
          <a:p>
            <a:r>
              <a:rPr lang="sl-SI" dirty="0"/>
              <a:t>Solution: Platforma za preprosto naročanje pametnih pogodb</a:t>
            </a:r>
          </a:p>
          <a:p>
            <a:r>
              <a:rPr lang="sl-SI" dirty="0"/>
              <a:t>Competition: Trakti, Etherparty, Comp4</a:t>
            </a:r>
          </a:p>
          <a:p>
            <a:endParaRPr lang="sl-SI" dirty="0"/>
          </a:p>
          <a:p>
            <a:endParaRPr lang="sl-SI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SimpleSmartContracts-Problems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sl-SI" dirty="0"/>
              <a:t>Ideja: Enostavnost</a:t>
            </a:r>
          </a:p>
        </p:txBody>
      </p:sp>
      <p:pic>
        <p:nvPicPr>
          <p:cNvPr id="5" name="Picture 4" descr="Dostopn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058"/>
            <a:ext cx="9144000" cy="30076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SimpleSmartContracts-Company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Team: Alen Oberstar, Sebastian A. Monta</a:t>
            </a:r>
            <a:r>
              <a:rPr lang="es-AR" dirty="0" err="1"/>
              <a:t>ñez</a:t>
            </a:r>
            <a:r>
              <a:rPr lang="sl-SI" dirty="0"/>
              <a:t>, Uroš Hrastar, Blaž Blokar, Gregor Zajc, Primož Hrastar</a:t>
            </a:r>
          </a:p>
          <a:p>
            <a:pPr marL="0" indent="0">
              <a:buNone/>
            </a:pPr>
            <a:endParaRPr lang="sl-SI" dirty="0">
              <a:solidFill>
                <a:srgbClr val="FF0000"/>
              </a:solidFill>
            </a:endParaRPr>
          </a:p>
          <a:p>
            <a:endParaRPr lang="sl-SI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SimpleSmartContracts-Product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solidFill>
                  <a:srgbClr val="FF0000"/>
                </a:solidFill>
              </a:rPr>
              <a:t>Demo – Screenshots, risbe, Urban(Photoshop)??</a:t>
            </a:r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98247"/>
            <a:ext cx="7887261" cy="53011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SimpleSmartContracts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Inovativnost</a:t>
            </a:r>
          </a:p>
          <a:p>
            <a:r>
              <a:rPr lang="sl-SI" dirty="0"/>
              <a:t>Dostopnost</a:t>
            </a:r>
          </a:p>
          <a:p>
            <a:r>
              <a:rPr lang="sl-SI" dirty="0"/>
              <a:t>Varnost</a:t>
            </a:r>
          </a:p>
          <a:p>
            <a:r>
              <a:rPr lang="sl-SI" dirty="0"/>
              <a:t>Hitrost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SimpleSmartContracts-Plans</a:t>
            </a:r>
          </a:p>
        </p:txBody>
      </p:sp>
      <p:pic>
        <p:nvPicPr>
          <p:cNvPr id="4" name="Content Placeholder 3" descr="ti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428868"/>
            <a:ext cx="8283199" cy="286987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155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SimpleSmartContracts</vt:lpstr>
      <vt:lpstr>SimpleSmartContracts</vt:lpstr>
      <vt:lpstr>SimpleSmartContracts</vt:lpstr>
      <vt:lpstr>SimpleSmartContracts-Problems</vt:lpstr>
      <vt:lpstr>SimpleSmartContracts-Problems</vt:lpstr>
      <vt:lpstr>SimpleSmartContracts-Company</vt:lpstr>
      <vt:lpstr>SimpleSmartContracts-Product</vt:lpstr>
      <vt:lpstr>SimpleSmartContracts</vt:lpstr>
      <vt:lpstr>SimpleSmartContracts-Plans</vt:lpstr>
      <vt:lpstr>SimpleSmartContracts-Investment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SSC</dc:title>
  <dc:creator>Windows User</dc:creator>
  <cp:lastModifiedBy>Alen Oberstar</cp:lastModifiedBy>
  <cp:revision>23</cp:revision>
  <dcterms:created xsi:type="dcterms:W3CDTF">2017-11-23T14:01:31Z</dcterms:created>
  <dcterms:modified xsi:type="dcterms:W3CDTF">2018-01-15T14:05:33Z</dcterms:modified>
</cp:coreProperties>
</file>