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89" r:id="rId3"/>
    <p:sldId id="291" r:id="rId4"/>
    <p:sldId id="293" r:id="rId5"/>
    <p:sldId id="299" r:id="rId6"/>
    <p:sldId id="294" r:id="rId7"/>
    <p:sldId id="295" r:id="rId8"/>
    <p:sldId id="296" r:id="rId9"/>
    <p:sldId id="297" r:id="rId10"/>
    <p:sldId id="290" r:id="rId11"/>
  </p:sldIdLst>
  <p:sldSz cx="9144000" cy="5143500" type="screen16x9"/>
  <p:notesSz cx="6858000" cy="9144000"/>
  <p:embeddedFontLst>
    <p:embeddedFont>
      <p:font typeface="Aldrich" panose="020B0604020202020204" charset="0"/>
      <p:regular r:id="rId13"/>
    </p:embeddedFont>
    <p:embeddedFont>
      <p:font typeface="Anaheim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DM Sans" pitchFamily="2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7AEF69-77AA-4825-96D8-A6BA11388057}">
  <a:tblStyle styleId="{F67AEF69-77AA-4825-96D8-A6BA113880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70" autoAdjust="0"/>
  </p:normalViewPr>
  <p:slideViewPr>
    <p:cSldViewPr snapToGrid="0">
      <p:cViewPr>
        <p:scale>
          <a:sx n="75" d="100"/>
          <a:sy n="75" d="100"/>
        </p:scale>
        <p:origin x="166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" name="Google Shape;4782;g1f8a3fc19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3" name="Google Shape;4783;g1f8a3fc19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1" name="Google Shape;5681;g1fb2d955192_0_2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2" name="Google Shape;5682;g1fb2d955192_0_2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Algunas de las características más importantes de GitHub son: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Gestión de proyectos: GitHub ofrece herramientas para gestionar proyectos de software, como tableros Kanban y seguimiento de problemas, lo que facilita la organización y la gestión de tareas.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Integraciones: GitHub se integra con una gran cantidad de herramientas y servicios de terceros, lo que permite a los desarrolladores integrar GitHub en su flujo de trabajo y mejorar su productividad.</a:t>
            </a: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En el mundo de la tecnología, GitHub es importante porque es una herramienta fundamental para el desarrollo de software.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crea un nuevo subdirectorio llamado ".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git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" que contendrá todos los archivos necesarios para el control de versiones de Git.</a:t>
            </a:r>
          </a:p>
          <a:p>
            <a:pPr algn="l"/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Es importante tener en cuenta que la inicialización de un nuevo repositorio Git no afecta a los archivos existentes en el directorio. Solo crea un nuevo subdirectorio ".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git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" y establece un nuevo repositorio Git vacío en ese directorio.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2830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Esto permite a los usuarios descargar el historial completo de un proyecto, incluyendo todos los archivos y confirmaciones, y trabajar en una copia local del proyecto.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2985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73635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Cada confirmación (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commit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) guarda una instantánea de los cambios en el repositorio, lo que te permite rastrear y volver a versiones anteriores de tus archivos.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04298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Este comando actualiza el repositorio remoto con tus cambios y los hace disponibles para otros colaboradores en el proyecto.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36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Este comando actualiza el repositorio local con los cambios realizados en el repositorio remoto y fusiona esos cambios con los cambios locales, si es necesario.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72481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Este comando muestra información sobre los archivos que han sido modificados desde la última confirmación (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commit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635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09424" y="2623200"/>
            <a:ext cx="7781197" cy="135049"/>
          </a:xfrm>
          <a:custGeom>
            <a:avLst/>
            <a:gdLst/>
            <a:ahLst/>
            <a:cxnLst/>
            <a:rect l="l" t="t" r="r" b="b"/>
            <a:pathLst>
              <a:path w="187183" h="1311" extrusionOk="0">
                <a:moveTo>
                  <a:pt x="0" y="0"/>
                </a:moveTo>
                <a:lnTo>
                  <a:pt x="0" y="1311"/>
                </a:lnTo>
                <a:lnTo>
                  <a:pt x="187183" y="1311"/>
                </a:lnTo>
                <a:lnTo>
                  <a:pt x="1871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0" y="3063846"/>
            <a:ext cx="1784708" cy="73026"/>
          </a:xfrm>
          <a:custGeom>
            <a:avLst/>
            <a:gdLst/>
            <a:ahLst/>
            <a:cxnLst/>
            <a:rect l="l" t="t" r="r" b="b"/>
            <a:pathLst>
              <a:path w="39669" h="789" extrusionOk="0">
                <a:moveTo>
                  <a:pt x="1" y="1"/>
                </a:moveTo>
                <a:lnTo>
                  <a:pt x="1" y="788"/>
                </a:lnTo>
                <a:lnTo>
                  <a:pt x="39669" y="788"/>
                </a:lnTo>
                <a:lnTo>
                  <a:pt x="3966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784725" y="2678425"/>
            <a:ext cx="6451767" cy="224876"/>
          </a:xfrm>
          <a:custGeom>
            <a:avLst/>
            <a:gdLst/>
            <a:ahLst/>
            <a:cxnLst/>
            <a:rect l="l" t="t" r="r" b="b"/>
            <a:pathLst>
              <a:path w="152317" h="1053" extrusionOk="0">
                <a:moveTo>
                  <a:pt x="1" y="0"/>
                </a:moveTo>
                <a:lnTo>
                  <a:pt x="1" y="1052"/>
                </a:lnTo>
                <a:lnTo>
                  <a:pt x="152316" y="1052"/>
                </a:lnTo>
                <a:lnTo>
                  <a:pt x="15231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08904" y="3442474"/>
            <a:ext cx="4741741" cy="1141557"/>
            <a:chOff x="2172833" y="1371669"/>
            <a:chExt cx="6637375" cy="1597925"/>
          </a:xfrm>
        </p:grpSpPr>
        <p:sp>
          <p:nvSpPr>
            <p:cNvPr id="13" name="Google Shape;13;p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2"/>
          <p:cNvGrpSpPr/>
          <p:nvPr/>
        </p:nvGrpSpPr>
        <p:grpSpPr>
          <a:xfrm>
            <a:off x="4532828" y="797406"/>
            <a:ext cx="4741741" cy="1141557"/>
            <a:chOff x="2172833" y="1371669"/>
            <a:chExt cx="6637375" cy="1597925"/>
          </a:xfrm>
        </p:grpSpPr>
        <p:sp>
          <p:nvSpPr>
            <p:cNvPr id="104" name="Google Shape;104;p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2"/>
          <p:cNvGrpSpPr/>
          <p:nvPr/>
        </p:nvGrpSpPr>
        <p:grpSpPr>
          <a:xfrm>
            <a:off x="-64875" y="901798"/>
            <a:ext cx="9273757" cy="3339924"/>
            <a:chOff x="-61450" y="945260"/>
            <a:chExt cx="9273757" cy="3339924"/>
          </a:xfrm>
        </p:grpSpPr>
        <p:sp>
          <p:nvSpPr>
            <p:cNvPr id="195" name="Google Shape;195;p2"/>
            <p:cNvSpPr/>
            <p:nvPr/>
          </p:nvSpPr>
          <p:spPr>
            <a:xfrm>
              <a:off x="4812943" y="3362064"/>
              <a:ext cx="3635417" cy="10985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587972" y="1534067"/>
              <a:ext cx="2327625" cy="274879"/>
            </a:xfrm>
            <a:custGeom>
              <a:avLst/>
              <a:gdLst/>
              <a:ahLst/>
              <a:cxnLst/>
              <a:rect l="l" t="t" r="r" b="b"/>
              <a:pathLst>
                <a:path w="42504" h="1784" extrusionOk="0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69358" y="1534059"/>
              <a:ext cx="3197169" cy="104928"/>
            </a:xfrm>
            <a:custGeom>
              <a:avLst/>
              <a:gdLst/>
              <a:ahLst/>
              <a:cxnLst/>
              <a:rect l="l" t="t" r="r" b="b"/>
              <a:pathLst>
                <a:path w="7106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390556" y="945260"/>
              <a:ext cx="3840931" cy="177808"/>
            </a:xfrm>
            <a:custGeom>
              <a:avLst/>
              <a:gdLst/>
              <a:ahLst/>
              <a:cxnLst/>
              <a:rect l="l" t="t" r="r" b="b"/>
              <a:pathLst>
                <a:path w="85373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944373" y="2488276"/>
              <a:ext cx="5459222" cy="324492"/>
            </a:xfrm>
            <a:custGeom>
              <a:avLst/>
              <a:gdLst/>
              <a:ahLst/>
              <a:cxnLst/>
              <a:rect l="l" t="t" r="r" b="b"/>
              <a:pathLst>
                <a:path w="121343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32684" y="2755297"/>
              <a:ext cx="6649477" cy="150690"/>
            </a:xfrm>
            <a:custGeom>
              <a:avLst/>
              <a:gdLst/>
              <a:ahLst/>
              <a:cxnLst/>
              <a:rect l="l" t="t" r="r" b="b"/>
              <a:pathLst>
                <a:path w="147799" h="978" extrusionOk="0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592761" y="4122906"/>
              <a:ext cx="2259488" cy="162278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784711" y="2185509"/>
              <a:ext cx="6852742" cy="162246"/>
            </a:xfrm>
            <a:custGeom>
              <a:avLst/>
              <a:gdLst/>
              <a:ahLst/>
              <a:cxnLst/>
              <a:rect l="l" t="t" r="r" b="b"/>
              <a:pathLst>
                <a:path w="152317" h="1053" extrusionOk="0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364398" y="1108953"/>
              <a:ext cx="5687141" cy="130194"/>
            </a:xfrm>
            <a:custGeom>
              <a:avLst/>
              <a:gdLst/>
              <a:ahLst/>
              <a:cxnLst/>
              <a:rect l="l" t="t" r="r" b="b"/>
              <a:pathLst>
                <a:path w="12640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883336" y="1162318"/>
              <a:ext cx="2620892" cy="169950"/>
            </a:xfrm>
            <a:custGeom>
              <a:avLst/>
              <a:gdLst/>
              <a:ahLst/>
              <a:cxnLst/>
              <a:rect l="l" t="t" r="r" b="b"/>
              <a:pathLst>
                <a:path w="58255" h="1103" extrusionOk="0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05138" y="3697958"/>
              <a:ext cx="7887332" cy="31170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12900" y="4192091"/>
              <a:ext cx="2982342" cy="70400"/>
            </a:xfrm>
            <a:custGeom>
              <a:avLst/>
              <a:gdLst/>
              <a:ahLst/>
              <a:cxnLst/>
              <a:rect l="l" t="t" r="r" b="b"/>
              <a:pathLst>
                <a:path w="66289" h="574" extrusionOk="0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469075" y="1180218"/>
              <a:ext cx="4743232" cy="224883"/>
            </a:xfrm>
            <a:custGeom>
              <a:avLst/>
              <a:gdLst/>
              <a:ahLst/>
              <a:cxnLst/>
              <a:rect l="l" t="t" r="r" b="b"/>
              <a:pathLst>
                <a:path w="103910" h="2181" extrusionOk="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844818" y="1231137"/>
              <a:ext cx="5019579" cy="327420"/>
            </a:xfrm>
            <a:custGeom>
              <a:avLst/>
              <a:gdLst/>
              <a:ahLst/>
              <a:cxnLst/>
              <a:rect l="l" t="t" r="r" b="b"/>
              <a:pathLst>
                <a:path w="111571" h="2125" extrusionOk="0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8" y="2314628"/>
              <a:ext cx="3156948" cy="97224"/>
            </a:xfrm>
            <a:custGeom>
              <a:avLst/>
              <a:gdLst/>
              <a:ahLst/>
              <a:cxnLst/>
              <a:rect l="l" t="t" r="r" b="b"/>
              <a:pathLst>
                <a:path w="70170" h="631" extrusionOk="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8875" y="2396143"/>
              <a:ext cx="9115236" cy="104927"/>
            </a:xfrm>
            <a:custGeom>
              <a:avLst/>
              <a:gdLst/>
              <a:ahLst/>
              <a:cxnLst/>
              <a:rect l="l" t="t" r="r" b="b"/>
              <a:pathLst>
                <a:path w="80623" h="524" extrusionOk="0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818426" y="3256344"/>
              <a:ext cx="7941301" cy="169950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8" y="3694106"/>
              <a:ext cx="5208672" cy="113711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467000" y="1023688"/>
              <a:ext cx="2128301" cy="97223"/>
            </a:xfrm>
            <a:custGeom>
              <a:avLst/>
              <a:gdLst/>
              <a:ahLst/>
              <a:cxnLst/>
              <a:rect l="l" t="t" r="r" b="b"/>
              <a:pathLst>
                <a:path w="47677" h="1179" extrusionOk="0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269350" y="4079810"/>
              <a:ext cx="8421363" cy="130189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18416" y="1687896"/>
              <a:ext cx="7680693" cy="416632"/>
            </a:xfrm>
            <a:custGeom>
              <a:avLst/>
              <a:gdLst/>
              <a:ahLst/>
              <a:cxnLst/>
              <a:rect l="l" t="t" r="r" b="b"/>
              <a:pathLst>
                <a:path w="170720" h="2704" extrusionOk="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69675" y="3001819"/>
              <a:ext cx="7781369" cy="2633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561028" y="3415375"/>
              <a:ext cx="8448312" cy="295371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4138350" y="3936820"/>
              <a:ext cx="4403237" cy="162225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-61450" y="1638844"/>
              <a:ext cx="6649767" cy="170104"/>
            </a:xfrm>
            <a:custGeom>
              <a:avLst/>
              <a:gdLst/>
              <a:ahLst/>
              <a:cxnLst/>
              <a:rect l="l" t="t" r="r" b="b"/>
              <a:pathLst>
                <a:path w="140446" h="1104" extrusionOk="0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2"/>
          <p:cNvSpPr txBox="1">
            <a:spLocks noGrp="1"/>
          </p:cNvSpPr>
          <p:nvPr>
            <p:ph type="ctrTitle"/>
          </p:nvPr>
        </p:nvSpPr>
        <p:spPr>
          <a:xfrm>
            <a:off x="1115475" y="1309500"/>
            <a:ext cx="6840300" cy="186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1" name="Google Shape;221;p2"/>
          <p:cNvSpPr txBox="1">
            <a:spLocks noGrp="1"/>
          </p:cNvSpPr>
          <p:nvPr>
            <p:ph type="subTitle" idx="1"/>
          </p:nvPr>
        </p:nvSpPr>
        <p:spPr>
          <a:xfrm>
            <a:off x="1115475" y="3147925"/>
            <a:ext cx="6840300" cy="609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22" name="Google Shape;222;p2"/>
          <p:cNvGrpSpPr/>
          <p:nvPr/>
        </p:nvGrpSpPr>
        <p:grpSpPr>
          <a:xfrm>
            <a:off x="382925" y="209200"/>
            <a:ext cx="330300" cy="330300"/>
            <a:chOff x="8483050" y="4608575"/>
            <a:chExt cx="330300" cy="330300"/>
          </a:xfrm>
        </p:grpSpPr>
        <p:sp>
          <p:nvSpPr>
            <p:cNvPr id="223" name="Google Shape;223;p2"/>
            <p:cNvSpPr/>
            <p:nvPr/>
          </p:nvSpPr>
          <p:spPr>
            <a:xfrm>
              <a:off x="8483050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4" name="Google Shape;224;p2"/>
            <p:cNvCxnSpPr>
              <a:stCxn id="223" idx="1"/>
              <a:endCxn id="223" idx="5"/>
            </p:cNvCxnSpPr>
            <p:nvPr/>
          </p:nvCxnSpPr>
          <p:spPr>
            <a:xfrm>
              <a:off x="8531421" y="4656946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"/>
            <p:cNvCxnSpPr>
              <a:stCxn id="223" idx="7"/>
              <a:endCxn id="223" idx="3"/>
            </p:cNvCxnSpPr>
            <p:nvPr/>
          </p:nvCxnSpPr>
          <p:spPr>
            <a:xfrm flipH="1">
              <a:off x="8531279" y="4656946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6" name="Google Shape;226;p2"/>
          <p:cNvGrpSpPr/>
          <p:nvPr/>
        </p:nvGrpSpPr>
        <p:grpSpPr>
          <a:xfrm rot="-5400000">
            <a:off x="3815759" y="-76227"/>
            <a:ext cx="246878" cy="901153"/>
            <a:chOff x="8534854" y="3053621"/>
            <a:chExt cx="230125" cy="830250"/>
          </a:xfrm>
        </p:grpSpPr>
        <p:cxnSp>
          <p:nvCxnSpPr>
            <p:cNvPr id="227" name="Google Shape;227;p2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2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2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2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2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2" name="Google Shape;232;p2"/>
          <p:cNvGrpSpPr/>
          <p:nvPr/>
        </p:nvGrpSpPr>
        <p:grpSpPr>
          <a:xfrm rot="5400000">
            <a:off x="1935918" y="-971783"/>
            <a:ext cx="246883" cy="2692268"/>
            <a:chOff x="8485340" y="3907478"/>
            <a:chExt cx="330366" cy="3614753"/>
          </a:xfrm>
        </p:grpSpPr>
        <p:grpSp>
          <p:nvGrpSpPr>
            <p:cNvPr id="233" name="Google Shape;233;p2"/>
            <p:cNvGrpSpPr/>
            <p:nvPr/>
          </p:nvGrpSpPr>
          <p:grpSpPr>
            <a:xfrm>
              <a:off x="8485340" y="3907478"/>
              <a:ext cx="330366" cy="181736"/>
              <a:chOff x="7238332" y="3402944"/>
              <a:chExt cx="1437000" cy="790500"/>
            </a:xfrm>
          </p:grpSpPr>
          <p:cxnSp>
            <p:nvCxnSpPr>
              <p:cNvPr id="234" name="Google Shape;234;p2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2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6" name="Google Shape;236;p2"/>
            <p:cNvCxnSpPr>
              <a:stCxn id="223" idx="6"/>
            </p:cNvCxnSpPr>
            <p:nvPr/>
          </p:nvCxnSpPr>
          <p:spPr>
            <a:xfrm rot="-5400000">
              <a:off x="6847372" y="5719081"/>
              <a:ext cx="3606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7" name="Google Shape;237;p2"/>
          <p:cNvGrpSpPr/>
          <p:nvPr/>
        </p:nvGrpSpPr>
        <p:grpSpPr>
          <a:xfrm>
            <a:off x="4472910" y="260041"/>
            <a:ext cx="228900" cy="228604"/>
            <a:chOff x="8536079" y="1884671"/>
            <a:chExt cx="228900" cy="250800"/>
          </a:xfrm>
        </p:grpSpPr>
        <p:cxnSp>
          <p:nvCxnSpPr>
            <p:cNvPr id="238" name="Google Shape;238;p2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2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40" name="Google Shape;240;p2"/>
          <p:cNvCxnSpPr/>
          <p:nvPr/>
        </p:nvCxnSpPr>
        <p:spPr>
          <a:xfrm rot="10800000">
            <a:off x="1606325" y="-19550"/>
            <a:ext cx="0" cy="39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1" name="Google Shape;241;p2"/>
          <p:cNvGrpSpPr/>
          <p:nvPr/>
        </p:nvGrpSpPr>
        <p:grpSpPr>
          <a:xfrm>
            <a:off x="5949025" y="4626864"/>
            <a:ext cx="3636350" cy="663525"/>
            <a:chOff x="6332225" y="4608575"/>
            <a:chExt cx="3636350" cy="663525"/>
          </a:xfrm>
        </p:grpSpPr>
        <p:sp>
          <p:nvSpPr>
            <p:cNvPr id="242" name="Google Shape;242;p2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" name="Google Shape;243;p2"/>
            <p:cNvGrpSpPr/>
            <p:nvPr/>
          </p:nvGrpSpPr>
          <p:grpSpPr>
            <a:xfrm rot="10800000">
              <a:off x="8406448" y="4683926"/>
              <a:ext cx="246927" cy="179894"/>
              <a:chOff x="4602071" y="4683769"/>
              <a:chExt cx="207711" cy="179912"/>
            </a:xfrm>
          </p:grpSpPr>
          <p:grpSp>
            <p:nvGrpSpPr>
              <p:cNvPr id="244" name="Google Shape;244;p2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245" name="Google Shape;245;p2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Google Shape;246;p2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47" name="Google Shape;247;p2"/>
              <p:cNvCxnSpPr>
                <a:endCxn id="242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48" name="Google Shape;248;p2"/>
            <p:cNvCxnSpPr>
              <a:stCxn id="242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2"/>
            <p:cNvCxnSpPr>
              <a:stCxn id="250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0" name="Google Shape;250;p2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3" name="Google Shape;253;p2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4"/>
          <p:cNvGrpSpPr/>
          <p:nvPr/>
        </p:nvGrpSpPr>
        <p:grpSpPr>
          <a:xfrm>
            <a:off x="4236555" y="4696369"/>
            <a:ext cx="4932490" cy="530209"/>
            <a:chOff x="4236555" y="4696369"/>
            <a:chExt cx="4932490" cy="530209"/>
          </a:xfrm>
        </p:grpSpPr>
        <p:sp>
          <p:nvSpPr>
            <p:cNvPr id="501" name="Google Shape;501;p4"/>
            <p:cNvSpPr/>
            <p:nvPr/>
          </p:nvSpPr>
          <p:spPr>
            <a:xfrm>
              <a:off x="4905200" y="4929161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8072313" y="4931644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7671523" y="4771722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6965875" y="50362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5290387" y="5004974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6518175" y="4835750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4236555" y="4769229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7160413" y="4931628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5149050" y="4696369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4"/>
          <p:cNvGrpSpPr/>
          <p:nvPr/>
        </p:nvGrpSpPr>
        <p:grpSpPr>
          <a:xfrm>
            <a:off x="-758716" y="-569828"/>
            <a:ext cx="4215397" cy="1014842"/>
            <a:chOff x="2172833" y="1371669"/>
            <a:chExt cx="6637375" cy="1597925"/>
          </a:xfrm>
        </p:grpSpPr>
        <p:sp>
          <p:nvSpPr>
            <p:cNvPr id="511" name="Google Shape;511;p4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601;p4"/>
          <p:cNvSpPr txBox="1">
            <a:spLocks noGrp="1"/>
          </p:cNvSpPr>
          <p:nvPr>
            <p:ph type="title"/>
          </p:nvPr>
        </p:nvSpPr>
        <p:spPr>
          <a:xfrm>
            <a:off x="720000" y="411297"/>
            <a:ext cx="77040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4"/>
          <p:cNvSpPr txBox="1">
            <a:spLocks noGrp="1"/>
          </p:cNvSpPr>
          <p:nvPr>
            <p:ph type="body" idx="1"/>
          </p:nvPr>
        </p:nvSpPr>
        <p:spPr>
          <a:xfrm>
            <a:off x="720000" y="1030075"/>
            <a:ext cx="7704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603" name="Google Shape;603;p4"/>
          <p:cNvGrpSpPr/>
          <p:nvPr/>
        </p:nvGrpSpPr>
        <p:grpSpPr>
          <a:xfrm>
            <a:off x="-50592" y="4625495"/>
            <a:ext cx="3690132" cy="716850"/>
            <a:chOff x="-50592" y="4625495"/>
            <a:chExt cx="3690132" cy="716850"/>
          </a:xfrm>
        </p:grpSpPr>
        <p:sp>
          <p:nvSpPr>
            <p:cNvPr id="604" name="Google Shape;604;p4"/>
            <p:cNvSpPr/>
            <p:nvPr/>
          </p:nvSpPr>
          <p:spPr>
            <a:xfrm rot="5400000">
              <a:off x="364008" y="462549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5" name="Google Shape;605;p4"/>
            <p:cNvCxnSpPr>
              <a:stCxn id="604" idx="1"/>
              <a:endCxn id="604" idx="5"/>
            </p:cNvCxnSpPr>
            <p:nvPr/>
          </p:nvCxnSpPr>
          <p:spPr>
            <a:xfrm flipH="1">
              <a:off x="412236" y="4673867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"/>
            <p:cNvCxnSpPr>
              <a:stCxn id="604" idx="7"/>
              <a:endCxn id="604" idx="3"/>
            </p:cNvCxnSpPr>
            <p:nvPr/>
          </p:nvCxnSpPr>
          <p:spPr>
            <a:xfrm rot="10800000">
              <a:off x="412236" y="4673724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"/>
            <p:cNvCxnSpPr/>
            <p:nvPr/>
          </p:nvCxnSpPr>
          <p:spPr>
            <a:xfrm rot="5400000">
              <a:off x="1744858" y="5066495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08" name="Google Shape;608;p4"/>
            <p:cNvGrpSpPr/>
            <p:nvPr/>
          </p:nvGrpSpPr>
          <p:grpSpPr>
            <a:xfrm rot="5400000">
              <a:off x="2043482" y="3318029"/>
              <a:ext cx="246883" cy="2945232"/>
              <a:chOff x="8485340" y="3907478"/>
              <a:chExt cx="330366" cy="3954393"/>
            </a:xfrm>
          </p:grpSpPr>
          <p:grpSp>
            <p:nvGrpSpPr>
              <p:cNvPr id="609" name="Google Shape;609;p4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610" name="Google Shape;610;p4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1" name="Google Shape;611;p4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12" name="Google Shape;612;p4"/>
              <p:cNvCxnSpPr>
                <a:stCxn id="604" idx="0"/>
              </p:cNvCxnSpPr>
              <p:nvPr/>
            </p:nvCxnSpPr>
            <p:spPr>
              <a:xfrm rot="-5400000">
                <a:off x="6677423" y="5888771"/>
                <a:ext cx="394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13" name="Google Shape;613;p4"/>
            <p:cNvCxnSpPr>
              <a:stCxn id="604" idx="4"/>
            </p:cNvCxnSpPr>
            <p:nvPr/>
          </p:nvCxnSpPr>
          <p:spPr>
            <a:xfrm rot="10800000">
              <a:off x="-50592" y="4790645"/>
              <a:ext cx="41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4" name="Google Shape;614;p4"/>
          <p:cNvGrpSpPr/>
          <p:nvPr/>
        </p:nvGrpSpPr>
        <p:grpSpPr>
          <a:xfrm rot="10800000">
            <a:off x="8503194" y="-1785746"/>
            <a:ext cx="246878" cy="3310933"/>
            <a:chOff x="8664106" y="921754"/>
            <a:chExt cx="246878" cy="3310933"/>
          </a:xfrm>
        </p:grpSpPr>
        <p:cxnSp>
          <p:nvCxnSpPr>
            <p:cNvPr id="615" name="Google Shape;615;p4"/>
            <p:cNvCxnSpPr/>
            <p:nvPr/>
          </p:nvCxnSpPr>
          <p:spPr>
            <a:xfrm rot="-5400000">
              <a:off x="7745362" y="3190487"/>
              <a:ext cx="208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6" name="Google Shape;616;p4"/>
            <p:cNvGrpSpPr/>
            <p:nvPr/>
          </p:nvGrpSpPr>
          <p:grpSpPr>
            <a:xfrm rot="10800000">
              <a:off x="8664106" y="921754"/>
              <a:ext cx="246878" cy="901153"/>
              <a:chOff x="8534854" y="3053621"/>
              <a:chExt cx="230125" cy="830250"/>
            </a:xfrm>
          </p:grpSpPr>
          <p:cxnSp>
            <p:nvCxnSpPr>
              <p:cNvPr id="617" name="Google Shape;617;p4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8" name="Google Shape;618;p4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4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4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4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22" name="Google Shape;622;p4"/>
            <p:cNvGrpSpPr/>
            <p:nvPr/>
          </p:nvGrpSpPr>
          <p:grpSpPr>
            <a:xfrm rot="10800000">
              <a:off x="8678819" y="2049475"/>
              <a:ext cx="228900" cy="228604"/>
              <a:chOff x="8536079" y="1884671"/>
              <a:chExt cx="228900" cy="250800"/>
            </a:xfrm>
          </p:grpSpPr>
          <p:cxnSp>
            <p:nvCxnSpPr>
              <p:cNvPr id="623" name="Google Shape;623;p4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4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625" name="Google Shape;625;p4"/>
          <p:cNvCxnSpPr/>
          <p:nvPr/>
        </p:nvCxnSpPr>
        <p:spPr>
          <a:xfrm>
            <a:off x="8626625" y="305500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7">
    <p:spTree>
      <p:nvGrpSpPr>
        <p:cNvPr id="1" name="Shape 3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0" name="Google Shape;3610;p26"/>
          <p:cNvSpPr txBox="1">
            <a:spLocks noGrp="1"/>
          </p:cNvSpPr>
          <p:nvPr>
            <p:ph type="subTitle" idx="1"/>
          </p:nvPr>
        </p:nvSpPr>
        <p:spPr>
          <a:xfrm>
            <a:off x="713225" y="1969338"/>
            <a:ext cx="4780200" cy="22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❏"/>
              <a:defRPr/>
            </a:lvl9pPr>
          </a:lstStyle>
          <a:p>
            <a:endParaRPr/>
          </a:p>
        </p:txBody>
      </p:sp>
      <p:sp>
        <p:nvSpPr>
          <p:cNvPr id="3611" name="Google Shape;3611;p26"/>
          <p:cNvSpPr txBox="1">
            <a:spLocks noGrp="1"/>
          </p:cNvSpPr>
          <p:nvPr>
            <p:ph type="title"/>
          </p:nvPr>
        </p:nvSpPr>
        <p:spPr>
          <a:xfrm>
            <a:off x="722535" y="842613"/>
            <a:ext cx="4780200" cy="11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612" name="Google Shape;3612;p26"/>
          <p:cNvGrpSpPr/>
          <p:nvPr/>
        </p:nvGrpSpPr>
        <p:grpSpPr>
          <a:xfrm flipH="1">
            <a:off x="4487300" y="-19550"/>
            <a:ext cx="4318885" cy="559050"/>
            <a:chOff x="382925" y="-19550"/>
            <a:chExt cx="4318885" cy="559050"/>
          </a:xfrm>
        </p:grpSpPr>
        <p:grpSp>
          <p:nvGrpSpPr>
            <p:cNvPr id="3613" name="Google Shape;3613;p26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3614" name="Google Shape;3614;p26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15" name="Google Shape;3615;p26"/>
              <p:cNvCxnSpPr>
                <a:stCxn id="3614" idx="1"/>
                <a:endCxn id="3614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6" name="Google Shape;3616;p26"/>
              <p:cNvCxnSpPr>
                <a:stCxn id="3614" idx="7"/>
                <a:endCxn id="3614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17" name="Google Shape;3617;p26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3618" name="Google Shape;3618;p26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9" name="Google Shape;3619;p26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0" name="Google Shape;3620;p26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1" name="Google Shape;3621;p26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2" name="Google Shape;3622;p26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23" name="Google Shape;3623;p26"/>
            <p:cNvGrpSpPr/>
            <p:nvPr/>
          </p:nvGrpSpPr>
          <p:grpSpPr>
            <a:xfrm rot="5400000">
              <a:off x="1935918" y="-971783"/>
              <a:ext cx="246883" cy="2692268"/>
              <a:chOff x="8485340" y="3907478"/>
              <a:chExt cx="330366" cy="3614753"/>
            </a:xfrm>
          </p:grpSpPr>
          <p:grpSp>
            <p:nvGrpSpPr>
              <p:cNvPr id="3624" name="Google Shape;3624;p26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3625" name="Google Shape;3625;p26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26" name="Google Shape;3626;p26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627" name="Google Shape;3627;p26"/>
              <p:cNvCxnSpPr>
                <a:stCxn id="3614" idx="6"/>
              </p:cNvCxnSpPr>
              <p:nvPr/>
            </p:nvCxnSpPr>
            <p:spPr>
              <a:xfrm rot="-5400000">
                <a:off x="6847372" y="5719081"/>
                <a:ext cx="36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28" name="Google Shape;3628;p26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3629" name="Google Shape;3629;p26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0" name="Google Shape;3630;p26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631" name="Google Shape;3631;p26"/>
            <p:cNvCxnSpPr/>
            <p:nvPr/>
          </p:nvCxnSpPr>
          <p:spPr>
            <a:xfrm rot="10800000">
              <a:off x="1606325" y="-19550"/>
              <a:ext cx="0" cy="39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32" name="Google Shape;3632;p26"/>
          <p:cNvGrpSpPr/>
          <p:nvPr/>
        </p:nvGrpSpPr>
        <p:grpSpPr>
          <a:xfrm flipH="1">
            <a:off x="-443025" y="4626864"/>
            <a:ext cx="3636350" cy="663525"/>
            <a:chOff x="6332225" y="4608575"/>
            <a:chExt cx="3636350" cy="663525"/>
          </a:xfrm>
        </p:grpSpPr>
        <p:sp>
          <p:nvSpPr>
            <p:cNvPr id="3633" name="Google Shape;3633;p26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34" name="Google Shape;3634;p26"/>
            <p:cNvGrpSpPr/>
            <p:nvPr/>
          </p:nvGrpSpPr>
          <p:grpSpPr>
            <a:xfrm rot="10800000">
              <a:off x="8406448" y="4683926"/>
              <a:ext cx="246927" cy="179894"/>
              <a:chOff x="4602071" y="4683769"/>
              <a:chExt cx="207711" cy="179912"/>
            </a:xfrm>
          </p:grpSpPr>
          <p:grpSp>
            <p:nvGrpSpPr>
              <p:cNvPr id="3635" name="Google Shape;3635;p26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3636" name="Google Shape;3636;p26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7" name="Google Shape;3637;p26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638" name="Google Shape;3638;p26"/>
              <p:cNvCxnSpPr>
                <a:endCxn id="3633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639" name="Google Shape;3639;p26"/>
            <p:cNvCxnSpPr>
              <a:stCxn id="3633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0" name="Google Shape;3640;p26"/>
            <p:cNvCxnSpPr>
              <a:stCxn id="3641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41" name="Google Shape;3641;p26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6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6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44" name="Google Shape;3644;p26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45" name="Google Shape;3645;p26"/>
          <p:cNvGrpSpPr/>
          <p:nvPr/>
        </p:nvGrpSpPr>
        <p:grpSpPr>
          <a:xfrm>
            <a:off x="6578209" y="4694147"/>
            <a:ext cx="4215397" cy="1014842"/>
            <a:chOff x="2172833" y="1371669"/>
            <a:chExt cx="6637375" cy="1597925"/>
          </a:xfrm>
        </p:grpSpPr>
        <p:sp>
          <p:nvSpPr>
            <p:cNvPr id="3646" name="Google Shape;3646;p26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6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6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6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6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6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6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6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6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6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6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6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6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6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6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6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6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6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26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26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6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6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6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6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6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6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6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6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6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6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6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6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6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6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6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6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6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6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6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6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6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6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6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6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6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6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6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6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6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6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6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6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6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6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6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6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6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6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6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6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6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6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6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6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6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6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6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6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6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6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6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6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6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6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6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6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6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6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6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6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6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6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6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6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6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6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6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6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6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6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6" name="Google Shape;3736;p26"/>
          <p:cNvGrpSpPr/>
          <p:nvPr/>
        </p:nvGrpSpPr>
        <p:grpSpPr>
          <a:xfrm>
            <a:off x="-1226070" y="-66651"/>
            <a:ext cx="3878601" cy="503207"/>
            <a:chOff x="-938188" y="-110700"/>
            <a:chExt cx="5124324" cy="503207"/>
          </a:xfrm>
        </p:grpSpPr>
        <p:sp>
          <p:nvSpPr>
            <p:cNvPr id="3737" name="Google Shape;3737;p26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6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6"/>
            <p:cNvSpPr/>
            <p:nvPr/>
          </p:nvSpPr>
          <p:spPr>
            <a:xfrm>
              <a:off x="762138" y="75351"/>
              <a:ext cx="1512266" cy="7079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6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6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6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6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6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6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3" name="Google Shape;4523;p32"/>
          <p:cNvGrpSpPr/>
          <p:nvPr/>
        </p:nvGrpSpPr>
        <p:grpSpPr>
          <a:xfrm>
            <a:off x="5945509" y="4856422"/>
            <a:ext cx="4215397" cy="1014842"/>
            <a:chOff x="2172833" y="1371669"/>
            <a:chExt cx="6637375" cy="1597925"/>
          </a:xfrm>
        </p:grpSpPr>
        <p:sp>
          <p:nvSpPr>
            <p:cNvPr id="4524" name="Google Shape;4524;p3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3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3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3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3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3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3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3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3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3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3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3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3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3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3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3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3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3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3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3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3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3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3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3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3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3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3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3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3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3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3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3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3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3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3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3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3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3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3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3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3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3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3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3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3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3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3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3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3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3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3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3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3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3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3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3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3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3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3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3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3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3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3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3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3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3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3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4" name="Google Shape;4614;p32"/>
          <p:cNvGrpSpPr/>
          <p:nvPr/>
        </p:nvGrpSpPr>
        <p:grpSpPr>
          <a:xfrm flipH="1">
            <a:off x="-552020" y="-30151"/>
            <a:ext cx="3878601" cy="503207"/>
            <a:chOff x="-938188" y="-110700"/>
            <a:chExt cx="5124324" cy="503207"/>
          </a:xfrm>
        </p:grpSpPr>
        <p:sp>
          <p:nvSpPr>
            <p:cNvPr id="4615" name="Google Shape;4615;p32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32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2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32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32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32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32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32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32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4" name="Google Shape;4624;p32"/>
          <p:cNvGrpSpPr/>
          <p:nvPr/>
        </p:nvGrpSpPr>
        <p:grpSpPr>
          <a:xfrm flipH="1">
            <a:off x="-769824" y="4638506"/>
            <a:ext cx="4459429" cy="708494"/>
            <a:chOff x="4645026" y="4638506"/>
            <a:chExt cx="4459429" cy="708494"/>
          </a:xfrm>
        </p:grpSpPr>
        <p:cxnSp>
          <p:nvCxnSpPr>
            <p:cNvPr id="4625" name="Google Shape;4625;p32"/>
            <p:cNvCxnSpPr/>
            <p:nvPr/>
          </p:nvCxnSpPr>
          <p:spPr>
            <a:xfrm>
              <a:off x="6388856" y="4803656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26" name="Google Shape;4626;p32"/>
            <p:cNvSpPr/>
            <p:nvPr/>
          </p:nvSpPr>
          <p:spPr>
            <a:xfrm flipH="1">
              <a:off x="6285806" y="4638506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27" name="Google Shape;4627;p32"/>
            <p:cNvGrpSpPr/>
            <p:nvPr/>
          </p:nvGrpSpPr>
          <p:grpSpPr>
            <a:xfrm rot="-5400000" flipH="1">
              <a:off x="6338006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4628" name="Google Shape;4628;p32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9" name="Google Shape;4629;p32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630" name="Google Shape;4630;p32"/>
            <p:cNvCxnSpPr/>
            <p:nvPr/>
          </p:nvCxnSpPr>
          <p:spPr>
            <a:xfrm>
              <a:off x="7313031" y="4801300"/>
              <a:ext cx="9300" cy="54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31" name="Google Shape;4631;p32"/>
            <p:cNvGrpSpPr/>
            <p:nvPr/>
          </p:nvGrpSpPr>
          <p:grpSpPr>
            <a:xfrm rot="-5400000">
              <a:off x="5677552" y="4353080"/>
              <a:ext cx="246878" cy="901153"/>
              <a:chOff x="8534854" y="3053621"/>
              <a:chExt cx="230125" cy="830250"/>
            </a:xfrm>
          </p:grpSpPr>
          <p:cxnSp>
            <p:nvCxnSpPr>
              <p:cNvPr id="4632" name="Google Shape;4632;p32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3" name="Google Shape;4633;p32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4" name="Google Shape;4634;p32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5" name="Google Shape;4635;p32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6" name="Google Shape;4636;p32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637" name="Google Shape;4637;p32"/>
            <p:cNvCxnSpPr/>
            <p:nvPr/>
          </p:nvCxnSpPr>
          <p:spPr>
            <a:xfrm rot="10800000">
              <a:off x="4753531" y="4803656"/>
              <a:ext cx="72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38" name="Google Shape;4638;p32"/>
            <p:cNvGrpSpPr/>
            <p:nvPr/>
          </p:nvGrpSpPr>
          <p:grpSpPr>
            <a:xfrm flipH="1">
              <a:off x="4645026" y="4689353"/>
              <a:ext cx="228900" cy="228604"/>
              <a:chOff x="8536079" y="1884671"/>
              <a:chExt cx="228900" cy="250800"/>
            </a:xfrm>
          </p:grpSpPr>
          <p:cxnSp>
            <p:nvCxnSpPr>
              <p:cNvPr id="4639" name="Google Shape;4639;p32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0" name="Google Shape;4640;p32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641" name="Google Shape;4641;p32"/>
          <p:cNvGrpSpPr/>
          <p:nvPr/>
        </p:nvGrpSpPr>
        <p:grpSpPr>
          <a:xfrm flipH="1">
            <a:off x="8430775" y="-842234"/>
            <a:ext cx="710138" cy="2818650"/>
            <a:chOff x="-1650" y="-842234"/>
            <a:chExt cx="710138" cy="2818650"/>
          </a:xfrm>
        </p:grpSpPr>
        <p:cxnSp>
          <p:nvCxnSpPr>
            <p:cNvPr id="4642" name="Google Shape;4642;p32"/>
            <p:cNvCxnSpPr/>
            <p:nvPr/>
          </p:nvCxnSpPr>
          <p:spPr>
            <a:xfrm rot="-5400000">
              <a:off x="-814462" y="515566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43" name="Google Shape;4643;p32"/>
            <p:cNvGrpSpPr/>
            <p:nvPr/>
          </p:nvGrpSpPr>
          <p:grpSpPr>
            <a:xfrm rot="5400000" flipH="1">
              <a:off x="378188" y="1646116"/>
              <a:ext cx="330300" cy="330300"/>
              <a:chOff x="5356700" y="4638506"/>
              <a:chExt cx="330300" cy="330300"/>
            </a:xfrm>
          </p:grpSpPr>
          <p:sp>
            <p:nvSpPr>
              <p:cNvPr id="4644" name="Google Shape;4644;p32"/>
              <p:cNvSpPr/>
              <p:nvPr/>
            </p:nvSpPr>
            <p:spPr>
              <a:xfrm flipH="1">
                <a:off x="5356700" y="4638506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45" name="Google Shape;4645;p32"/>
              <p:cNvGrpSpPr/>
              <p:nvPr/>
            </p:nvGrpSpPr>
            <p:grpSpPr>
              <a:xfrm rot="-5400000" flipH="1">
                <a:off x="5408901" y="4745101"/>
                <a:ext cx="179912" cy="117310"/>
                <a:chOff x="7238332" y="3402944"/>
                <a:chExt cx="1437000" cy="790500"/>
              </a:xfrm>
            </p:grpSpPr>
            <p:cxnSp>
              <p:nvCxnSpPr>
                <p:cNvPr id="4646" name="Google Shape;4646;p32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47" name="Google Shape;4647;p32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4648" name="Google Shape;4648;p32"/>
            <p:cNvCxnSpPr/>
            <p:nvPr/>
          </p:nvCxnSpPr>
          <p:spPr>
            <a:xfrm rot="10800000">
              <a:off x="-1650" y="522300"/>
              <a:ext cx="54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0" name="Google Shape;4650;p33"/>
          <p:cNvGrpSpPr/>
          <p:nvPr/>
        </p:nvGrpSpPr>
        <p:grpSpPr>
          <a:xfrm flipH="1">
            <a:off x="-44025" y="4636008"/>
            <a:ext cx="2531025" cy="663525"/>
            <a:chOff x="3551975" y="4608575"/>
            <a:chExt cx="2531025" cy="663525"/>
          </a:xfrm>
        </p:grpSpPr>
        <p:grpSp>
          <p:nvGrpSpPr>
            <p:cNvPr id="4651" name="Google Shape;4651;p33"/>
            <p:cNvGrpSpPr/>
            <p:nvPr/>
          </p:nvGrpSpPr>
          <p:grpSpPr>
            <a:xfrm>
              <a:off x="3551975" y="4608575"/>
              <a:ext cx="330300" cy="330300"/>
              <a:chOff x="5467925" y="4608575"/>
              <a:chExt cx="330300" cy="330300"/>
            </a:xfrm>
          </p:grpSpPr>
          <p:sp>
            <p:nvSpPr>
              <p:cNvPr id="4652" name="Google Shape;4652;p33"/>
              <p:cNvSpPr/>
              <p:nvPr/>
            </p:nvSpPr>
            <p:spPr>
              <a:xfrm rot="10800000">
                <a:off x="5467925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53" name="Google Shape;4653;p33"/>
              <p:cNvGrpSpPr/>
              <p:nvPr/>
            </p:nvGrpSpPr>
            <p:grpSpPr>
              <a:xfrm rot="10800000">
                <a:off x="5551298" y="4683926"/>
                <a:ext cx="246927" cy="179894"/>
                <a:chOff x="4602071" y="4683769"/>
                <a:chExt cx="207711" cy="179912"/>
              </a:xfrm>
            </p:grpSpPr>
            <p:grpSp>
              <p:nvGrpSpPr>
                <p:cNvPr id="4654" name="Google Shape;4654;p33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4655" name="Google Shape;4655;p33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56" name="Google Shape;4656;p33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4657" name="Google Shape;4657;p33"/>
                <p:cNvCxnSpPr>
                  <a:endCxn id="4652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4658" name="Google Shape;4658;p33"/>
            <p:cNvCxnSpPr>
              <a:stCxn id="4659" idx="6"/>
            </p:cNvCxnSpPr>
            <p:nvPr/>
          </p:nvCxnSpPr>
          <p:spPr>
            <a:xfrm>
              <a:off x="4703900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59" name="Google Shape;4659;p33"/>
            <p:cNvSpPr/>
            <p:nvPr/>
          </p:nvSpPr>
          <p:spPr>
            <a:xfrm>
              <a:off x="45866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3"/>
            <p:cNvSpPr/>
            <p:nvPr/>
          </p:nvSpPr>
          <p:spPr>
            <a:xfrm>
              <a:off x="43399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33"/>
            <p:cNvSpPr/>
            <p:nvPr/>
          </p:nvSpPr>
          <p:spPr>
            <a:xfrm>
              <a:off x="40932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62" name="Google Shape;4662;p33"/>
            <p:cNvCxnSpPr/>
            <p:nvPr/>
          </p:nvCxnSpPr>
          <p:spPr>
            <a:xfrm>
              <a:off x="5257025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3" name="Google Shape;4663;p33"/>
            <p:cNvCxnSpPr>
              <a:endCxn id="4661" idx="2"/>
            </p:cNvCxnSpPr>
            <p:nvPr/>
          </p:nvCxnSpPr>
          <p:spPr>
            <a:xfrm>
              <a:off x="3900000" y="4773725"/>
              <a:ext cx="19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4" name="Google Shape;4664;p33"/>
          <p:cNvGrpSpPr/>
          <p:nvPr/>
        </p:nvGrpSpPr>
        <p:grpSpPr>
          <a:xfrm flipH="1">
            <a:off x="8469963" y="-30912"/>
            <a:ext cx="674025" cy="1676400"/>
            <a:chOff x="-12" y="-30912"/>
            <a:chExt cx="674025" cy="1676400"/>
          </a:xfrm>
        </p:grpSpPr>
        <p:cxnSp>
          <p:nvCxnSpPr>
            <p:cNvPr id="4665" name="Google Shape;4665;p33"/>
            <p:cNvCxnSpPr/>
            <p:nvPr/>
          </p:nvCxnSpPr>
          <p:spPr>
            <a:xfrm>
              <a:off x="254388" y="740663"/>
              <a:ext cx="0" cy="50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66" name="Google Shape;4666;p33"/>
            <p:cNvGrpSpPr/>
            <p:nvPr/>
          </p:nvGrpSpPr>
          <p:grpSpPr>
            <a:xfrm rot="5400000">
              <a:off x="343713" y="1315188"/>
              <a:ext cx="330300" cy="330300"/>
              <a:chOff x="1315200" y="4608575"/>
              <a:chExt cx="330300" cy="330300"/>
            </a:xfrm>
          </p:grpSpPr>
          <p:sp>
            <p:nvSpPr>
              <p:cNvPr id="4667" name="Google Shape;4667;p33"/>
              <p:cNvSpPr/>
              <p:nvPr/>
            </p:nvSpPr>
            <p:spPr>
              <a:xfrm rot="10800000" flipH="1">
                <a:off x="131520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68" name="Google Shape;4668;p33"/>
              <p:cNvGrpSpPr/>
              <p:nvPr/>
            </p:nvGrpSpPr>
            <p:grpSpPr>
              <a:xfrm rot="10800000" flipH="1">
                <a:off x="1315200" y="4683926"/>
                <a:ext cx="246927" cy="179894"/>
                <a:chOff x="4602071" y="4683769"/>
                <a:chExt cx="207711" cy="179912"/>
              </a:xfrm>
            </p:grpSpPr>
            <p:grpSp>
              <p:nvGrpSpPr>
                <p:cNvPr id="4669" name="Google Shape;4669;p33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4670" name="Google Shape;4670;p33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71" name="Google Shape;4671;p33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4672" name="Google Shape;4672;p33"/>
                <p:cNvCxnSpPr>
                  <a:endCxn id="4667" idx="2"/>
                </p:cNvCxnSpPr>
                <p:nvPr/>
              </p:nvCxnSpPr>
              <p:spPr>
                <a:xfrm>
                  <a:off x="4701221" y="4674723"/>
                  <a:ext cx="0" cy="198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4673" name="Google Shape;4673;p33"/>
            <p:cNvCxnSpPr>
              <a:stCxn id="4667" idx="2"/>
            </p:cNvCxnSpPr>
            <p:nvPr/>
          </p:nvCxnSpPr>
          <p:spPr>
            <a:xfrm rot="10800000">
              <a:off x="508863" y="-30912"/>
              <a:ext cx="0" cy="1346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74" name="Google Shape;4674;p33"/>
          <p:cNvGrpSpPr/>
          <p:nvPr/>
        </p:nvGrpSpPr>
        <p:grpSpPr>
          <a:xfrm>
            <a:off x="5634109" y="4831422"/>
            <a:ext cx="4215397" cy="1014842"/>
            <a:chOff x="2172833" y="1371669"/>
            <a:chExt cx="6637375" cy="1597925"/>
          </a:xfrm>
        </p:grpSpPr>
        <p:sp>
          <p:nvSpPr>
            <p:cNvPr id="4675" name="Google Shape;4675;p3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3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3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3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3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3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3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3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3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3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3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3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3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3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3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3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3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3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3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3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3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3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3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3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3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3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3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3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3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3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3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3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3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3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3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3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3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3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3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3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3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3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3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3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3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3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3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3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3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3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3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3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3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3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3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3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3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3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3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3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3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3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3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3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3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3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3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3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5" name="Google Shape;4765;p33"/>
          <p:cNvGrpSpPr/>
          <p:nvPr/>
        </p:nvGrpSpPr>
        <p:grpSpPr>
          <a:xfrm>
            <a:off x="-894745" y="-2"/>
            <a:ext cx="3909426" cy="453014"/>
            <a:chOff x="-978913" y="-110701"/>
            <a:chExt cx="5165050" cy="453014"/>
          </a:xfrm>
        </p:grpSpPr>
        <p:sp>
          <p:nvSpPr>
            <p:cNvPr id="4766" name="Google Shape;4766;p33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33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33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33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3"/>
            <p:cNvSpPr/>
            <p:nvPr/>
          </p:nvSpPr>
          <p:spPr>
            <a:xfrm>
              <a:off x="-978913" y="-110701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33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33"/>
            <p:cNvSpPr/>
            <p:nvPr/>
          </p:nvSpPr>
          <p:spPr>
            <a:xfrm>
              <a:off x="7" y="60152"/>
              <a:ext cx="1297248" cy="1095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3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33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2" r:id="rId4"/>
    <p:sldLayoutId id="2147483678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-os.net/trabajar-con-github-desde-el-terminal-en-ubuntu-linux-mint-etc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5" name="Google Shape;4785;p37"/>
          <p:cNvSpPr txBox="1">
            <a:spLocks noGrp="1"/>
          </p:cNvSpPr>
          <p:nvPr>
            <p:ph type="ctrTitle"/>
          </p:nvPr>
        </p:nvSpPr>
        <p:spPr>
          <a:xfrm>
            <a:off x="1115475" y="1309500"/>
            <a:ext cx="6840300" cy="18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b="1" dirty="0"/>
              <a:t>Comandos </a:t>
            </a:r>
            <a:br>
              <a:rPr lang="es-PE" b="1" dirty="0"/>
            </a:br>
            <a:r>
              <a:rPr lang="es-PE" b="1" dirty="0"/>
              <a:t>de Git Hub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C722D-20DD-E939-D486-22CD0BCB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734522-497A-AAE4-D34C-49BFBBED0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hemos visto que Git es un sistema de control de versiones distribuido que permite a los desarrolladores trabajar en equipo de manera eficiente y colaborativa. </a:t>
            </a:r>
            <a:endParaRPr lang="es-PE" dirty="0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C2F2FCB4-800E-AEFD-6B13-96ED7F3CB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06671" y="1889526"/>
            <a:ext cx="3657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9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4" name="Google Shape;5684;p70"/>
          <p:cNvSpPr txBox="1">
            <a:spLocks noGrp="1"/>
          </p:cNvSpPr>
          <p:nvPr>
            <p:ph type="subTitle" idx="1"/>
          </p:nvPr>
        </p:nvSpPr>
        <p:spPr>
          <a:xfrm>
            <a:off x="713225" y="1969338"/>
            <a:ext cx="4780200" cy="22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GitHub es una plataforma en línea que permite a los desarrolladores alojar, compartir y colaborar en proyectos de software utilizando el sistema de control de versiones Git.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En el mundo de la tecnología, GitHub es importante porque es una herramienta fundamental para el desarrollo de software</a:t>
            </a:r>
            <a:endParaRPr dirty="0"/>
          </a:p>
        </p:txBody>
      </p:sp>
      <p:sp>
        <p:nvSpPr>
          <p:cNvPr id="5685" name="Google Shape;5685;p70"/>
          <p:cNvSpPr txBox="1">
            <a:spLocks noGrp="1"/>
          </p:cNvSpPr>
          <p:nvPr>
            <p:ph type="title"/>
          </p:nvPr>
        </p:nvSpPr>
        <p:spPr>
          <a:xfrm>
            <a:off x="722535" y="842613"/>
            <a:ext cx="4780200" cy="11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 ES </a:t>
            </a:r>
            <a:r>
              <a:rPr lang="es-PE" dirty="0"/>
              <a:t>GitHub</a:t>
            </a:r>
            <a:r>
              <a:rPr lang="en" dirty="0"/>
              <a:t>?</a:t>
            </a:r>
            <a:endParaRPr dirty="0"/>
          </a:p>
        </p:txBody>
      </p:sp>
      <p:grpSp>
        <p:nvGrpSpPr>
          <p:cNvPr id="5686" name="Google Shape;5686;p70"/>
          <p:cNvGrpSpPr/>
          <p:nvPr/>
        </p:nvGrpSpPr>
        <p:grpSpPr>
          <a:xfrm>
            <a:off x="5703376" y="1067228"/>
            <a:ext cx="2928084" cy="3009043"/>
            <a:chOff x="5459536" y="1017873"/>
            <a:chExt cx="2928084" cy="3009043"/>
          </a:xfrm>
        </p:grpSpPr>
        <p:sp>
          <p:nvSpPr>
            <p:cNvPr id="5687" name="Google Shape;5687;p70"/>
            <p:cNvSpPr/>
            <p:nvPr/>
          </p:nvSpPr>
          <p:spPr>
            <a:xfrm>
              <a:off x="6106014" y="1737333"/>
              <a:ext cx="1743763" cy="1743488"/>
            </a:xfrm>
            <a:custGeom>
              <a:avLst/>
              <a:gdLst/>
              <a:ahLst/>
              <a:cxnLst/>
              <a:rect l="l" t="t" r="r" b="b"/>
              <a:pathLst>
                <a:path w="44452" h="44445" extrusionOk="0">
                  <a:moveTo>
                    <a:pt x="22226" y="0"/>
                  </a:moveTo>
                  <a:cubicBezTo>
                    <a:pt x="9932" y="0"/>
                    <a:pt x="1" y="9932"/>
                    <a:pt x="1" y="22226"/>
                  </a:cubicBezTo>
                  <a:cubicBezTo>
                    <a:pt x="1" y="34487"/>
                    <a:pt x="9932" y="44445"/>
                    <a:pt x="22226" y="44445"/>
                  </a:cubicBezTo>
                  <a:cubicBezTo>
                    <a:pt x="34494" y="44445"/>
                    <a:pt x="44452" y="34487"/>
                    <a:pt x="44452" y="22226"/>
                  </a:cubicBezTo>
                  <a:cubicBezTo>
                    <a:pt x="44452" y="9932"/>
                    <a:pt x="34494" y="0"/>
                    <a:pt x="22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70"/>
            <p:cNvSpPr/>
            <p:nvPr/>
          </p:nvSpPr>
          <p:spPr>
            <a:xfrm>
              <a:off x="6710603" y="2342185"/>
              <a:ext cx="534216" cy="533780"/>
            </a:xfrm>
            <a:custGeom>
              <a:avLst/>
              <a:gdLst/>
              <a:ahLst/>
              <a:cxnLst/>
              <a:rect l="l" t="t" r="r" b="b"/>
              <a:pathLst>
                <a:path w="40428" h="40395" extrusionOk="0">
                  <a:moveTo>
                    <a:pt x="20227" y="1"/>
                  </a:moveTo>
                  <a:cubicBezTo>
                    <a:pt x="9061" y="1"/>
                    <a:pt x="0" y="9027"/>
                    <a:pt x="0" y="20201"/>
                  </a:cubicBezTo>
                  <a:cubicBezTo>
                    <a:pt x="0" y="31341"/>
                    <a:pt x="9061" y="40394"/>
                    <a:pt x="20227" y="40394"/>
                  </a:cubicBezTo>
                  <a:cubicBezTo>
                    <a:pt x="31367" y="40394"/>
                    <a:pt x="40428" y="31341"/>
                    <a:pt x="40428" y="20201"/>
                  </a:cubicBezTo>
                  <a:cubicBezTo>
                    <a:pt x="40428" y="9027"/>
                    <a:pt x="31367" y="1"/>
                    <a:pt x="20227" y="1"/>
                  </a:cubicBezTo>
                  <a:close/>
                </a:path>
              </a:pathLst>
            </a:custGeom>
            <a:solidFill>
              <a:srgbClr val="DCD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70"/>
            <p:cNvSpPr/>
            <p:nvPr/>
          </p:nvSpPr>
          <p:spPr>
            <a:xfrm>
              <a:off x="6737363" y="2368602"/>
              <a:ext cx="480699" cy="480593"/>
            </a:xfrm>
            <a:custGeom>
              <a:avLst/>
              <a:gdLst/>
              <a:ahLst/>
              <a:cxnLst/>
              <a:rect l="l" t="t" r="r" b="b"/>
              <a:pathLst>
                <a:path w="36378" h="36370" extrusionOk="0">
                  <a:moveTo>
                    <a:pt x="18202" y="0"/>
                  </a:moveTo>
                  <a:cubicBezTo>
                    <a:pt x="8163" y="0"/>
                    <a:pt x="1" y="8156"/>
                    <a:pt x="1" y="18202"/>
                  </a:cubicBezTo>
                  <a:cubicBezTo>
                    <a:pt x="1" y="28241"/>
                    <a:pt x="8163" y="36370"/>
                    <a:pt x="18202" y="36370"/>
                  </a:cubicBezTo>
                  <a:cubicBezTo>
                    <a:pt x="28248" y="36370"/>
                    <a:pt x="36377" y="28241"/>
                    <a:pt x="36377" y="18202"/>
                  </a:cubicBezTo>
                  <a:cubicBezTo>
                    <a:pt x="36377" y="8156"/>
                    <a:pt x="28248" y="0"/>
                    <a:pt x="18202" y="0"/>
                  </a:cubicBezTo>
                  <a:close/>
                </a:path>
              </a:pathLst>
            </a:custGeom>
            <a:solidFill>
              <a:srgbClr val="DDD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70"/>
            <p:cNvSpPr/>
            <p:nvPr/>
          </p:nvSpPr>
          <p:spPr>
            <a:xfrm>
              <a:off x="6764136" y="2395361"/>
              <a:ext cx="427156" cy="427076"/>
            </a:xfrm>
            <a:custGeom>
              <a:avLst/>
              <a:gdLst/>
              <a:ahLst/>
              <a:cxnLst/>
              <a:rect l="l" t="t" r="r" b="b"/>
              <a:pathLst>
                <a:path w="32326" h="32320" extrusionOk="0">
                  <a:moveTo>
                    <a:pt x="16176" y="1"/>
                  </a:moveTo>
                  <a:cubicBezTo>
                    <a:pt x="7231" y="1"/>
                    <a:pt x="0" y="7231"/>
                    <a:pt x="0" y="16177"/>
                  </a:cubicBezTo>
                  <a:cubicBezTo>
                    <a:pt x="0" y="25089"/>
                    <a:pt x="7231" y="32320"/>
                    <a:pt x="16176" y="32320"/>
                  </a:cubicBezTo>
                  <a:cubicBezTo>
                    <a:pt x="25095" y="32320"/>
                    <a:pt x="32326" y="25089"/>
                    <a:pt x="32326" y="16177"/>
                  </a:cubicBezTo>
                  <a:cubicBezTo>
                    <a:pt x="32326" y="7231"/>
                    <a:pt x="25095" y="1"/>
                    <a:pt x="16176" y="1"/>
                  </a:cubicBezTo>
                  <a:close/>
                </a:path>
              </a:pathLst>
            </a:custGeom>
            <a:solidFill>
              <a:srgbClr val="DDD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70"/>
            <p:cNvSpPr/>
            <p:nvPr/>
          </p:nvSpPr>
          <p:spPr>
            <a:xfrm>
              <a:off x="6790895" y="2422134"/>
              <a:ext cx="373639" cy="373903"/>
            </a:xfrm>
            <a:custGeom>
              <a:avLst/>
              <a:gdLst/>
              <a:ahLst/>
              <a:cxnLst/>
              <a:rect l="l" t="t" r="r" b="b"/>
              <a:pathLst>
                <a:path w="28276" h="28296" extrusionOk="0">
                  <a:moveTo>
                    <a:pt x="14151" y="0"/>
                  </a:moveTo>
                  <a:cubicBezTo>
                    <a:pt x="6333" y="0"/>
                    <a:pt x="1" y="6326"/>
                    <a:pt x="1" y="14151"/>
                  </a:cubicBezTo>
                  <a:cubicBezTo>
                    <a:pt x="1" y="21942"/>
                    <a:pt x="6333" y="28295"/>
                    <a:pt x="14151" y="28295"/>
                  </a:cubicBezTo>
                  <a:cubicBezTo>
                    <a:pt x="21942" y="28295"/>
                    <a:pt x="28275" y="21942"/>
                    <a:pt x="28275" y="14151"/>
                  </a:cubicBezTo>
                  <a:cubicBezTo>
                    <a:pt x="28275" y="6326"/>
                    <a:pt x="21942" y="0"/>
                    <a:pt x="14151" y="0"/>
                  </a:cubicBezTo>
                  <a:close/>
                </a:path>
              </a:pathLst>
            </a:custGeom>
            <a:solidFill>
              <a:srgbClr val="DEDE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70"/>
            <p:cNvSpPr/>
            <p:nvPr/>
          </p:nvSpPr>
          <p:spPr>
            <a:xfrm>
              <a:off x="6817655" y="2448894"/>
              <a:ext cx="320466" cy="320373"/>
            </a:xfrm>
            <a:custGeom>
              <a:avLst/>
              <a:gdLst/>
              <a:ahLst/>
              <a:cxnLst/>
              <a:rect l="l" t="t" r="r" b="b"/>
              <a:pathLst>
                <a:path w="24252" h="24245" extrusionOk="0">
                  <a:moveTo>
                    <a:pt x="12126" y="0"/>
                  </a:moveTo>
                  <a:cubicBezTo>
                    <a:pt x="5429" y="0"/>
                    <a:pt x="1" y="5429"/>
                    <a:pt x="1" y="12126"/>
                  </a:cubicBezTo>
                  <a:cubicBezTo>
                    <a:pt x="1" y="18817"/>
                    <a:pt x="5429" y="24245"/>
                    <a:pt x="12126" y="24245"/>
                  </a:cubicBezTo>
                  <a:cubicBezTo>
                    <a:pt x="18824" y="24245"/>
                    <a:pt x="24252" y="18817"/>
                    <a:pt x="24252" y="12126"/>
                  </a:cubicBezTo>
                  <a:cubicBezTo>
                    <a:pt x="24252" y="5429"/>
                    <a:pt x="18824" y="0"/>
                    <a:pt x="12126" y="0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70"/>
            <p:cNvSpPr/>
            <p:nvPr/>
          </p:nvSpPr>
          <p:spPr>
            <a:xfrm>
              <a:off x="6844428" y="2475654"/>
              <a:ext cx="266936" cy="266857"/>
            </a:xfrm>
            <a:custGeom>
              <a:avLst/>
              <a:gdLst/>
              <a:ahLst/>
              <a:cxnLst/>
              <a:rect l="l" t="t" r="r" b="b"/>
              <a:pathLst>
                <a:path w="20201" h="20195" extrusionOk="0">
                  <a:moveTo>
                    <a:pt x="10100" y="1"/>
                  </a:moveTo>
                  <a:cubicBezTo>
                    <a:pt x="4504" y="1"/>
                    <a:pt x="0" y="4497"/>
                    <a:pt x="0" y="10101"/>
                  </a:cubicBezTo>
                  <a:cubicBezTo>
                    <a:pt x="0" y="15671"/>
                    <a:pt x="4504" y="20194"/>
                    <a:pt x="10100" y="20194"/>
                  </a:cubicBezTo>
                  <a:cubicBezTo>
                    <a:pt x="15670" y="20194"/>
                    <a:pt x="20200" y="15671"/>
                    <a:pt x="20200" y="10101"/>
                  </a:cubicBezTo>
                  <a:cubicBezTo>
                    <a:pt x="20200" y="4497"/>
                    <a:pt x="15670" y="1"/>
                    <a:pt x="10100" y="1"/>
                  </a:cubicBezTo>
                  <a:close/>
                </a:path>
              </a:pathLst>
            </a:custGeom>
            <a:solidFill>
              <a:srgbClr val="DFD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70"/>
            <p:cNvSpPr/>
            <p:nvPr/>
          </p:nvSpPr>
          <p:spPr>
            <a:xfrm>
              <a:off x="6870831" y="2502070"/>
              <a:ext cx="213776" cy="213670"/>
            </a:xfrm>
            <a:custGeom>
              <a:avLst/>
              <a:gdLst/>
              <a:ahLst/>
              <a:cxnLst/>
              <a:rect l="l" t="t" r="r" b="b"/>
              <a:pathLst>
                <a:path w="16178" h="16170" extrusionOk="0">
                  <a:moveTo>
                    <a:pt x="8102" y="0"/>
                  </a:moveTo>
                  <a:cubicBezTo>
                    <a:pt x="3633" y="0"/>
                    <a:pt x="1" y="3626"/>
                    <a:pt x="1" y="8102"/>
                  </a:cubicBezTo>
                  <a:cubicBezTo>
                    <a:pt x="1" y="12544"/>
                    <a:pt x="3633" y="16170"/>
                    <a:pt x="8102" y="16170"/>
                  </a:cubicBezTo>
                  <a:cubicBezTo>
                    <a:pt x="12545" y="16170"/>
                    <a:pt x="16177" y="12544"/>
                    <a:pt x="16177" y="8102"/>
                  </a:cubicBezTo>
                  <a:cubicBezTo>
                    <a:pt x="16177" y="3626"/>
                    <a:pt x="12545" y="0"/>
                    <a:pt x="8102" y="0"/>
                  </a:cubicBezTo>
                  <a:close/>
                </a:path>
              </a:pathLst>
            </a:custGeom>
            <a:solidFill>
              <a:srgbClr val="E0E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70"/>
            <p:cNvSpPr/>
            <p:nvPr/>
          </p:nvSpPr>
          <p:spPr>
            <a:xfrm>
              <a:off x="6897604" y="2528830"/>
              <a:ext cx="160233" cy="160154"/>
            </a:xfrm>
            <a:custGeom>
              <a:avLst/>
              <a:gdLst/>
              <a:ahLst/>
              <a:cxnLst/>
              <a:rect l="l" t="t" r="r" b="b"/>
              <a:pathLst>
                <a:path w="12126" h="12120" extrusionOk="0">
                  <a:moveTo>
                    <a:pt x="6076" y="1"/>
                  </a:moveTo>
                  <a:cubicBezTo>
                    <a:pt x="2728" y="1"/>
                    <a:pt x="0" y="2728"/>
                    <a:pt x="0" y="6077"/>
                  </a:cubicBezTo>
                  <a:cubicBezTo>
                    <a:pt x="0" y="9419"/>
                    <a:pt x="2728" y="12119"/>
                    <a:pt x="6076" y="12119"/>
                  </a:cubicBezTo>
                  <a:cubicBezTo>
                    <a:pt x="9425" y="12119"/>
                    <a:pt x="12126" y="9419"/>
                    <a:pt x="12126" y="6077"/>
                  </a:cubicBezTo>
                  <a:cubicBezTo>
                    <a:pt x="12126" y="2728"/>
                    <a:pt x="9425" y="1"/>
                    <a:pt x="6076" y="1"/>
                  </a:cubicBezTo>
                  <a:close/>
                </a:path>
              </a:pathLst>
            </a:custGeom>
            <a:solidFill>
              <a:srgbClr val="E0E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70"/>
            <p:cNvSpPr/>
            <p:nvPr/>
          </p:nvSpPr>
          <p:spPr>
            <a:xfrm>
              <a:off x="6924363" y="2555603"/>
              <a:ext cx="106716" cy="106624"/>
            </a:xfrm>
            <a:custGeom>
              <a:avLst/>
              <a:gdLst/>
              <a:ahLst/>
              <a:cxnLst/>
              <a:rect l="l" t="t" r="r" b="b"/>
              <a:pathLst>
                <a:path w="8076" h="8069" extrusionOk="0">
                  <a:moveTo>
                    <a:pt x="4051" y="0"/>
                  </a:moveTo>
                  <a:cubicBezTo>
                    <a:pt x="1803" y="0"/>
                    <a:pt x="1" y="1796"/>
                    <a:pt x="1" y="4051"/>
                  </a:cubicBezTo>
                  <a:cubicBezTo>
                    <a:pt x="1" y="6272"/>
                    <a:pt x="1803" y="8068"/>
                    <a:pt x="4051" y="8068"/>
                  </a:cubicBezTo>
                  <a:cubicBezTo>
                    <a:pt x="6273" y="8068"/>
                    <a:pt x="8075" y="6272"/>
                    <a:pt x="8075" y="4051"/>
                  </a:cubicBezTo>
                  <a:cubicBezTo>
                    <a:pt x="8075" y="1796"/>
                    <a:pt x="6273" y="0"/>
                    <a:pt x="4051" y="0"/>
                  </a:cubicBezTo>
                  <a:close/>
                </a:path>
              </a:pathLst>
            </a:custGeom>
            <a:solidFill>
              <a:srgbClr val="E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70"/>
            <p:cNvSpPr/>
            <p:nvPr/>
          </p:nvSpPr>
          <p:spPr>
            <a:xfrm>
              <a:off x="6951136" y="2582363"/>
              <a:ext cx="53530" cy="53543"/>
            </a:xfrm>
            <a:custGeom>
              <a:avLst/>
              <a:gdLst/>
              <a:ahLst/>
              <a:cxnLst/>
              <a:rect l="l" t="t" r="r" b="b"/>
              <a:pathLst>
                <a:path w="4051" h="4052" extrusionOk="0">
                  <a:moveTo>
                    <a:pt x="2025" y="1"/>
                  </a:moveTo>
                  <a:cubicBezTo>
                    <a:pt x="898" y="1"/>
                    <a:pt x="0" y="898"/>
                    <a:pt x="0" y="2026"/>
                  </a:cubicBezTo>
                  <a:cubicBezTo>
                    <a:pt x="0" y="3120"/>
                    <a:pt x="898" y="4051"/>
                    <a:pt x="2025" y="4051"/>
                  </a:cubicBezTo>
                  <a:cubicBezTo>
                    <a:pt x="3126" y="4051"/>
                    <a:pt x="4051" y="3120"/>
                    <a:pt x="4051" y="2026"/>
                  </a:cubicBezTo>
                  <a:cubicBezTo>
                    <a:pt x="4051" y="898"/>
                    <a:pt x="3126" y="1"/>
                    <a:pt x="2025" y="1"/>
                  </a:cubicBezTo>
                  <a:close/>
                </a:path>
              </a:pathLst>
            </a:custGeom>
            <a:solidFill>
              <a:srgbClr val="E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70"/>
            <p:cNvSpPr/>
            <p:nvPr/>
          </p:nvSpPr>
          <p:spPr>
            <a:xfrm>
              <a:off x="6098752" y="1728455"/>
              <a:ext cx="1200280" cy="1700959"/>
            </a:xfrm>
            <a:custGeom>
              <a:avLst/>
              <a:gdLst/>
              <a:ahLst/>
              <a:cxnLst/>
              <a:rect l="l" t="t" r="r" b="b"/>
              <a:pathLst>
                <a:path w="90834" h="128724" extrusionOk="0">
                  <a:moveTo>
                    <a:pt x="66643" y="1"/>
                  </a:moveTo>
                  <a:cubicBezTo>
                    <a:pt x="29848" y="1"/>
                    <a:pt x="0" y="29849"/>
                    <a:pt x="0" y="66644"/>
                  </a:cubicBezTo>
                  <a:cubicBezTo>
                    <a:pt x="0" y="70128"/>
                    <a:pt x="284" y="73564"/>
                    <a:pt x="790" y="76906"/>
                  </a:cubicBezTo>
                  <a:cubicBezTo>
                    <a:pt x="4098" y="73244"/>
                    <a:pt x="6423" y="68089"/>
                    <a:pt x="10966" y="68089"/>
                  </a:cubicBezTo>
                  <a:cubicBezTo>
                    <a:pt x="11096" y="68089"/>
                    <a:pt x="11229" y="68094"/>
                    <a:pt x="11363" y="68102"/>
                  </a:cubicBezTo>
                  <a:cubicBezTo>
                    <a:pt x="15502" y="68359"/>
                    <a:pt x="18256" y="72997"/>
                    <a:pt x="22361" y="73422"/>
                  </a:cubicBezTo>
                  <a:cubicBezTo>
                    <a:pt x="22559" y="73442"/>
                    <a:pt x="22756" y="73451"/>
                    <a:pt x="22950" y="73451"/>
                  </a:cubicBezTo>
                  <a:cubicBezTo>
                    <a:pt x="26378" y="73451"/>
                    <a:pt x="29306" y="70554"/>
                    <a:pt x="32718" y="69621"/>
                  </a:cubicBezTo>
                  <a:cubicBezTo>
                    <a:pt x="33547" y="69403"/>
                    <a:pt x="34387" y="69304"/>
                    <a:pt x="35229" y="69304"/>
                  </a:cubicBezTo>
                  <a:cubicBezTo>
                    <a:pt x="37844" y="69304"/>
                    <a:pt x="40474" y="70254"/>
                    <a:pt x="42818" y="71505"/>
                  </a:cubicBezTo>
                  <a:cubicBezTo>
                    <a:pt x="50042" y="75333"/>
                    <a:pt x="55726" y="82057"/>
                    <a:pt x="58312" y="89849"/>
                  </a:cubicBezTo>
                  <a:cubicBezTo>
                    <a:pt x="59466" y="93366"/>
                    <a:pt x="60142" y="97275"/>
                    <a:pt x="62788" y="99895"/>
                  </a:cubicBezTo>
                  <a:cubicBezTo>
                    <a:pt x="66724" y="103743"/>
                    <a:pt x="73955" y="103574"/>
                    <a:pt x="76628" y="108388"/>
                  </a:cubicBezTo>
                  <a:cubicBezTo>
                    <a:pt x="78458" y="111710"/>
                    <a:pt x="77189" y="115760"/>
                    <a:pt x="76743" y="119528"/>
                  </a:cubicBezTo>
                  <a:cubicBezTo>
                    <a:pt x="76264" y="123295"/>
                    <a:pt x="77526" y="128136"/>
                    <a:pt x="81267" y="128723"/>
                  </a:cubicBezTo>
                  <a:cubicBezTo>
                    <a:pt x="84001" y="127150"/>
                    <a:pt x="84757" y="123633"/>
                    <a:pt x="85263" y="120540"/>
                  </a:cubicBezTo>
                  <a:cubicBezTo>
                    <a:pt x="86870" y="110697"/>
                    <a:pt x="88443" y="100847"/>
                    <a:pt x="90043" y="91030"/>
                  </a:cubicBezTo>
                  <a:cubicBezTo>
                    <a:pt x="90833" y="86135"/>
                    <a:pt x="90496" y="79438"/>
                    <a:pt x="85689" y="78344"/>
                  </a:cubicBezTo>
                  <a:cubicBezTo>
                    <a:pt x="85256" y="78253"/>
                    <a:pt x="84816" y="78219"/>
                    <a:pt x="84374" y="78219"/>
                  </a:cubicBezTo>
                  <a:cubicBezTo>
                    <a:pt x="83135" y="78219"/>
                    <a:pt x="81871" y="78484"/>
                    <a:pt x="80640" y="78484"/>
                  </a:cubicBezTo>
                  <a:cubicBezTo>
                    <a:pt x="80140" y="78484"/>
                    <a:pt x="79645" y="78440"/>
                    <a:pt x="79160" y="78317"/>
                  </a:cubicBezTo>
                  <a:cubicBezTo>
                    <a:pt x="75980" y="77527"/>
                    <a:pt x="74265" y="73733"/>
                    <a:pt x="71113" y="72916"/>
                  </a:cubicBezTo>
                  <a:cubicBezTo>
                    <a:pt x="70678" y="72803"/>
                    <a:pt x="70248" y="72753"/>
                    <a:pt x="69820" y="72753"/>
                  </a:cubicBezTo>
                  <a:cubicBezTo>
                    <a:pt x="66181" y="72753"/>
                    <a:pt x="62738" y="76404"/>
                    <a:pt x="59023" y="76404"/>
                  </a:cubicBezTo>
                  <a:cubicBezTo>
                    <a:pt x="58705" y="76404"/>
                    <a:pt x="58385" y="76377"/>
                    <a:pt x="58062" y="76319"/>
                  </a:cubicBezTo>
                  <a:cubicBezTo>
                    <a:pt x="53080" y="75387"/>
                    <a:pt x="52465" y="68528"/>
                    <a:pt x="53248" y="63518"/>
                  </a:cubicBezTo>
                  <a:cubicBezTo>
                    <a:pt x="54065" y="58509"/>
                    <a:pt x="54065" y="51818"/>
                    <a:pt x="49258" y="50211"/>
                  </a:cubicBezTo>
                  <a:cubicBezTo>
                    <a:pt x="48581" y="49985"/>
                    <a:pt x="47874" y="49899"/>
                    <a:pt x="47152" y="49899"/>
                  </a:cubicBezTo>
                  <a:cubicBezTo>
                    <a:pt x="44792" y="49899"/>
                    <a:pt x="42263" y="50820"/>
                    <a:pt x="40021" y="50820"/>
                  </a:cubicBezTo>
                  <a:cubicBezTo>
                    <a:pt x="38845" y="50820"/>
                    <a:pt x="37747" y="50566"/>
                    <a:pt x="36795" y="49792"/>
                  </a:cubicBezTo>
                  <a:cubicBezTo>
                    <a:pt x="35020" y="48354"/>
                    <a:pt x="34797" y="45681"/>
                    <a:pt x="35499" y="43520"/>
                  </a:cubicBezTo>
                  <a:cubicBezTo>
                    <a:pt x="39327" y="32239"/>
                    <a:pt x="61073" y="34744"/>
                    <a:pt x="62619" y="22895"/>
                  </a:cubicBezTo>
                  <a:cubicBezTo>
                    <a:pt x="62930" y="20674"/>
                    <a:pt x="62282" y="18425"/>
                    <a:pt x="62025" y="16177"/>
                  </a:cubicBezTo>
                  <a:cubicBezTo>
                    <a:pt x="61269" y="9703"/>
                    <a:pt x="63970" y="4275"/>
                    <a:pt x="68162" y="28"/>
                  </a:cubicBezTo>
                  <a:cubicBezTo>
                    <a:pt x="67656" y="1"/>
                    <a:pt x="67150" y="1"/>
                    <a:pt x="66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70"/>
            <p:cNvSpPr/>
            <p:nvPr/>
          </p:nvSpPr>
          <p:spPr>
            <a:xfrm>
              <a:off x="7140000" y="1778604"/>
              <a:ext cx="697752" cy="633070"/>
            </a:xfrm>
            <a:custGeom>
              <a:avLst/>
              <a:gdLst/>
              <a:ahLst/>
              <a:cxnLst/>
              <a:rect l="l" t="t" r="r" b="b"/>
              <a:pathLst>
                <a:path w="52804" h="47909" extrusionOk="0">
                  <a:moveTo>
                    <a:pt x="10067" y="0"/>
                  </a:moveTo>
                  <a:cubicBezTo>
                    <a:pt x="9729" y="1128"/>
                    <a:pt x="9534" y="2282"/>
                    <a:pt x="9561" y="3518"/>
                  </a:cubicBezTo>
                  <a:cubicBezTo>
                    <a:pt x="9561" y="4699"/>
                    <a:pt x="9817" y="5935"/>
                    <a:pt x="9594" y="7116"/>
                  </a:cubicBezTo>
                  <a:cubicBezTo>
                    <a:pt x="8636" y="11815"/>
                    <a:pt x="845" y="12774"/>
                    <a:pt x="338" y="17527"/>
                  </a:cubicBezTo>
                  <a:cubicBezTo>
                    <a:pt x="1" y="20680"/>
                    <a:pt x="3349" y="23070"/>
                    <a:pt x="6468" y="23353"/>
                  </a:cubicBezTo>
                  <a:cubicBezTo>
                    <a:pt x="6788" y="23379"/>
                    <a:pt x="7106" y="23390"/>
                    <a:pt x="7424" y="23390"/>
                  </a:cubicBezTo>
                  <a:cubicBezTo>
                    <a:pt x="10243" y="23390"/>
                    <a:pt x="13006" y="22483"/>
                    <a:pt x="15839" y="22253"/>
                  </a:cubicBezTo>
                  <a:cubicBezTo>
                    <a:pt x="16135" y="22229"/>
                    <a:pt x="16436" y="22217"/>
                    <a:pt x="16739" y="22217"/>
                  </a:cubicBezTo>
                  <a:cubicBezTo>
                    <a:pt x="19635" y="22217"/>
                    <a:pt x="22754" y="23320"/>
                    <a:pt x="23799" y="25966"/>
                  </a:cubicBezTo>
                  <a:cubicBezTo>
                    <a:pt x="24812" y="28471"/>
                    <a:pt x="23684" y="31759"/>
                    <a:pt x="25541" y="33730"/>
                  </a:cubicBezTo>
                  <a:cubicBezTo>
                    <a:pt x="26577" y="34809"/>
                    <a:pt x="28028" y="34993"/>
                    <a:pt x="29568" y="34993"/>
                  </a:cubicBezTo>
                  <a:cubicBezTo>
                    <a:pt x="29994" y="34993"/>
                    <a:pt x="30428" y="34979"/>
                    <a:pt x="30861" y="34966"/>
                  </a:cubicBezTo>
                  <a:cubicBezTo>
                    <a:pt x="31339" y="34947"/>
                    <a:pt x="31816" y="34927"/>
                    <a:pt x="32272" y="34927"/>
                  </a:cubicBezTo>
                  <a:cubicBezTo>
                    <a:pt x="32461" y="34927"/>
                    <a:pt x="32646" y="34931"/>
                    <a:pt x="32826" y="34939"/>
                  </a:cubicBezTo>
                  <a:cubicBezTo>
                    <a:pt x="40786" y="35303"/>
                    <a:pt x="45991" y="45012"/>
                    <a:pt x="52803" y="47908"/>
                  </a:cubicBezTo>
                  <a:cubicBezTo>
                    <a:pt x="47679" y="25601"/>
                    <a:pt x="31368" y="7541"/>
                    <a:pt x="10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70"/>
            <p:cNvSpPr/>
            <p:nvPr/>
          </p:nvSpPr>
          <p:spPr>
            <a:xfrm>
              <a:off x="7429598" y="2428848"/>
              <a:ext cx="430023" cy="741173"/>
            </a:xfrm>
            <a:custGeom>
              <a:avLst/>
              <a:gdLst/>
              <a:ahLst/>
              <a:cxnLst/>
              <a:rect l="l" t="t" r="r" b="b"/>
              <a:pathLst>
                <a:path w="32543" h="56090" extrusionOk="0">
                  <a:moveTo>
                    <a:pt x="8287" y="0"/>
                  </a:moveTo>
                  <a:cubicBezTo>
                    <a:pt x="3142" y="0"/>
                    <a:pt x="2721" y="7699"/>
                    <a:pt x="3039" y="12009"/>
                  </a:cubicBezTo>
                  <a:cubicBezTo>
                    <a:pt x="3174" y="14149"/>
                    <a:pt x="2053" y="16114"/>
                    <a:pt x="1432" y="18166"/>
                  </a:cubicBezTo>
                  <a:cubicBezTo>
                    <a:pt x="1" y="22643"/>
                    <a:pt x="953" y="27787"/>
                    <a:pt x="3883" y="31473"/>
                  </a:cubicBezTo>
                  <a:cubicBezTo>
                    <a:pt x="6948" y="35301"/>
                    <a:pt x="11869" y="37496"/>
                    <a:pt x="14374" y="41715"/>
                  </a:cubicBezTo>
                  <a:cubicBezTo>
                    <a:pt x="16649" y="45510"/>
                    <a:pt x="16508" y="50182"/>
                    <a:pt x="17048" y="54570"/>
                  </a:cubicBezTo>
                  <a:cubicBezTo>
                    <a:pt x="17102" y="55076"/>
                    <a:pt x="17183" y="55583"/>
                    <a:pt x="17271" y="56089"/>
                  </a:cubicBezTo>
                  <a:cubicBezTo>
                    <a:pt x="26804" y="44558"/>
                    <a:pt x="32542" y="29759"/>
                    <a:pt x="32542" y="13643"/>
                  </a:cubicBezTo>
                  <a:cubicBezTo>
                    <a:pt x="32542" y="9673"/>
                    <a:pt x="32205" y="5791"/>
                    <a:pt x="31529" y="2024"/>
                  </a:cubicBezTo>
                  <a:cubicBezTo>
                    <a:pt x="30125" y="1493"/>
                    <a:pt x="28666" y="1189"/>
                    <a:pt x="27193" y="1189"/>
                  </a:cubicBezTo>
                  <a:cubicBezTo>
                    <a:pt x="26868" y="1189"/>
                    <a:pt x="26542" y="1203"/>
                    <a:pt x="26216" y="1234"/>
                  </a:cubicBezTo>
                  <a:cubicBezTo>
                    <a:pt x="23373" y="1483"/>
                    <a:pt x="21594" y="4426"/>
                    <a:pt x="18622" y="4426"/>
                  </a:cubicBezTo>
                  <a:cubicBezTo>
                    <a:pt x="18214" y="4426"/>
                    <a:pt x="17783" y="4371"/>
                    <a:pt x="17325" y="4245"/>
                  </a:cubicBezTo>
                  <a:cubicBezTo>
                    <a:pt x="15752" y="3820"/>
                    <a:pt x="14570" y="2503"/>
                    <a:pt x="13166" y="1659"/>
                  </a:cubicBezTo>
                  <a:cubicBezTo>
                    <a:pt x="11194" y="493"/>
                    <a:pt x="9590" y="0"/>
                    <a:pt x="8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70"/>
            <p:cNvSpPr/>
            <p:nvPr/>
          </p:nvSpPr>
          <p:spPr>
            <a:xfrm>
              <a:off x="6574545" y="2332552"/>
              <a:ext cx="825228" cy="489526"/>
            </a:xfrm>
            <a:custGeom>
              <a:avLst/>
              <a:gdLst/>
              <a:ahLst/>
              <a:cxnLst/>
              <a:rect l="l" t="t" r="r" b="b"/>
              <a:pathLst>
                <a:path w="62451" h="37046" extrusionOk="0">
                  <a:moveTo>
                    <a:pt x="3774" y="1"/>
                  </a:moveTo>
                  <a:cubicBezTo>
                    <a:pt x="1688" y="1"/>
                    <a:pt x="0" y="1688"/>
                    <a:pt x="0" y="3768"/>
                  </a:cubicBezTo>
                  <a:lnTo>
                    <a:pt x="0" y="33278"/>
                  </a:lnTo>
                  <a:cubicBezTo>
                    <a:pt x="0" y="35358"/>
                    <a:pt x="1688" y="37046"/>
                    <a:pt x="3774" y="37046"/>
                  </a:cubicBezTo>
                  <a:lnTo>
                    <a:pt x="58683" y="37046"/>
                  </a:lnTo>
                  <a:cubicBezTo>
                    <a:pt x="60763" y="37046"/>
                    <a:pt x="62451" y="35358"/>
                    <a:pt x="62451" y="33278"/>
                  </a:cubicBezTo>
                  <a:lnTo>
                    <a:pt x="62451" y="3768"/>
                  </a:lnTo>
                  <a:cubicBezTo>
                    <a:pt x="62451" y="1688"/>
                    <a:pt x="60763" y="1"/>
                    <a:pt x="58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70"/>
            <p:cNvSpPr/>
            <p:nvPr/>
          </p:nvSpPr>
          <p:spPr>
            <a:xfrm>
              <a:off x="6571955" y="2366725"/>
              <a:ext cx="793646" cy="506294"/>
            </a:xfrm>
            <a:custGeom>
              <a:avLst/>
              <a:gdLst/>
              <a:ahLst/>
              <a:cxnLst/>
              <a:rect l="l" t="t" r="r" b="b"/>
              <a:pathLst>
                <a:path w="60061" h="38315" extrusionOk="0">
                  <a:moveTo>
                    <a:pt x="3768" y="0"/>
                  </a:moveTo>
                  <a:cubicBezTo>
                    <a:pt x="1689" y="0"/>
                    <a:pt x="1" y="1688"/>
                    <a:pt x="1" y="3768"/>
                  </a:cubicBezTo>
                  <a:lnTo>
                    <a:pt x="1" y="34574"/>
                  </a:lnTo>
                  <a:cubicBezTo>
                    <a:pt x="1" y="36654"/>
                    <a:pt x="1689" y="38315"/>
                    <a:pt x="3768" y="38315"/>
                  </a:cubicBezTo>
                  <a:lnTo>
                    <a:pt x="56294" y="38315"/>
                  </a:lnTo>
                  <a:cubicBezTo>
                    <a:pt x="58373" y="38315"/>
                    <a:pt x="60061" y="36654"/>
                    <a:pt x="60061" y="34574"/>
                  </a:cubicBezTo>
                  <a:lnTo>
                    <a:pt x="60061" y="3768"/>
                  </a:lnTo>
                  <a:cubicBezTo>
                    <a:pt x="60061" y="1688"/>
                    <a:pt x="58373" y="0"/>
                    <a:pt x="56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70"/>
            <p:cNvSpPr/>
            <p:nvPr/>
          </p:nvSpPr>
          <p:spPr>
            <a:xfrm>
              <a:off x="6540372" y="2298299"/>
              <a:ext cx="893663" cy="621203"/>
            </a:xfrm>
            <a:custGeom>
              <a:avLst/>
              <a:gdLst/>
              <a:ahLst/>
              <a:cxnLst/>
              <a:rect l="l" t="t" r="r" b="b"/>
              <a:pathLst>
                <a:path w="67630" h="47011" extrusionOk="0">
                  <a:moveTo>
                    <a:pt x="3768" y="0"/>
                  </a:moveTo>
                  <a:cubicBezTo>
                    <a:pt x="1689" y="0"/>
                    <a:pt x="1" y="1688"/>
                    <a:pt x="1" y="3774"/>
                  </a:cubicBezTo>
                  <a:lnTo>
                    <a:pt x="1" y="43236"/>
                  </a:lnTo>
                  <a:cubicBezTo>
                    <a:pt x="1" y="45322"/>
                    <a:pt x="1689" y="47010"/>
                    <a:pt x="3768" y="47010"/>
                  </a:cubicBezTo>
                  <a:lnTo>
                    <a:pt x="63855" y="47010"/>
                  </a:lnTo>
                  <a:cubicBezTo>
                    <a:pt x="65941" y="47010"/>
                    <a:pt x="67629" y="45322"/>
                    <a:pt x="67629" y="43236"/>
                  </a:cubicBezTo>
                  <a:lnTo>
                    <a:pt x="67629" y="15643"/>
                  </a:lnTo>
                  <a:cubicBezTo>
                    <a:pt x="67629" y="13564"/>
                    <a:pt x="65941" y="11876"/>
                    <a:pt x="63855" y="11876"/>
                  </a:cubicBezTo>
                  <a:lnTo>
                    <a:pt x="35499" y="11876"/>
                  </a:lnTo>
                  <a:cubicBezTo>
                    <a:pt x="34433" y="11876"/>
                    <a:pt x="33420" y="11423"/>
                    <a:pt x="32691" y="10634"/>
                  </a:cubicBezTo>
                  <a:lnTo>
                    <a:pt x="24252" y="1242"/>
                  </a:lnTo>
                  <a:cubicBezTo>
                    <a:pt x="23543" y="452"/>
                    <a:pt x="22530" y="0"/>
                    <a:pt x="214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70"/>
            <p:cNvSpPr/>
            <p:nvPr/>
          </p:nvSpPr>
          <p:spPr>
            <a:xfrm>
              <a:off x="7377136" y="2471558"/>
              <a:ext cx="189238" cy="216710"/>
            </a:xfrm>
            <a:custGeom>
              <a:avLst/>
              <a:gdLst/>
              <a:ahLst/>
              <a:cxnLst/>
              <a:rect l="l" t="t" r="r" b="b"/>
              <a:pathLst>
                <a:path w="14321" h="16400" extrusionOk="0">
                  <a:moveTo>
                    <a:pt x="7177" y="2080"/>
                  </a:moveTo>
                  <a:cubicBezTo>
                    <a:pt x="9986" y="2080"/>
                    <a:pt x="12268" y="4362"/>
                    <a:pt x="12268" y="7170"/>
                  </a:cubicBezTo>
                  <a:lnTo>
                    <a:pt x="12268" y="14347"/>
                  </a:lnTo>
                  <a:lnTo>
                    <a:pt x="2053" y="14347"/>
                  </a:lnTo>
                  <a:lnTo>
                    <a:pt x="2053" y="7170"/>
                  </a:lnTo>
                  <a:cubicBezTo>
                    <a:pt x="2053" y="4362"/>
                    <a:pt x="4362" y="2080"/>
                    <a:pt x="7177" y="2080"/>
                  </a:cubicBezTo>
                  <a:close/>
                  <a:moveTo>
                    <a:pt x="7177" y="0"/>
                  </a:moveTo>
                  <a:cubicBezTo>
                    <a:pt x="3208" y="0"/>
                    <a:pt x="1" y="3207"/>
                    <a:pt x="1" y="7170"/>
                  </a:cubicBezTo>
                  <a:lnTo>
                    <a:pt x="1" y="16399"/>
                  </a:lnTo>
                  <a:lnTo>
                    <a:pt x="14320" y="16399"/>
                  </a:lnTo>
                  <a:lnTo>
                    <a:pt x="14320" y="7170"/>
                  </a:lnTo>
                  <a:cubicBezTo>
                    <a:pt x="14320" y="3207"/>
                    <a:pt x="11114" y="0"/>
                    <a:pt x="7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70"/>
            <p:cNvSpPr/>
            <p:nvPr/>
          </p:nvSpPr>
          <p:spPr>
            <a:xfrm>
              <a:off x="7323247" y="2622509"/>
              <a:ext cx="297011" cy="297011"/>
            </a:xfrm>
            <a:custGeom>
              <a:avLst/>
              <a:gdLst/>
              <a:ahLst/>
              <a:cxnLst/>
              <a:rect l="l" t="t" r="r" b="b"/>
              <a:pathLst>
                <a:path w="22477" h="22477" extrusionOk="0">
                  <a:moveTo>
                    <a:pt x="2985" y="1"/>
                  </a:moveTo>
                  <a:cubicBezTo>
                    <a:pt x="1351" y="1"/>
                    <a:pt x="1" y="1317"/>
                    <a:pt x="1" y="2978"/>
                  </a:cubicBezTo>
                  <a:lnTo>
                    <a:pt x="1" y="19492"/>
                  </a:lnTo>
                  <a:cubicBezTo>
                    <a:pt x="1" y="21153"/>
                    <a:pt x="1351" y="22476"/>
                    <a:pt x="2985" y="22476"/>
                  </a:cubicBezTo>
                  <a:lnTo>
                    <a:pt x="19526" y="22476"/>
                  </a:lnTo>
                  <a:cubicBezTo>
                    <a:pt x="21153" y="22476"/>
                    <a:pt x="22476" y="21153"/>
                    <a:pt x="22476" y="19492"/>
                  </a:cubicBezTo>
                  <a:lnTo>
                    <a:pt x="22476" y="2978"/>
                  </a:lnTo>
                  <a:cubicBezTo>
                    <a:pt x="22476" y="1317"/>
                    <a:pt x="21153" y="1"/>
                    <a:pt x="19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70"/>
            <p:cNvSpPr/>
            <p:nvPr/>
          </p:nvSpPr>
          <p:spPr>
            <a:xfrm>
              <a:off x="7428792" y="2702366"/>
              <a:ext cx="86287" cy="137214"/>
            </a:xfrm>
            <a:custGeom>
              <a:avLst/>
              <a:gdLst/>
              <a:ahLst/>
              <a:cxnLst/>
              <a:rect l="l" t="t" r="r" b="b"/>
              <a:pathLst>
                <a:path w="6530" h="10384" extrusionOk="0">
                  <a:moveTo>
                    <a:pt x="3350" y="0"/>
                  </a:moveTo>
                  <a:cubicBezTo>
                    <a:pt x="1608" y="0"/>
                    <a:pt x="197" y="1411"/>
                    <a:pt x="197" y="3153"/>
                  </a:cubicBezTo>
                  <a:cubicBezTo>
                    <a:pt x="197" y="4112"/>
                    <a:pt x="622" y="4956"/>
                    <a:pt x="1270" y="5543"/>
                  </a:cubicBezTo>
                  <a:lnTo>
                    <a:pt x="1" y="10384"/>
                  </a:lnTo>
                  <a:lnTo>
                    <a:pt x="6529" y="10384"/>
                  </a:lnTo>
                  <a:lnTo>
                    <a:pt x="5402" y="5570"/>
                  </a:lnTo>
                  <a:cubicBezTo>
                    <a:pt x="6077" y="4983"/>
                    <a:pt x="6529" y="4139"/>
                    <a:pt x="6529" y="3153"/>
                  </a:cubicBezTo>
                  <a:cubicBezTo>
                    <a:pt x="6529" y="1411"/>
                    <a:pt x="5091" y="0"/>
                    <a:pt x="3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70"/>
            <p:cNvSpPr/>
            <p:nvPr/>
          </p:nvSpPr>
          <p:spPr>
            <a:xfrm>
              <a:off x="5942256" y="3070025"/>
              <a:ext cx="381766" cy="100030"/>
            </a:xfrm>
            <a:custGeom>
              <a:avLst/>
              <a:gdLst/>
              <a:ahLst/>
              <a:cxnLst/>
              <a:rect l="l" t="t" r="r" b="b"/>
              <a:pathLst>
                <a:path w="28891" h="7570" extrusionOk="0">
                  <a:moveTo>
                    <a:pt x="23489" y="1"/>
                  </a:moveTo>
                  <a:cubicBezTo>
                    <a:pt x="22085" y="1074"/>
                    <a:pt x="20761" y="2620"/>
                    <a:pt x="19580" y="4585"/>
                  </a:cubicBezTo>
                  <a:cubicBezTo>
                    <a:pt x="18088" y="3741"/>
                    <a:pt x="16434" y="3268"/>
                    <a:pt x="14658" y="3268"/>
                  </a:cubicBezTo>
                  <a:cubicBezTo>
                    <a:pt x="11708" y="3268"/>
                    <a:pt x="9007" y="4619"/>
                    <a:pt x="6921" y="6840"/>
                  </a:cubicBezTo>
                  <a:cubicBezTo>
                    <a:pt x="6023" y="5908"/>
                    <a:pt x="4923" y="5348"/>
                    <a:pt x="3741" y="5348"/>
                  </a:cubicBezTo>
                  <a:cubicBezTo>
                    <a:pt x="2283" y="5348"/>
                    <a:pt x="960" y="6192"/>
                    <a:pt x="1" y="7569"/>
                  </a:cubicBezTo>
                  <a:lnTo>
                    <a:pt x="28890" y="7569"/>
                  </a:lnTo>
                  <a:cubicBezTo>
                    <a:pt x="26925" y="5179"/>
                    <a:pt x="25123" y="2647"/>
                    <a:pt x="23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70"/>
            <p:cNvSpPr/>
            <p:nvPr/>
          </p:nvSpPr>
          <p:spPr>
            <a:xfrm>
              <a:off x="7597953" y="1873790"/>
              <a:ext cx="590335" cy="165426"/>
            </a:xfrm>
            <a:custGeom>
              <a:avLst/>
              <a:gdLst/>
              <a:ahLst/>
              <a:cxnLst/>
              <a:rect l="l" t="t" r="r" b="b"/>
              <a:pathLst>
                <a:path w="44675" h="12519" extrusionOk="0">
                  <a:moveTo>
                    <a:pt x="24447" y="1"/>
                  </a:moveTo>
                  <a:cubicBezTo>
                    <a:pt x="20228" y="1"/>
                    <a:pt x="16345" y="3120"/>
                    <a:pt x="13193" y="8440"/>
                  </a:cubicBezTo>
                  <a:cubicBezTo>
                    <a:pt x="11113" y="7259"/>
                    <a:pt x="8804" y="6611"/>
                    <a:pt x="6387" y="6611"/>
                  </a:cubicBezTo>
                  <a:cubicBezTo>
                    <a:pt x="4139" y="6611"/>
                    <a:pt x="1972" y="7171"/>
                    <a:pt x="0" y="8217"/>
                  </a:cubicBezTo>
                  <a:cubicBezTo>
                    <a:pt x="1378" y="9595"/>
                    <a:pt x="2728" y="11026"/>
                    <a:pt x="3997" y="12518"/>
                  </a:cubicBezTo>
                  <a:lnTo>
                    <a:pt x="44674" y="12518"/>
                  </a:lnTo>
                  <a:cubicBezTo>
                    <a:pt x="43324" y="10634"/>
                    <a:pt x="41494" y="9480"/>
                    <a:pt x="39496" y="9480"/>
                  </a:cubicBezTo>
                  <a:cubicBezTo>
                    <a:pt x="38510" y="9480"/>
                    <a:pt x="37558" y="9763"/>
                    <a:pt x="36714" y="10270"/>
                  </a:cubicBezTo>
                  <a:cubicBezTo>
                    <a:pt x="33366" y="3883"/>
                    <a:pt x="29119" y="1"/>
                    <a:pt x="24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70"/>
            <p:cNvSpPr/>
            <p:nvPr/>
          </p:nvSpPr>
          <p:spPr>
            <a:xfrm>
              <a:off x="5837790" y="1764504"/>
              <a:ext cx="343841" cy="91811"/>
            </a:xfrm>
            <a:custGeom>
              <a:avLst/>
              <a:gdLst/>
              <a:ahLst/>
              <a:cxnLst/>
              <a:rect l="l" t="t" r="r" b="b"/>
              <a:pathLst>
                <a:path w="26021" h="6948" extrusionOk="0">
                  <a:moveTo>
                    <a:pt x="9196" y="0"/>
                  </a:moveTo>
                  <a:cubicBezTo>
                    <a:pt x="4106" y="0"/>
                    <a:pt x="1" y="3120"/>
                    <a:pt x="1" y="6948"/>
                  </a:cubicBezTo>
                  <a:lnTo>
                    <a:pt x="26020" y="6948"/>
                  </a:lnTo>
                  <a:cubicBezTo>
                    <a:pt x="26020" y="4699"/>
                    <a:pt x="23603" y="2870"/>
                    <a:pt x="20619" y="2870"/>
                  </a:cubicBezTo>
                  <a:cubicBezTo>
                    <a:pt x="19384" y="2870"/>
                    <a:pt x="18256" y="3180"/>
                    <a:pt x="17331" y="3714"/>
                  </a:cubicBezTo>
                  <a:cubicBezTo>
                    <a:pt x="15779" y="1520"/>
                    <a:pt x="12714" y="0"/>
                    <a:pt x="9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70"/>
            <p:cNvSpPr/>
            <p:nvPr/>
          </p:nvSpPr>
          <p:spPr>
            <a:xfrm>
              <a:off x="7747384" y="3170048"/>
              <a:ext cx="121622" cy="45773"/>
            </a:xfrm>
            <a:custGeom>
              <a:avLst/>
              <a:gdLst/>
              <a:ahLst/>
              <a:cxnLst/>
              <a:rect l="l" t="t" r="r" b="b"/>
              <a:pathLst>
                <a:path w="9204" h="3464" extrusionOk="0">
                  <a:moveTo>
                    <a:pt x="4612" y="0"/>
                  </a:moveTo>
                  <a:cubicBezTo>
                    <a:pt x="2080" y="0"/>
                    <a:pt x="1" y="1546"/>
                    <a:pt x="1" y="3464"/>
                  </a:cubicBezTo>
                  <a:lnTo>
                    <a:pt x="9203" y="3464"/>
                  </a:lnTo>
                  <a:cubicBezTo>
                    <a:pt x="9203" y="1546"/>
                    <a:pt x="7144" y="0"/>
                    <a:pt x="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70"/>
            <p:cNvSpPr/>
            <p:nvPr/>
          </p:nvSpPr>
          <p:spPr>
            <a:xfrm>
              <a:off x="7928411" y="3123915"/>
              <a:ext cx="343485" cy="91903"/>
            </a:xfrm>
            <a:custGeom>
              <a:avLst/>
              <a:gdLst/>
              <a:ahLst/>
              <a:cxnLst/>
              <a:rect l="l" t="t" r="r" b="b"/>
              <a:pathLst>
                <a:path w="25994" h="6955" extrusionOk="0">
                  <a:moveTo>
                    <a:pt x="16798" y="1"/>
                  </a:moveTo>
                  <a:cubicBezTo>
                    <a:pt x="13280" y="1"/>
                    <a:pt x="10215" y="1520"/>
                    <a:pt x="8669" y="3714"/>
                  </a:cubicBezTo>
                  <a:cubicBezTo>
                    <a:pt x="7765" y="3180"/>
                    <a:pt x="6610" y="2870"/>
                    <a:pt x="5375" y="2870"/>
                  </a:cubicBezTo>
                  <a:cubicBezTo>
                    <a:pt x="2390" y="2870"/>
                    <a:pt x="0" y="4700"/>
                    <a:pt x="0" y="6955"/>
                  </a:cubicBezTo>
                  <a:lnTo>
                    <a:pt x="25993" y="6955"/>
                  </a:lnTo>
                  <a:cubicBezTo>
                    <a:pt x="25993" y="3126"/>
                    <a:pt x="21888" y="1"/>
                    <a:pt x="16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70"/>
            <p:cNvSpPr/>
            <p:nvPr/>
          </p:nvSpPr>
          <p:spPr>
            <a:xfrm>
              <a:off x="6990569" y="1265596"/>
              <a:ext cx="203681" cy="909269"/>
            </a:xfrm>
            <a:custGeom>
              <a:avLst/>
              <a:gdLst/>
              <a:ahLst/>
              <a:cxnLst/>
              <a:rect l="l" t="t" r="r" b="b"/>
              <a:pathLst>
                <a:path w="15414" h="68811" extrusionOk="0">
                  <a:moveTo>
                    <a:pt x="14907" y="1"/>
                  </a:moveTo>
                  <a:lnTo>
                    <a:pt x="0" y="68696"/>
                  </a:lnTo>
                  <a:lnTo>
                    <a:pt x="506" y="68811"/>
                  </a:lnTo>
                  <a:lnTo>
                    <a:pt x="15413" y="115"/>
                  </a:lnTo>
                  <a:lnTo>
                    <a:pt x="149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70"/>
            <p:cNvSpPr/>
            <p:nvPr/>
          </p:nvSpPr>
          <p:spPr>
            <a:xfrm>
              <a:off x="7320670" y="1528437"/>
              <a:ext cx="541615" cy="725581"/>
            </a:xfrm>
            <a:custGeom>
              <a:avLst/>
              <a:gdLst/>
              <a:ahLst/>
              <a:cxnLst/>
              <a:rect l="l" t="t" r="r" b="b"/>
              <a:pathLst>
                <a:path w="40988" h="54910" extrusionOk="0">
                  <a:moveTo>
                    <a:pt x="40589" y="0"/>
                  </a:moveTo>
                  <a:lnTo>
                    <a:pt x="0" y="54606"/>
                  </a:lnTo>
                  <a:lnTo>
                    <a:pt x="419" y="54909"/>
                  </a:lnTo>
                  <a:lnTo>
                    <a:pt x="40988" y="311"/>
                  </a:lnTo>
                  <a:lnTo>
                    <a:pt x="40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70"/>
            <p:cNvSpPr/>
            <p:nvPr/>
          </p:nvSpPr>
          <p:spPr>
            <a:xfrm>
              <a:off x="7490888" y="2380112"/>
              <a:ext cx="601845" cy="7056"/>
            </a:xfrm>
            <a:custGeom>
              <a:avLst/>
              <a:gdLst/>
              <a:ahLst/>
              <a:cxnLst/>
              <a:rect l="l" t="t" r="r" b="b"/>
              <a:pathLst>
                <a:path w="45546" h="534" extrusionOk="0">
                  <a:moveTo>
                    <a:pt x="1" y="0"/>
                  </a:moveTo>
                  <a:lnTo>
                    <a:pt x="1" y="533"/>
                  </a:lnTo>
                  <a:lnTo>
                    <a:pt x="45546" y="533"/>
                  </a:lnTo>
                  <a:lnTo>
                    <a:pt x="455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70"/>
            <p:cNvSpPr/>
            <p:nvPr/>
          </p:nvSpPr>
          <p:spPr>
            <a:xfrm>
              <a:off x="7431026" y="3107952"/>
              <a:ext cx="431265" cy="560974"/>
            </a:xfrm>
            <a:custGeom>
              <a:avLst/>
              <a:gdLst/>
              <a:ahLst/>
              <a:cxnLst/>
              <a:rect l="l" t="t" r="r" b="b"/>
              <a:pathLst>
                <a:path w="32637" h="42453" extrusionOk="0">
                  <a:moveTo>
                    <a:pt x="426" y="0"/>
                  </a:moveTo>
                  <a:lnTo>
                    <a:pt x="1" y="311"/>
                  </a:lnTo>
                  <a:lnTo>
                    <a:pt x="32238" y="42453"/>
                  </a:lnTo>
                  <a:lnTo>
                    <a:pt x="32637" y="42142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70"/>
            <p:cNvSpPr/>
            <p:nvPr/>
          </p:nvSpPr>
          <p:spPr>
            <a:xfrm>
              <a:off x="6476044" y="3136945"/>
              <a:ext cx="389258" cy="568030"/>
            </a:xfrm>
            <a:custGeom>
              <a:avLst/>
              <a:gdLst/>
              <a:ahLst/>
              <a:cxnLst/>
              <a:rect l="l" t="t" r="r" b="b"/>
              <a:pathLst>
                <a:path w="29458" h="42987" extrusionOk="0">
                  <a:moveTo>
                    <a:pt x="29005" y="0"/>
                  </a:moveTo>
                  <a:lnTo>
                    <a:pt x="1" y="42703"/>
                  </a:lnTo>
                  <a:lnTo>
                    <a:pt x="426" y="42986"/>
                  </a:lnTo>
                  <a:lnTo>
                    <a:pt x="29457" y="311"/>
                  </a:lnTo>
                  <a:lnTo>
                    <a:pt x="29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70"/>
            <p:cNvSpPr/>
            <p:nvPr/>
          </p:nvSpPr>
          <p:spPr>
            <a:xfrm>
              <a:off x="5709171" y="2838057"/>
              <a:ext cx="647196" cy="7060"/>
            </a:xfrm>
            <a:custGeom>
              <a:avLst/>
              <a:gdLst/>
              <a:ahLst/>
              <a:cxnLst/>
              <a:rect l="l" t="t" r="r" b="b"/>
              <a:pathLst>
                <a:path w="4470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44701" y="507"/>
                  </a:lnTo>
                  <a:lnTo>
                    <a:pt x="44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70"/>
            <p:cNvSpPr/>
            <p:nvPr/>
          </p:nvSpPr>
          <p:spPr>
            <a:xfrm>
              <a:off x="5802824" y="2092018"/>
              <a:ext cx="627131" cy="240909"/>
            </a:xfrm>
            <a:custGeom>
              <a:avLst/>
              <a:gdLst/>
              <a:ahLst/>
              <a:cxnLst/>
              <a:rect l="l" t="t" r="r" b="b"/>
              <a:pathLst>
                <a:path w="47456" h="18230" extrusionOk="0">
                  <a:moveTo>
                    <a:pt x="169" y="1"/>
                  </a:moveTo>
                  <a:lnTo>
                    <a:pt x="0" y="480"/>
                  </a:lnTo>
                  <a:lnTo>
                    <a:pt x="47260" y="18230"/>
                  </a:lnTo>
                  <a:lnTo>
                    <a:pt x="47456" y="1775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70"/>
            <p:cNvSpPr/>
            <p:nvPr/>
          </p:nvSpPr>
          <p:spPr>
            <a:xfrm>
              <a:off x="6195735" y="1414328"/>
              <a:ext cx="412620" cy="829694"/>
            </a:xfrm>
            <a:custGeom>
              <a:avLst/>
              <a:gdLst/>
              <a:ahLst/>
              <a:cxnLst/>
              <a:rect l="l" t="t" r="r" b="b"/>
              <a:pathLst>
                <a:path w="31226" h="62789" extrusionOk="0">
                  <a:moveTo>
                    <a:pt x="453" y="0"/>
                  </a:moveTo>
                  <a:lnTo>
                    <a:pt x="0" y="223"/>
                  </a:lnTo>
                  <a:lnTo>
                    <a:pt x="30753" y="62788"/>
                  </a:lnTo>
                  <a:lnTo>
                    <a:pt x="31225" y="62565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70"/>
            <p:cNvSpPr/>
            <p:nvPr/>
          </p:nvSpPr>
          <p:spPr>
            <a:xfrm>
              <a:off x="7797966" y="1307530"/>
              <a:ext cx="289713" cy="289713"/>
            </a:xfrm>
            <a:custGeom>
              <a:avLst/>
              <a:gdLst/>
              <a:ahLst/>
              <a:cxnLst/>
              <a:rect l="l" t="t" r="r" b="b"/>
              <a:pathLst>
                <a:path w="18061" h="18061" extrusionOk="0">
                  <a:moveTo>
                    <a:pt x="9027" y="0"/>
                  </a:moveTo>
                  <a:cubicBezTo>
                    <a:pt x="4052" y="0"/>
                    <a:pt x="1" y="4051"/>
                    <a:pt x="1" y="9027"/>
                  </a:cubicBezTo>
                  <a:cubicBezTo>
                    <a:pt x="1" y="14036"/>
                    <a:pt x="4052" y="18060"/>
                    <a:pt x="9027" y="18060"/>
                  </a:cubicBezTo>
                  <a:cubicBezTo>
                    <a:pt x="14010" y="18060"/>
                    <a:pt x="18061" y="14036"/>
                    <a:pt x="18061" y="9027"/>
                  </a:cubicBezTo>
                  <a:cubicBezTo>
                    <a:pt x="18061" y="4051"/>
                    <a:pt x="14010" y="0"/>
                    <a:pt x="9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70"/>
            <p:cNvSpPr/>
            <p:nvPr/>
          </p:nvSpPr>
          <p:spPr>
            <a:xfrm>
              <a:off x="7852989" y="1335074"/>
              <a:ext cx="184550" cy="107618"/>
            </a:xfrm>
            <a:custGeom>
              <a:avLst/>
              <a:gdLst/>
              <a:ahLst/>
              <a:cxnLst/>
              <a:rect l="l" t="t" r="r" b="b"/>
              <a:pathLst>
                <a:path w="11505" h="6709" extrusionOk="0">
                  <a:moveTo>
                    <a:pt x="4523" y="1"/>
                  </a:moveTo>
                  <a:cubicBezTo>
                    <a:pt x="4073" y="1"/>
                    <a:pt x="3616" y="48"/>
                    <a:pt x="3180" y="167"/>
                  </a:cubicBezTo>
                  <a:cubicBezTo>
                    <a:pt x="1128" y="754"/>
                    <a:pt x="0" y="3178"/>
                    <a:pt x="1378" y="6270"/>
                  </a:cubicBezTo>
                  <a:cubicBezTo>
                    <a:pt x="1378" y="6270"/>
                    <a:pt x="4417" y="6708"/>
                    <a:pt x="6910" y="6708"/>
                  </a:cubicBezTo>
                  <a:cubicBezTo>
                    <a:pt x="8156" y="6708"/>
                    <a:pt x="9266" y="6599"/>
                    <a:pt x="9790" y="6270"/>
                  </a:cubicBezTo>
                  <a:cubicBezTo>
                    <a:pt x="9790" y="6270"/>
                    <a:pt x="11505" y="727"/>
                    <a:pt x="9790" y="140"/>
                  </a:cubicBezTo>
                  <a:cubicBezTo>
                    <a:pt x="9586" y="68"/>
                    <a:pt x="9390" y="38"/>
                    <a:pt x="9206" y="38"/>
                  </a:cubicBezTo>
                  <a:cubicBezTo>
                    <a:pt x="8368" y="38"/>
                    <a:pt x="7764" y="646"/>
                    <a:pt x="7764" y="646"/>
                  </a:cubicBezTo>
                  <a:cubicBezTo>
                    <a:pt x="7764" y="646"/>
                    <a:pt x="619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70"/>
            <p:cNvSpPr/>
            <p:nvPr/>
          </p:nvSpPr>
          <p:spPr>
            <a:xfrm>
              <a:off x="7867939" y="1413983"/>
              <a:ext cx="28376" cy="28938"/>
            </a:xfrm>
            <a:custGeom>
              <a:avLst/>
              <a:gdLst/>
              <a:ahLst/>
              <a:cxnLst/>
              <a:rect l="l" t="t" r="r" b="b"/>
              <a:pathLst>
                <a:path w="1769" h="1804" extrusionOk="0">
                  <a:moveTo>
                    <a:pt x="871" y="1"/>
                  </a:moveTo>
                  <a:cubicBezTo>
                    <a:pt x="392" y="1"/>
                    <a:pt x="0" y="392"/>
                    <a:pt x="0" y="899"/>
                  </a:cubicBezTo>
                  <a:cubicBezTo>
                    <a:pt x="0" y="1378"/>
                    <a:pt x="392" y="1803"/>
                    <a:pt x="871" y="1803"/>
                  </a:cubicBezTo>
                  <a:cubicBezTo>
                    <a:pt x="1377" y="1803"/>
                    <a:pt x="1769" y="1378"/>
                    <a:pt x="1769" y="899"/>
                  </a:cubicBezTo>
                  <a:cubicBezTo>
                    <a:pt x="1769" y="392"/>
                    <a:pt x="1377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70"/>
            <p:cNvSpPr/>
            <p:nvPr/>
          </p:nvSpPr>
          <p:spPr>
            <a:xfrm>
              <a:off x="7989776" y="1413983"/>
              <a:ext cx="28392" cy="28938"/>
            </a:xfrm>
            <a:custGeom>
              <a:avLst/>
              <a:gdLst/>
              <a:ahLst/>
              <a:cxnLst/>
              <a:rect l="l" t="t" r="r" b="b"/>
              <a:pathLst>
                <a:path w="1770" h="1804" extrusionOk="0">
                  <a:moveTo>
                    <a:pt x="871" y="1"/>
                  </a:moveTo>
                  <a:cubicBezTo>
                    <a:pt x="392" y="1"/>
                    <a:pt x="0" y="392"/>
                    <a:pt x="0" y="899"/>
                  </a:cubicBezTo>
                  <a:cubicBezTo>
                    <a:pt x="0" y="1378"/>
                    <a:pt x="392" y="1803"/>
                    <a:pt x="871" y="1803"/>
                  </a:cubicBezTo>
                  <a:cubicBezTo>
                    <a:pt x="1378" y="1803"/>
                    <a:pt x="1769" y="1378"/>
                    <a:pt x="1769" y="899"/>
                  </a:cubicBezTo>
                  <a:cubicBezTo>
                    <a:pt x="1769" y="392"/>
                    <a:pt x="1378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70"/>
            <p:cNvSpPr/>
            <p:nvPr/>
          </p:nvSpPr>
          <p:spPr>
            <a:xfrm>
              <a:off x="7876923" y="1349431"/>
              <a:ext cx="133107" cy="217048"/>
            </a:xfrm>
            <a:custGeom>
              <a:avLst/>
              <a:gdLst/>
              <a:ahLst/>
              <a:cxnLst/>
              <a:rect l="l" t="t" r="r" b="b"/>
              <a:pathLst>
                <a:path w="8298" h="13531" extrusionOk="0">
                  <a:moveTo>
                    <a:pt x="4166" y="1"/>
                  </a:moveTo>
                  <a:cubicBezTo>
                    <a:pt x="1857" y="1"/>
                    <a:pt x="0" y="1884"/>
                    <a:pt x="0" y="4166"/>
                  </a:cubicBezTo>
                  <a:cubicBezTo>
                    <a:pt x="0" y="5544"/>
                    <a:pt x="649" y="6752"/>
                    <a:pt x="1661" y="7515"/>
                  </a:cubicBezTo>
                  <a:cubicBezTo>
                    <a:pt x="898" y="8636"/>
                    <a:pt x="311" y="10270"/>
                    <a:pt x="0" y="12180"/>
                  </a:cubicBezTo>
                  <a:cubicBezTo>
                    <a:pt x="1182" y="13024"/>
                    <a:pt x="2586" y="13531"/>
                    <a:pt x="4166" y="13531"/>
                  </a:cubicBezTo>
                  <a:cubicBezTo>
                    <a:pt x="5712" y="13531"/>
                    <a:pt x="7116" y="13024"/>
                    <a:pt x="8298" y="12180"/>
                  </a:cubicBezTo>
                  <a:cubicBezTo>
                    <a:pt x="7987" y="10270"/>
                    <a:pt x="7400" y="8636"/>
                    <a:pt x="6637" y="7515"/>
                  </a:cubicBezTo>
                  <a:cubicBezTo>
                    <a:pt x="7650" y="6752"/>
                    <a:pt x="8298" y="5544"/>
                    <a:pt x="8298" y="4166"/>
                  </a:cubicBezTo>
                  <a:cubicBezTo>
                    <a:pt x="8298" y="1884"/>
                    <a:pt x="6441" y="1"/>
                    <a:pt x="4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70"/>
            <p:cNvSpPr/>
            <p:nvPr/>
          </p:nvSpPr>
          <p:spPr>
            <a:xfrm>
              <a:off x="7876923" y="1343464"/>
              <a:ext cx="133107" cy="61982"/>
            </a:xfrm>
            <a:custGeom>
              <a:avLst/>
              <a:gdLst/>
              <a:ahLst/>
              <a:cxnLst/>
              <a:rect l="l" t="t" r="r" b="b"/>
              <a:pathLst>
                <a:path w="8298" h="3864" extrusionOk="0">
                  <a:moveTo>
                    <a:pt x="3867" y="0"/>
                  </a:moveTo>
                  <a:cubicBezTo>
                    <a:pt x="2955" y="0"/>
                    <a:pt x="258" y="195"/>
                    <a:pt x="0" y="2486"/>
                  </a:cubicBezTo>
                  <a:cubicBezTo>
                    <a:pt x="0" y="2486"/>
                    <a:pt x="730" y="3863"/>
                    <a:pt x="4166" y="3863"/>
                  </a:cubicBezTo>
                  <a:cubicBezTo>
                    <a:pt x="7569" y="3863"/>
                    <a:pt x="8298" y="2486"/>
                    <a:pt x="8298" y="2486"/>
                  </a:cubicBezTo>
                  <a:cubicBezTo>
                    <a:pt x="8040" y="195"/>
                    <a:pt x="5366" y="0"/>
                    <a:pt x="4463" y="0"/>
                  </a:cubicBezTo>
                  <a:cubicBezTo>
                    <a:pt x="4277" y="0"/>
                    <a:pt x="4166" y="8"/>
                    <a:pt x="4166" y="8"/>
                  </a:cubicBezTo>
                  <a:cubicBezTo>
                    <a:pt x="4166" y="8"/>
                    <a:pt x="4054" y="0"/>
                    <a:pt x="3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70"/>
            <p:cNvSpPr/>
            <p:nvPr/>
          </p:nvSpPr>
          <p:spPr>
            <a:xfrm>
              <a:off x="7648538" y="2746965"/>
              <a:ext cx="445721" cy="189594"/>
            </a:xfrm>
            <a:custGeom>
              <a:avLst/>
              <a:gdLst/>
              <a:ahLst/>
              <a:cxnLst/>
              <a:rect l="l" t="t" r="r" b="b"/>
              <a:pathLst>
                <a:path w="33731" h="14348" extrusionOk="0">
                  <a:moveTo>
                    <a:pt x="196" y="1"/>
                  </a:moveTo>
                  <a:lnTo>
                    <a:pt x="0" y="480"/>
                  </a:lnTo>
                  <a:lnTo>
                    <a:pt x="33528" y="14348"/>
                  </a:lnTo>
                  <a:lnTo>
                    <a:pt x="33730" y="13875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70"/>
            <p:cNvSpPr/>
            <p:nvPr/>
          </p:nvSpPr>
          <p:spPr>
            <a:xfrm>
              <a:off x="7140713" y="3138821"/>
              <a:ext cx="31951" cy="658308"/>
            </a:xfrm>
            <a:custGeom>
              <a:avLst/>
              <a:gdLst/>
              <a:ahLst/>
              <a:cxnLst/>
              <a:rect l="l" t="t" r="r" b="b"/>
              <a:pathLst>
                <a:path w="2418" h="49819" extrusionOk="0">
                  <a:moveTo>
                    <a:pt x="507" y="0"/>
                  </a:moveTo>
                  <a:lnTo>
                    <a:pt x="1" y="27"/>
                  </a:lnTo>
                  <a:lnTo>
                    <a:pt x="1884" y="49819"/>
                  </a:lnTo>
                  <a:lnTo>
                    <a:pt x="2418" y="49792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70"/>
            <p:cNvSpPr/>
            <p:nvPr/>
          </p:nvSpPr>
          <p:spPr>
            <a:xfrm>
              <a:off x="5833693" y="3047005"/>
              <a:ext cx="647156" cy="344198"/>
            </a:xfrm>
            <a:custGeom>
              <a:avLst/>
              <a:gdLst/>
              <a:ahLst/>
              <a:cxnLst/>
              <a:rect l="l" t="t" r="r" b="b"/>
              <a:pathLst>
                <a:path w="48975" h="26048" extrusionOk="0">
                  <a:moveTo>
                    <a:pt x="48725" y="1"/>
                  </a:moveTo>
                  <a:lnTo>
                    <a:pt x="0" y="25602"/>
                  </a:lnTo>
                  <a:lnTo>
                    <a:pt x="257" y="26048"/>
                  </a:lnTo>
                  <a:lnTo>
                    <a:pt x="48975" y="453"/>
                  </a:lnTo>
                  <a:lnTo>
                    <a:pt x="487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70"/>
            <p:cNvSpPr/>
            <p:nvPr/>
          </p:nvSpPr>
          <p:spPr>
            <a:xfrm>
              <a:off x="6889397" y="1480520"/>
              <a:ext cx="181825" cy="173183"/>
            </a:xfrm>
            <a:custGeom>
              <a:avLst/>
              <a:gdLst/>
              <a:ahLst/>
              <a:cxnLst/>
              <a:rect l="l" t="t" r="r" b="b"/>
              <a:pathLst>
                <a:path w="13760" h="13106" extrusionOk="0">
                  <a:moveTo>
                    <a:pt x="6893" y="1"/>
                  </a:moveTo>
                  <a:lnTo>
                    <a:pt x="4760" y="4301"/>
                  </a:lnTo>
                  <a:lnTo>
                    <a:pt x="0" y="5004"/>
                  </a:lnTo>
                  <a:lnTo>
                    <a:pt x="3437" y="8352"/>
                  </a:lnTo>
                  <a:lnTo>
                    <a:pt x="2620" y="13105"/>
                  </a:lnTo>
                  <a:lnTo>
                    <a:pt x="6893" y="10857"/>
                  </a:lnTo>
                  <a:lnTo>
                    <a:pt x="11140" y="13105"/>
                  </a:lnTo>
                  <a:lnTo>
                    <a:pt x="10330" y="8352"/>
                  </a:lnTo>
                  <a:lnTo>
                    <a:pt x="13759" y="5004"/>
                  </a:lnTo>
                  <a:lnTo>
                    <a:pt x="9006" y="4301"/>
                  </a:lnTo>
                  <a:lnTo>
                    <a:pt x="68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70"/>
            <p:cNvSpPr/>
            <p:nvPr/>
          </p:nvSpPr>
          <p:spPr>
            <a:xfrm>
              <a:off x="7618026" y="1788687"/>
              <a:ext cx="179948" cy="179499"/>
            </a:xfrm>
            <a:custGeom>
              <a:avLst/>
              <a:gdLst/>
              <a:ahLst/>
              <a:cxnLst/>
              <a:rect l="l" t="t" r="r" b="b"/>
              <a:pathLst>
                <a:path w="13618" h="13584" extrusionOk="0">
                  <a:moveTo>
                    <a:pt x="3883" y="0"/>
                  </a:moveTo>
                  <a:lnTo>
                    <a:pt x="3937" y="4807"/>
                  </a:lnTo>
                  <a:lnTo>
                    <a:pt x="0" y="7568"/>
                  </a:lnTo>
                  <a:lnTo>
                    <a:pt x="4612" y="9000"/>
                  </a:lnTo>
                  <a:lnTo>
                    <a:pt x="6023" y="13584"/>
                  </a:lnTo>
                  <a:lnTo>
                    <a:pt x="8804" y="9675"/>
                  </a:lnTo>
                  <a:lnTo>
                    <a:pt x="13618" y="9729"/>
                  </a:lnTo>
                  <a:lnTo>
                    <a:pt x="10749" y="5881"/>
                  </a:lnTo>
                  <a:lnTo>
                    <a:pt x="12295" y="1323"/>
                  </a:lnTo>
                  <a:lnTo>
                    <a:pt x="12295" y="1323"/>
                  </a:lnTo>
                  <a:lnTo>
                    <a:pt x="7738" y="2869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70"/>
            <p:cNvSpPr/>
            <p:nvPr/>
          </p:nvSpPr>
          <p:spPr>
            <a:xfrm>
              <a:off x="7942591" y="2510990"/>
              <a:ext cx="173183" cy="182102"/>
            </a:xfrm>
            <a:custGeom>
              <a:avLst/>
              <a:gdLst/>
              <a:ahLst/>
              <a:cxnLst/>
              <a:rect l="l" t="t" r="r" b="b"/>
              <a:pathLst>
                <a:path w="13106" h="13781" extrusionOk="0">
                  <a:moveTo>
                    <a:pt x="8103" y="0"/>
                  </a:moveTo>
                  <a:lnTo>
                    <a:pt x="4727" y="3457"/>
                  </a:lnTo>
                  <a:lnTo>
                    <a:pt x="1" y="2640"/>
                  </a:lnTo>
                  <a:lnTo>
                    <a:pt x="2249" y="6887"/>
                  </a:lnTo>
                  <a:lnTo>
                    <a:pt x="1" y="11140"/>
                  </a:lnTo>
                  <a:lnTo>
                    <a:pt x="1" y="11140"/>
                  </a:lnTo>
                  <a:lnTo>
                    <a:pt x="4727" y="10350"/>
                  </a:lnTo>
                  <a:lnTo>
                    <a:pt x="8103" y="13780"/>
                  </a:lnTo>
                  <a:lnTo>
                    <a:pt x="8778" y="9027"/>
                  </a:lnTo>
                  <a:lnTo>
                    <a:pt x="13105" y="6887"/>
                  </a:lnTo>
                  <a:lnTo>
                    <a:pt x="8778" y="4780"/>
                  </a:lnTo>
                  <a:lnTo>
                    <a:pt x="8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70"/>
            <p:cNvSpPr/>
            <p:nvPr/>
          </p:nvSpPr>
          <p:spPr>
            <a:xfrm>
              <a:off x="7627659" y="3239901"/>
              <a:ext cx="179961" cy="179591"/>
            </a:xfrm>
            <a:custGeom>
              <a:avLst/>
              <a:gdLst/>
              <a:ahLst/>
              <a:cxnLst/>
              <a:rect l="l" t="t" r="r" b="b"/>
              <a:pathLst>
                <a:path w="13619" h="13591" extrusionOk="0">
                  <a:moveTo>
                    <a:pt x="6023" y="0"/>
                  </a:moveTo>
                  <a:lnTo>
                    <a:pt x="4592" y="4591"/>
                  </a:lnTo>
                  <a:lnTo>
                    <a:pt x="1" y="6023"/>
                  </a:lnTo>
                  <a:lnTo>
                    <a:pt x="3943" y="8777"/>
                  </a:lnTo>
                  <a:lnTo>
                    <a:pt x="3883" y="13591"/>
                  </a:lnTo>
                  <a:lnTo>
                    <a:pt x="7738" y="10722"/>
                  </a:lnTo>
                  <a:lnTo>
                    <a:pt x="12295" y="12268"/>
                  </a:lnTo>
                  <a:lnTo>
                    <a:pt x="12295" y="12268"/>
                  </a:lnTo>
                  <a:lnTo>
                    <a:pt x="10749" y="7710"/>
                  </a:lnTo>
                  <a:lnTo>
                    <a:pt x="13618" y="3855"/>
                  </a:lnTo>
                  <a:lnTo>
                    <a:pt x="13618" y="3855"/>
                  </a:lnTo>
                  <a:lnTo>
                    <a:pt x="8811" y="3916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70"/>
            <p:cNvSpPr/>
            <p:nvPr/>
          </p:nvSpPr>
          <p:spPr>
            <a:xfrm>
              <a:off x="6903220" y="3564110"/>
              <a:ext cx="181745" cy="173183"/>
            </a:xfrm>
            <a:custGeom>
              <a:avLst/>
              <a:gdLst/>
              <a:ahLst/>
              <a:cxnLst/>
              <a:rect l="l" t="t" r="r" b="b"/>
              <a:pathLst>
                <a:path w="13754" h="13106" extrusionOk="0">
                  <a:moveTo>
                    <a:pt x="11140" y="1"/>
                  </a:moveTo>
                  <a:lnTo>
                    <a:pt x="6860" y="2249"/>
                  </a:lnTo>
                  <a:lnTo>
                    <a:pt x="2613" y="1"/>
                  </a:lnTo>
                  <a:lnTo>
                    <a:pt x="2613" y="1"/>
                  </a:lnTo>
                  <a:lnTo>
                    <a:pt x="3430" y="4754"/>
                  </a:lnTo>
                  <a:lnTo>
                    <a:pt x="1" y="8103"/>
                  </a:lnTo>
                  <a:lnTo>
                    <a:pt x="4753" y="8805"/>
                  </a:lnTo>
                  <a:lnTo>
                    <a:pt x="6860" y="13105"/>
                  </a:lnTo>
                  <a:lnTo>
                    <a:pt x="9000" y="8805"/>
                  </a:lnTo>
                  <a:lnTo>
                    <a:pt x="13753" y="8103"/>
                  </a:lnTo>
                  <a:lnTo>
                    <a:pt x="10323" y="4754"/>
                  </a:lnTo>
                  <a:lnTo>
                    <a:pt x="1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70"/>
            <p:cNvSpPr/>
            <p:nvPr/>
          </p:nvSpPr>
          <p:spPr>
            <a:xfrm>
              <a:off x="6176455" y="3249627"/>
              <a:ext cx="179869" cy="179512"/>
            </a:xfrm>
            <a:custGeom>
              <a:avLst/>
              <a:gdLst/>
              <a:ahLst/>
              <a:cxnLst/>
              <a:rect l="l" t="t" r="r" b="b"/>
              <a:pathLst>
                <a:path w="13612" h="13585" extrusionOk="0">
                  <a:moveTo>
                    <a:pt x="7596" y="0"/>
                  </a:moveTo>
                  <a:lnTo>
                    <a:pt x="4808" y="3909"/>
                  </a:lnTo>
                  <a:lnTo>
                    <a:pt x="1" y="3855"/>
                  </a:lnTo>
                  <a:lnTo>
                    <a:pt x="1" y="3855"/>
                  </a:lnTo>
                  <a:lnTo>
                    <a:pt x="2870" y="7704"/>
                  </a:lnTo>
                  <a:lnTo>
                    <a:pt x="1351" y="12261"/>
                  </a:lnTo>
                  <a:lnTo>
                    <a:pt x="5881" y="10715"/>
                  </a:lnTo>
                  <a:lnTo>
                    <a:pt x="9730" y="13584"/>
                  </a:lnTo>
                  <a:lnTo>
                    <a:pt x="9676" y="8777"/>
                  </a:lnTo>
                  <a:lnTo>
                    <a:pt x="13612" y="6016"/>
                  </a:lnTo>
                  <a:lnTo>
                    <a:pt x="9027" y="4584"/>
                  </a:lnTo>
                  <a:lnTo>
                    <a:pt x="75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70"/>
            <p:cNvSpPr/>
            <p:nvPr/>
          </p:nvSpPr>
          <p:spPr>
            <a:xfrm>
              <a:off x="5795293" y="2447964"/>
              <a:ext cx="172905" cy="182089"/>
            </a:xfrm>
            <a:custGeom>
              <a:avLst/>
              <a:gdLst/>
              <a:ahLst/>
              <a:cxnLst/>
              <a:rect l="l" t="t" r="r" b="b"/>
              <a:pathLst>
                <a:path w="13085" h="13780" extrusionOk="0">
                  <a:moveTo>
                    <a:pt x="4983" y="0"/>
                  </a:moveTo>
                  <a:lnTo>
                    <a:pt x="4308" y="4753"/>
                  </a:lnTo>
                  <a:lnTo>
                    <a:pt x="1" y="6893"/>
                  </a:lnTo>
                  <a:lnTo>
                    <a:pt x="4308" y="9027"/>
                  </a:lnTo>
                  <a:lnTo>
                    <a:pt x="4983" y="13780"/>
                  </a:lnTo>
                  <a:lnTo>
                    <a:pt x="8359" y="10323"/>
                  </a:lnTo>
                  <a:lnTo>
                    <a:pt x="13085" y="11140"/>
                  </a:lnTo>
                  <a:lnTo>
                    <a:pt x="10864" y="6893"/>
                  </a:lnTo>
                  <a:lnTo>
                    <a:pt x="13085" y="2640"/>
                  </a:lnTo>
                  <a:lnTo>
                    <a:pt x="8359" y="3430"/>
                  </a:lnTo>
                  <a:lnTo>
                    <a:pt x="49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70"/>
            <p:cNvSpPr/>
            <p:nvPr/>
          </p:nvSpPr>
          <p:spPr>
            <a:xfrm>
              <a:off x="6166729" y="1798321"/>
              <a:ext cx="179961" cy="179591"/>
            </a:xfrm>
            <a:custGeom>
              <a:avLst/>
              <a:gdLst/>
              <a:ahLst/>
              <a:cxnLst/>
              <a:rect l="l" t="t" r="r" b="b"/>
              <a:pathLst>
                <a:path w="13619" h="13591" extrusionOk="0">
                  <a:moveTo>
                    <a:pt x="9736" y="0"/>
                  </a:moveTo>
                  <a:lnTo>
                    <a:pt x="5881" y="2870"/>
                  </a:lnTo>
                  <a:lnTo>
                    <a:pt x="1351" y="1324"/>
                  </a:lnTo>
                  <a:lnTo>
                    <a:pt x="2904" y="5881"/>
                  </a:lnTo>
                  <a:lnTo>
                    <a:pt x="1" y="9736"/>
                  </a:lnTo>
                  <a:lnTo>
                    <a:pt x="4815" y="9675"/>
                  </a:lnTo>
                  <a:lnTo>
                    <a:pt x="7596" y="13591"/>
                  </a:lnTo>
                  <a:lnTo>
                    <a:pt x="9034" y="9000"/>
                  </a:lnTo>
                  <a:lnTo>
                    <a:pt x="13618" y="7569"/>
                  </a:lnTo>
                  <a:lnTo>
                    <a:pt x="9682" y="4814"/>
                  </a:lnTo>
                  <a:lnTo>
                    <a:pt x="9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70"/>
            <p:cNvSpPr/>
            <p:nvPr/>
          </p:nvSpPr>
          <p:spPr>
            <a:xfrm>
              <a:off x="8067596" y="2248240"/>
              <a:ext cx="289713" cy="289713"/>
            </a:xfrm>
            <a:custGeom>
              <a:avLst/>
              <a:gdLst/>
              <a:ahLst/>
              <a:cxnLst/>
              <a:rect l="l" t="t" r="r" b="b"/>
              <a:pathLst>
                <a:path w="18061" h="18061" extrusionOk="0">
                  <a:moveTo>
                    <a:pt x="9027" y="0"/>
                  </a:moveTo>
                  <a:cubicBezTo>
                    <a:pt x="4052" y="0"/>
                    <a:pt x="1" y="4051"/>
                    <a:pt x="1" y="9027"/>
                  </a:cubicBezTo>
                  <a:cubicBezTo>
                    <a:pt x="1" y="14036"/>
                    <a:pt x="4052" y="18060"/>
                    <a:pt x="9027" y="18060"/>
                  </a:cubicBezTo>
                  <a:cubicBezTo>
                    <a:pt x="14010" y="18060"/>
                    <a:pt x="18061" y="14036"/>
                    <a:pt x="18061" y="9027"/>
                  </a:cubicBezTo>
                  <a:cubicBezTo>
                    <a:pt x="18061" y="4051"/>
                    <a:pt x="14010" y="0"/>
                    <a:pt x="9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70"/>
            <p:cNvSpPr/>
            <p:nvPr/>
          </p:nvSpPr>
          <p:spPr>
            <a:xfrm>
              <a:off x="8122619" y="2275784"/>
              <a:ext cx="184550" cy="107618"/>
            </a:xfrm>
            <a:custGeom>
              <a:avLst/>
              <a:gdLst/>
              <a:ahLst/>
              <a:cxnLst/>
              <a:rect l="l" t="t" r="r" b="b"/>
              <a:pathLst>
                <a:path w="11505" h="6709" extrusionOk="0">
                  <a:moveTo>
                    <a:pt x="4523" y="1"/>
                  </a:moveTo>
                  <a:cubicBezTo>
                    <a:pt x="4073" y="1"/>
                    <a:pt x="3616" y="48"/>
                    <a:pt x="3180" y="167"/>
                  </a:cubicBezTo>
                  <a:cubicBezTo>
                    <a:pt x="1128" y="754"/>
                    <a:pt x="0" y="3178"/>
                    <a:pt x="1378" y="6270"/>
                  </a:cubicBezTo>
                  <a:cubicBezTo>
                    <a:pt x="1378" y="6270"/>
                    <a:pt x="4417" y="6708"/>
                    <a:pt x="6910" y="6708"/>
                  </a:cubicBezTo>
                  <a:cubicBezTo>
                    <a:pt x="8156" y="6708"/>
                    <a:pt x="9266" y="6599"/>
                    <a:pt x="9790" y="6270"/>
                  </a:cubicBezTo>
                  <a:cubicBezTo>
                    <a:pt x="9790" y="6270"/>
                    <a:pt x="11505" y="727"/>
                    <a:pt x="9790" y="140"/>
                  </a:cubicBezTo>
                  <a:cubicBezTo>
                    <a:pt x="9586" y="68"/>
                    <a:pt x="9390" y="38"/>
                    <a:pt x="9206" y="38"/>
                  </a:cubicBezTo>
                  <a:cubicBezTo>
                    <a:pt x="8368" y="38"/>
                    <a:pt x="7764" y="646"/>
                    <a:pt x="7764" y="646"/>
                  </a:cubicBezTo>
                  <a:cubicBezTo>
                    <a:pt x="7764" y="646"/>
                    <a:pt x="619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70"/>
            <p:cNvSpPr/>
            <p:nvPr/>
          </p:nvSpPr>
          <p:spPr>
            <a:xfrm>
              <a:off x="8137569" y="2354693"/>
              <a:ext cx="28376" cy="28938"/>
            </a:xfrm>
            <a:custGeom>
              <a:avLst/>
              <a:gdLst/>
              <a:ahLst/>
              <a:cxnLst/>
              <a:rect l="l" t="t" r="r" b="b"/>
              <a:pathLst>
                <a:path w="1769" h="1804" extrusionOk="0">
                  <a:moveTo>
                    <a:pt x="871" y="1"/>
                  </a:moveTo>
                  <a:cubicBezTo>
                    <a:pt x="392" y="1"/>
                    <a:pt x="0" y="392"/>
                    <a:pt x="0" y="899"/>
                  </a:cubicBezTo>
                  <a:cubicBezTo>
                    <a:pt x="0" y="1378"/>
                    <a:pt x="392" y="1803"/>
                    <a:pt x="871" y="1803"/>
                  </a:cubicBezTo>
                  <a:cubicBezTo>
                    <a:pt x="1377" y="1803"/>
                    <a:pt x="1769" y="1378"/>
                    <a:pt x="1769" y="899"/>
                  </a:cubicBezTo>
                  <a:cubicBezTo>
                    <a:pt x="1769" y="392"/>
                    <a:pt x="1377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70"/>
            <p:cNvSpPr/>
            <p:nvPr/>
          </p:nvSpPr>
          <p:spPr>
            <a:xfrm>
              <a:off x="8259406" y="2354693"/>
              <a:ext cx="28392" cy="28938"/>
            </a:xfrm>
            <a:custGeom>
              <a:avLst/>
              <a:gdLst/>
              <a:ahLst/>
              <a:cxnLst/>
              <a:rect l="l" t="t" r="r" b="b"/>
              <a:pathLst>
                <a:path w="1770" h="1804" extrusionOk="0">
                  <a:moveTo>
                    <a:pt x="871" y="1"/>
                  </a:moveTo>
                  <a:cubicBezTo>
                    <a:pt x="392" y="1"/>
                    <a:pt x="0" y="392"/>
                    <a:pt x="0" y="899"/>
                  </a:cubicBezTo>
                  <a:cubicBezTo>
                    <a:pt x="0" y="1378"/>
                    <a:pt x="392" y="1803"/>
                    <a:pt x="871" y="1803"/>
                  </a:cubicBezTo>
                  <a:cubicBezTo>
                    <a:pt x="1378" y="1803"/>
                    <a:pt x="1769" y="1378"/>
                    <a:pt x="1769" y="899"/>
                  </a:cubicBezTo>
                  <a:cubicBezTo>
                    <a:pt x="1769" y="392"/>
                    <a:pt x="1378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70"/>
            <p:cNvSpPr/>
            <p:nvPr/>
          </p:nvSpPr>
          <p:spPr>
            <a:xfrm>
              <a:off x="8146553" y="2290141"/>
              <a:ext cx="133107" cy="217048"/>
            </a:xfrm>
            <a:custGeom>
              <a:avLst/>
              <a:gdLst/>
              <a:ahLst/>
              <a:cxnLst/>
              <a:rect l="l" t="t" r="r" b="b"/>
              <a:pathLst>
                <a:path w="8298" h="13531" extrusionOk="0">
                  <a:moveTo>
                    <a:pt x="4166" y="1"/>
                  </a:moveTo>
                  <a:cubicBezTo>
                    <a:pt x="1857" y="1"/>
                    <a:pt x="0" y="1884"/>
                    <a:pt x="0" y="4166"/>
                  </a:cubicBezTo>
                  <a:cubicBezTo>
                    <a:pt x="0" y="5544"/>
                    <a:pt x="649" y="6752"/>
                    <a:pt x="1661" y="7515"/>
                  </a:cubicBezTo>
                  <a:cubicBezTo>
                    <a:pt x="898" y="8636"/>
                    <a:pt x="311" y="10270"/>
                    <a:pt x="0" y="12180"/>
                  </a:cubicBezTo>
                  <a:cubicBezTo>
                    <a:pt x="1182" y="13024"/>
                    <a:pt x="2586" y="13531"/>
                    <a:pt x="4166" y="13531"/>
                  </a:cubicBezTo>
                  <a:cubicBezTo>
                    <a:pt x="5712" y="13531"/>
                    <a:pt x="7116" y="13024"/>
                    <a:pt x="8298" y="12180"/>
                  </a:cubicBezTo>
                  <a:cubicBezTo>
                    <a:pt x="7987" y="10270"/>
                    <a:pt x="7400" y="8636"/>
                    <a:pt x="6637" y="7515"/>
                  </a:cubicBezTo>
                  <a:cubicBezTo>
                    <a:pt x="7650" y="6752"/>
                    <a:pt x="8298" y="5544"/>
                    <a:pt x="8298" y="4166"/>
                  </a:cubicBezTo>
                  <a:cubicBezTo>
                    <a:pt x="8298" y="1884"/>
                    <a:pt x="6441" y="1"/>
                    <a:pt x="4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70"/>
            <p:cNvSpPr/>
            <p:nvPr/>
          </p:nvSpPr>
          <p:spPr>
            <a:xfrm>
              <a:off x="8146553" y="2284174"/>
              <a:ext cx="133107" cy="61982"/>
            </a:xfrm>
            <a:custGeom>
              <a:avLst/>
              <a:gdLst/>
              <a:ahLst/>
              <a:cxnLst/>
              <a:rect l="l" t="t" r="r" b="b"/>
              <a:pathLst>
                <a:path w="8298" h="3864" extrusionOk="0">
                  <a:moveTo>
                    <a:pt x="3867" y="0"/>
                  </a:moveTo>
                  <a:cubicBezTo>
                    <a:pt x="2955" y="0"/>
                    <a:pt x="258" y="195"/>
                    <a:pt x="0" y="2486"/>
                  </a:cubicBezTo>
                  <a:cubicBezTo>
                    <a:pt x="0" y="2486"/>
                    <a:pt x="730" y="3863"/>
                    <a:pt x="4166" y="3863"/>
                  </a:cubicBezTo>
                  <a:cubicBezTo>
                    <a:pt x="7569" y="3863"/>
                    <a:pt x="8298" y="2486"/>
                    <a:pt x="8298" y="2486"/>
                  </a:cubicBezTo>
                  <a:cubicBezTo>
                    <a:pt x="8040" y="195"/>
                    <a:pt x="5366" y="0"/>
                    <a:pt x="4463" y="0"/>
                  </a:cubicBezTo>
                  <a:cubicBezTo>
                    <a:pt x="4277" y="0"/>
                    <a:pt x="4166" y="8"/>
                    <a:pt x="4166" y="8"/>
                  </a:cubicBezTo>
                  <a:cubicBezTo>
                    <a:pt x="4166" y="8"/>
                    <a:pt x="4054" y="0"/>
                    <a:pt x="3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70"/>
            <p:cNvSpPr/>
            <p:nvPr/>
          </p:nvSpPr>
          <p:spPr>
            <a:xfrm>
              <a:off x="8097907" y="2796039"/>
              <a:ext cx="289713" cy="289617"/>
            </a:xfrm>
            <a:custGeom>
              <a:avLst/>
              <a:gdLst/>
              <a:ahLst/>
              <a:cxnLst/>
              <a:rect l="l" t="t" r="r" b="b"/>
              <a:pathLst>
                <a:path w="18094" h="18088" extrusionOk="0">
                  <a:moveTo>
                    <a:pt x="9034" y="0"/>
                  </a:moveTo>
                  <a:cubicBezTo>
                    <a:pt x="4051" y="0"/>
                    <a:pt x="0" y="4051"/>
                    <a:pt x="0" y="9061"/>
                  </a:cubicBezTo>
                  <a:cubicBezTo>
                    <a:pt x="0" y="14036"/>
                    <a:pt x="4051" y="18087"/>
                    <a:pt x="9034" y="18087"/>
                  </a:cubicBezTo>
                  <a:cubicBezTo>
                    <a:pt x="14043" y="18087"/>
                    <a:pt x="18094" y="14036"/>
                    <a:pt x="18094" y="9061"/>
                  </a:cubicBezTo>
                  <a:cubicBezTo>
                    <a:pt x="18094" y="4051"/>
                    <a:pt x="14043" y="0"/>
                    <a:pt x="9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70"/>
            <p:cNvSpPr/>
            <p:nvPr/>
          </p:nvSpPr>
          <p:spPr>
            <a:xfrm>
              <a:off x="8156496" y="2818952"/>
              <a:ext cx="173405" cy="224194"/>
            </a:xfrm>
            <a:custGeom>
              <a:avLst/>
              <a:gdLst/>
              <a:ahLst/>
              <a:cxnLst/>
              <a:rect l="l" t="t" r="r" b="b"/>
              <a:pathLst>
                <a:path w="10830" h="14002" extrusionOk="0">
                  <a:moveTo>
                    <a:pt x="5429" y="1"/>
                  </a:moveTo>
                  <a:cubicBezTo>
                    <a:pt x="2417" y="1"/>
                    <a:pt x="0" y="2424"/>
                    <a:pt x="0" y="5435"/>
                  </a:cubicBezTo>
                  <a:lnTo>
                    <a:pt x="0" y="12862"/>
                  </a:lnTo>
                  <a:cubicBezTo>
                    <a:pt x="1732" y="13622"/>
                    <a:pt x="3582" y="14001"/>
                    <a:pt x="5428" y="14001"/>
                  </a:cubicBezTo>
                  <a:cubicBezTo>
                    <a:pt x="7273" y="14001"/>
                    <a:pt x="9115" y="13622"/>
                    <a:pt x="10830" y="12862"/>
                  </a:cubicBezTo>
                  <a:lnTo>
                    <a:pt x="10830" y="5435"/>
                  </a:lnTo>
                  <a:cubicBezTo>
                    <a:pt x="10830" y="2424"/>
                    <a:pt x="8413" y="1"/>
                    <a:pt x="5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70"/>
            <p:cNvSpPr/>
            <p:nvPr/>
          </p:nvSpPr>
          <p:spPr>
            <a:xfrm>
              <a:off x="8167737" y="2902729"/>
              <a:ext cx="28453" cy="28453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905" y="1"/>
                  </a:moveTo>
                  <a:cubicBezTo>
                    <a:pt x="399" y="1"/>
                    <a:pt x="1" y="399"/>
                    <a:pt x="1" y="879"/>
                  </a:cubicBezTo>
                  <a:cubicBezTo>
                    <a:pt x="1" y="1385"/>
                    <a:pt x="399" y="1777"/>
                    <a:pt x="905" y="1777"/>
                  </a:cubicBezTo>
                  <a:cubicBezTo>
                    <a:pt x="1378" y="1777"/>
                    <a:pt x="1776" y="1385"/>
                    <a:pt x="1776" y="879"/>
                  </a:cubicBezTo>
                  <a:cubicBezTo>
                    <a:pt x="1776" y="399"/>
                    <a:pt x="1378" y="1"/>
                    <a:pt x="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70"/>
            <p:cNvSpPr/>
            <p:nvPr/>
          </p:nvSpPr>
          <p:spPr>
            <a:xfrm>
              <a:off x="8289350" y="2902729"/>
              <a:ext cx="28885" cy="28453"/>
            </a:xfrm>
            <a:custGeom>
              <a:avLst/>
              <a:gdLst/>
              <a:ahLst/>
              <a:cxnLst/>
              <a:rect l="l" t="t" r="r" b="b"/>
              <a:pathLst>
                <a:path w="1804" h="1777" extrusionOk="0">
                  <a:moveTo>
                    <a:pt x="906" y="1"/>
                  </a:moveTo>
                  <a:cubicBezTo>
                    <a:pt x="399" y="1"/>
                    <a:pt x="1" y="399"/>
                    <a:pt x="1" y="879"/>
                  </a:cubicBezTo>
                  <a:cubicBezTo>
                    <a:pt x="1" y="1385"/>
                    <a:pt x="399" y="1777"/>
                    <a:pt x="906" y="1777"/>
                  </a:cubicBezTo>
                  <a:cubicBezTo>
                    <a:pt x="1378" y="1777"/>
                    <a:pt x="1803" y="1385"/>
                    <a:pt x="1803" y="879"/>
                  </a:cubicBezTo>
                  <a:cubicBezTo>
                    <a:pt x="1803" y="399"/>
                    <a:pt x="1378" y="1"/>
                    <a:pt x="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70"/>
            <p:cNvSpPr/>
            <p:nvPr/>
          </p:nvSpPr>
          <p:spPr>
            <a:xfrm>
              <a:off x="8176816" y="2838407"/>
              <a:ext cx="133312" cy="216220"/>
            </a:xfrm>
            <a:custGeom>
              <a:avLst/>
              <a:gdLst/>
              <a:ahLst/>
              <a:cxnLst/>
              <a:rect l="l" t="t" r="r" b="b"/>
              <a:pathLst>
                <a:path w="8326" h="13504" extrusionOk="0">
                  <a:moveTo>
                    <a:pt x="4160" y="1"/>
                  </a:moveTo>
                  <a:cubicBezTo>
                    <a:pt x="1857" y="1"/>
                    <a:pt x="1" y="1857"/>
                    <a:pt x="1" y="4160"/>
                  </a:cubicBezTo>
                  <a:cubicBezTo>
                    <a:pt x="1" y="5510"/>
                    <a:pt x="642" y="6718"/>
                    <a:pt x="1655" y="7481"/>
                  </a:cubicBezTo>
                  <a:cubicBezTo>
                    <a:pt x="899" y="8609"/>
                    <a:pt x="338" y="10236"/>
                    <a:pt x="28" y="12153"/>
                  </a:cubicBezTo>
                  <a:cubicBezTo>
                    <a:pt x="1182" y="12997"/>
                    <a:pt x="2613" y="13504"/>
                    <a:pt x="4160" y="13504"/>
                  </a:cubicBezTo>
                  <a:cubicBezTo>
                    <a:pt x="5706" y="13504"/>
                    <a:pt x="7144" y="12997"/>
                    <a:pt x="8298" y="12153"/>
                  </a:cubicBezTo>
                  <a:cubicBezTo>
                    <a:pt x="7988" y="10236"/>
                    <a:pt x="7393" y="8609"/>
                    <a:pt x="6664" y="7481"/>
                  </a:cubicBezTo>
                  <a:cubicBezTo>
                    <a:pt x="7650" y="6718"/>
                    <a:pt x="8325" y="5510"/>
                    <a:pt x="8325" y="4160"/>
                  </a:cubicBezTo>
                  <a:cubicBezTo>
                    <a:pt x="8325" y="1857"/>
                    <a:pt x="6468" y="1"/>
                    <a:pt x="4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70"/>
            <p:cNvSpPr/>
            <p:nvPr/>
          </p:nvSpPr>
          <p:spPr>
            <a:xfrm>
              <a:off x="8152925" y="2830321"/>
              <a:ext cx="91474" cy="74118"/>
            </a:xfrm>
            <a:custGeom>
              <a:avLst/>
              <a:gdLst/>
              <a:ahLst/>
              <a:cxnLst/>
              <a:rect l="l" t="t" r="r" b="b"/>
              <a:pathLst>
                <a:path w="5713" h="4629" extrusionOk="0">
                  <a:moveTo>
                    <a:pt x="4374" y="1"/>
                  </a:moveTo>
                  <a:cubicBezTo>
                    <a:pt x="3173" y="1"/>
                    <a:pt x="2080" y="1262"/>
                    <a:pt x="2080" y="1262"/>
                  </a:cubicBezTo>
                  <a:cubicBezTo>
                    <a:pt x="2080" y="1262"/>
                    <a:pt x="1" y="3065"/>
                    <a:pt x="1182" y="4611"/>
                  </a:cubicBezTo>
                  <a:cubicBezTo>
                    <a:pt x="1182" y="4611"/>
                    <a:pt x="1248" y="4628"/>
                    <a:pt x="1373" y="4628"/>
                  </a:cubicBezTo>
                  <a:cubicBezTo>
                    <a:pt x="1752" y="4628"/>
                    <a:pt x="2680" y="4468"/>
                    <a:pt x="3991" y="3173"/>
                  </a:cubicBezTo>
                  <a:cubicBezTo>
                    <a:pt x="5712" y="1431"/>
                    <a:pt x="5402" y="364"/>
                    <a:pt x="5402" y="364"/>
                  </a:cubicBezTo>
                  <a:cubicBezTo>
                    <a:pt x="5066" y="103"/>
                    <a:pt x="4716" y="1"/>
                    <a:pt x="4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70"/>
            <p:cNvSpPr/>
            <p:nvPr/>
          </p:nvSpPr>
          <p:spPr>
            <a:xfrm>
              <a:off x="8220497" y="2835525"/>
              <a:ext cx="110384" cy="71380"/>
            </a:xfrm>
            <a:custGeom>
              <a:avLst/>
              <a:gdLst/>
              <a:ahLst/>
              <a:cxnLst/>
              <a:rect l="l" t="t" r="r" b="b"/>
              <a:pathLst>
                <a:path w="6894" h="4458" extrusionOk="0">
                  <a:moveTo>
                    <a:pt x="1864" y="0"/>
                  </a:moveTo>
                  <a:cubicBezTo>
                    <a:pt x="1156" y="0"/>
                    <a:pt x="437" y="327"/>
                    <a:pt x="0" y="1416"/>
                  </a:cubicBezTo>
                  <a:cubicBezTo>
                    <a:pt x="0" y="1416"/>
                    <a:pt x="27" y="2794"/>
                    <a:pt x="2559" y="3894"/>
                  </a:cubicBezTo>
                  <a:cubicBezTo>
                    <a:pt x="3532" y="4325"/>
                    <a:pt x="4284" y="4457"/>
                    <a:pt x="4842" y="4457"/>
                  </a:cubicBezTo>
                  <a:cubicBezTo>
                    <a:pt x="5736" y="4457"/>
                    <a:pt x="6130" y="4117"/>
                    <a:pt x="6130" y="4117"/>
                  </a:cubicBezTo>
                  <a:cubicBezTo>
                    <a:pt x="6893" y="1727"/>
                    <a:pt x="3963" y="741"/>
                    <a:pt x="3963" y="741"/>
                  </a:cubicBezTo>
                  <a:cubicBezTo>
                    <a:pt x="3963" y="741"/>
                    <a:pt x="2928" y="0"/>
                    <a:pt x="1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70"/>
            <p:cNvSpPr/>
            <p:nvPr/>
          </p:nvSpPr>
          <p:spPr>
            <a:xfrm>
              <a:off x="7031067" y="3737299"/>
              <a:ext cx="289713" cy="289617"/>
            </a:xfrm>
            <a:custGeom>
              <a:avLst/>
              <a:gdLst/>
              <a:ahLst/>
              <a:cxnLst/>
              <a:rect l="l" t="t" r="r" b="b"/>
              <a:pathLst>
                <a:path w="18094" h="18088" extrusionOk="0">
                  <a:moveTo>
                    <a:pt x="9034" y="0"/>
                  </a:moveTo>
                  <a:cubicBezTo>
                    <a:pt x="4051" y="0"/>
                    <a:pt x="0" y="4051"/>
                    <a:pt x="0" y="9061"/>
                  </a:cubicBezTo>
                  <a:cubicBezTo>
                    <a:pt x="0" y="14036"/>
                    <a:pt x="4051" y="18087"/>
                    <a:pt x="9034" y="18087"/>
                  </a:cubicBezTo>
                  <a:cubicBezTo>
                    <a:pt x="14043" y="18087"/>
                    <a:pt x="18094" y="14036"/>
                    <a:pt x="18094" y="9061"/>
                  </a:cubicBezTo>
                  <a:cubicBezTo>
                    <a:pt x="18094" y="4051"/>
                    <a:pt x="14043" y="0"/>
                    <a:pt x="9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70"/>
            <p:cNvSpPr/>
            <p:nvPr/>
          </p:nvSpPr>
          <p:spPr>
            <a:xfrm>
              <a:off x="7089656" y="3760212"/>
              <a:ext cx="173405" cy="224194"/>
            </a:xfrm>
            <a:custGeom>
              <a:avLst/>
              <a:gdLst/>
              <a:ahLst/>
              <a:cxnLst/>
              <a:rect l="l" t="t" r="r" b="b"/>
              <a:pathLst>
                <a:path w="10830" h="14002" extrusionOk="0">
                  <a:moveTo>
                    <a:pt x="5429" y="1"/>
                  </a:moveTo>
                  <a:cubicBezTo>
                    <a:pt x="2417" y="1"/>
                    <a:pt x="0" y="2424"/>
                    <a:pt x="0" y="5435"/>
                  </a:cubicBezTo>
                  <a:lnTo>
                    <a:pt x="0" y="12862"/>
                  </a:lnTo>
                  <a:cubicBezTo>
                    <a:pt x="1732" y="13622"/>
                    <a:pt x="3582" y="14001"/>
                    <a:pt x="5428" y="14001"/>
                  </a:cubicBezTo>
                  <a:cubicBezTo>
                    <a:pt x="7273" y="14001"/>
                    <a:pt x="9115" y="13622"/>
                    <a:pt x="10830" y="12862"/>
                  </a:cubicBezTo>
                  <a:lnTo>
                    <a:pt x="10830" y="5435"/>
                  </a:lnTo>
                  <a:cubicBezTo>
                    <a:pt x="10830" y="2424"/>
                    <a:pt x="8413" y="1"/>
                    <a:pt x="5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70"/>
            <p:cNvSpPr/>
            <p:nvPr/>
          </p:nvSpPr>
          <p:spPr>
            <a:xfrm>
              <a:off x="7100897" y="3843989"/>
              <a:ext cx="28453" cy="28453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905" y="1"/>
                  </a:moveTo>
                  <a:cubicBezTo>
                    <a:pt x="399" y="1"/>
                    <a:pt x="1" y="399"/>
                    <a:pt x="1" y="879"/>
                  </a:cubicBezTo>
                  <a:cubicBezTo>
                    <a:pt x="1" y="1385"/>
                    <a:pt x="399" y="1777"/>
                    <a:pt x="905" y="1777"/>
                  </a:cubicBezTo>
                  <a:cubicBezTo>
                    <a:pt x="1378" y="1777"/>
                    <a:pt x="1776" y="1385"/>
                    <a:pt x="1776" y="879"/>
                  </a:cubicBezTo>
                  <a:cubicBezTo>
                    <a:pt x="1776" y="399"/>
                    <a:pt x="1378" y="1"/>
                    <a:pt x="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70"/>
            <p:cNvSpPr/>
            <p:nvPr/>
          </p:nvSpPr>
          <p:spPr>
            <a:xfrm>
              <a:off x="7222510" y="3843989"/>
              <a:ext cx="28885" cy="28453"/>
            </a:xfrm>
            <a:custGeom>
              <a:avLst/>
              <a:gdLst/>
              <a:ahLst/>
              <a:cxnLst/>
              <a:rect l="l" t="t" r="r" b="b"/>
              <a:pathLst>
                <a:path w="1804" h="1777" extrusionOk="0">
                  <a:moveTo>
                    <a:pt x="906" y="1"/>
                  </a:moveTo>
                  <a:cubicBezTo>
                    <a:pt x="399" y="1"/>
                    <a:pt x="1" y="399"/>
                    <a:pt x="1" y="879"/>
                  </a:cubicBezTo>
                  <a:cubicBezTo>
                    <a:pt x="1" y="1385"/>
                    <a:pt x="399" y="1777"/>
                    <a:pt x="906" y="1777"/>
                  </a:cubicBezTo>
                  <a:cubicBezTo>
                    <a:pt x="1378" y="1777"/>
                    <a:pt x="1803" y="1385"/>
                    <a:pt x="1803" y="879"/>
                  </a:cubicBezTo>
                  <a:cubicBezTo>
                    <a:pt x="1803" y="399"/>
                    <a:pt x="1378" y="1"/>
                    <a:pt x="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70"/>
            <p:cNvSpPr/>
            <p:nvPr/>
          </p:nvSpPr>
          <p:spPr>
            <a:xfrm>
              <a:off x="7109976" y="3779667"/>
              <a:ext cx="133312" cy="216220"/>
            </a:xfrm>
            <a:custGeom>
              <a:avLst/>
              <a:gdLst/>
              <a:ahLst/>
              <a:cxnLst/>
              <a:rect l="l" t="t" r="r" b="b"/>
              <a:pathLst>
                <a:path w="8326" h="13504" extrusionOk="0">
                  <a:moveTo>
                    <a:pt x="4160" y="1"/>
                  </a:moveTo>
                  <a:cubicBezTo>
                    <a:pt x="1857" y="1"/>
                    <a:pt x="1" y="1857"/>
                    <a:pt x="1" y="4160"/>
                  </a:cubicBezTo>
                  <a:cubicBezTo>
                    <a:pt x="1" y="5510"/>
                    <a:pt x="642" y="6718"/>
                    <a:pt x="1655" y="7481"/>
                  </a:cubicBezTo>
                  <a:cubicBezTo>
                    <a:pt x="899" y="8609"/>
                    <a:pt x="338" y="10236"/>
                    <a:pt x="28" y="12153"/>
                  </a:cubicBezTo>
                  <a:cubicBezTo>
                    <a:pt x="1182" y="12997"/>
                    <a:pt x="2613" y="13504"/>
                    <a:pt x="4160" y="13504"/>
                  </a:cubicBezTo>
                  <a:cubicBezTo>
                    <a:pt x="5706" y="13504"/>
                    <a:pt x="7144" y="12997"/>
                    <a:pt x="8298" y="12153"/>
                  </a:cubicBezTo>
                  <a:cubicBezTo>
                    <a:pt x="7988" y="10236"/>
                    <a:pt x="7393" y="8609"/>
                    <a:pt x="6664" y="7481"/>
                  </a:cubicBezTo>
                  <a:cubicBezTo>
                    <a:pt x="7650" y="6718"/>
                    <a:pt x="8325" y="5510"/>
                    <a:pt x="8325" y="4160"/>
                  </a:cubicBezTo>
                  <a:cubicBezTo>
                    <a:pt x="8325" y="1857"/>
                    <a:pt x="6468" y="1"/>
                    <a:pt x="4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70"/>
            <p:cNvSpPr/>
            <p:nvPr/>
          </p:nvSpPr>
          <p:spPr>
            <a:xfrm>
              <a:off x="7086085" y="3771581"/>
              <a:ext cx="91474" cy="74118"/>
            </a:xfrm>
            <a:custGeom>
              <a:avLst/>
              <a:gdLst/>
              <a:ahLst/>
              <a:cxnLst/>
              <a:rect l="l" t="t" r="r" b="b"/>
              <a:pathLst>
                <a:path w="5713" h="4629" extrusionOk="0">
                  <a:moveTo>
                    <a:pt x="4374" y="1"/>
                  </a:moveTo>
                  <a:cubicBezTo>
                    <a:pt x="3173" y="1"/>
                    <a:pt x="2080" y="1262"/>
                    <a:pt x="2080" y="1262"/>
                  </a:cubicBezTo>
                  <a:cubicBezTo>
                    <a:pt x="2080" y="1262"/>
                    <a:pt x="1" y="3065"/>
                    <a:pt x="1182" y="4611"/>
                  </a:cubicBezTo>
                  <a:cubicBezTo>
                    <a:pt x="1182" y="4611"/>
                    <a:pt x="1248" y="4628"/>
                    <a:pt x="1373" y="4628"/>
                  </a:cubicBezTo>
                  <a:cubicBezTo>
                    <a:pt x="1752" y="4628"/>
                    <a:pt x="2680" y="4468"/>
                    <a:pt x="3991" y="3173"/>
                  </a:cubicBezTo>
                  <a:cubicBezTo>
                    <a:pt x="5712" y="1431"/>
                    <a:pt x="5402" y="364"/>
                    <a:pt x="5402" y="364"/>
                  </a:cubicBezTo>
                  <a:cubicBezTo>
                    <a:pt x="5066" y="103"/>
                    <a:pt x="4716" y="1"/>
                    <a:pt x="4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70"/>
            <p:cNvSpPr/>
            <p:nvPr/>
          </p:nvSpPr>
          <p:spPr>
            <a:xfrm>
              <a:off x="7153657" y="3776785"/>
              <a:ext cx="110384" cy="71380"/>
            </a:xfrm>
            <a:custGeom>
              <a:avLst/>
              <a:gdLst/>
              <a:ahLst/>
              <a:cxnLst/>
              <a:rect l="l" t="t" r="r" b="b"/>
              <a:pathLst>
                <a:path w="6894" h="4458" extrusionOk="0">
                  <a:moveTo>
                    <a:pt x="1864" y="0"/>
                  </a:moveTo>
                  <a:cubicBezTo>
                    <a:pt x="1156" y="0"/>
                    <a:pt x="437" y="327"/>
                    <a:pt x="0" y="1416"/>
                  </a:cubicBezTo>
                  <a:cubicBezTo>
                    <a:pt x="0" y="1416"/>
                    <a:pt x="27" y="2794"/>
                    <a:pt x="2559" y="3894"/>
                  </a:cubicBezTo>
                  <a:cubicBezTo>
                    <a:pt x="3532" y="4325"/>
                    <a:pt x="4284" y="4457"/>
                    <a:pt x="4842" y="4457"/>
                  </a:cubicBezTo>
                  <a:cubicBezTo>
                    <a:pt x="5736" y="4457"/>
                    <a:pt x="6130" y="4117"/>
                    <a:pt x="6130" y="4117"/>
                  </a:cubicBezTo>
                  <a:cubicBezTo>
                    <a:pt x="6893" y="1727"/>
                    <a:pt x="3963" y="741"/>
                    <a:pt x="3963" y="741"/>
                  </a:cubicBezTo>
                  <a:cubicBezTo>
                    <a:pt x="3963" y="741"/>
                    <a:pt x="2928" y="0"/>
                    <a:pt x="1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70"/>
            <p:cNvSpPr/>
            <p:nvPr/>
          </p:nvSpPr>
          <p:spPr>
            <a:xfrm>
              <a:off x="7057699" y="1017873"/>
              <a:ext cx="289677" cy="289581"/>
            </a:xfrm>
            <a:custGeom>
              <a:avLst/>
              <a:gdLst/>
              <a:ahLst/>
              <a:cxnLst/>
              <a:rect l="l" t="t" r="r" b="b"/>
              <a:pathLst>
                <a:path w="18094" h="18088" extrusionOk="0">
                  <a:moveTo>
                    <a:pt x="9034" y="0"/>
                  </a:moveTo>
                  <a:cubicBezTo>
                    <a:pt x="4051" y="0"/>
                    <a:pt x="0" y="4051"/>
                    <a:pt x="0" y="9061"/>
                  </a:cubicBezTo>
                  <a:cubicBezTo>
                    <a:pt x="0" y="14036"/>
                    <a:pt x="4051" y="18087"/>
                    <a:pt x="9034" y="18087"/>
                  </a:cubicBezTo>
                  <a:cubicBezTo>
                    <a:pt x="14043" y="18087"/>
                    <a:pt x="18094" y="14036"/>
                    <a:pt x="18094" y="9061"/>
                  </a:cubicBezTo>
                  <a:cubicBezTo>
                    <a:pt x="18094" y="4051"/>
                    <a:pt x="14043" y="0"/>
                    <a:pt x="9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70"/>
            <p:cNvSpPr/>
            <p:nvPr/>
          </p:nvSpPr>
          <p:spPr>
            <a:xfrm>
              <a:off x="7116281" y="1040784"/>
              <a:ext cx="173384" cy="224166"/>
            </a:xfrm>
            <a:custGeom>
              <a:avLst/>
              <a:gdLst/>
              <a:ahLst/>
              <a:cxnLst/>
              <a:rect l="l" t="t" r="r" b="b"/>
              <a:pathLst>
                <a:path w="10830" h="14002" extrusionOk="0">
                  <a:moveTo>
                    <a:pt x="5429" y="1"/>
                  </a:moveTo>
                  <a:cubicBezTo>
                    <a:pt x="2417" y="1"/>
                    <a:pt x="0" y="2424"/>
                    <a:pt x="0" y="5435"/>
                  </a:cubicBezTo>
                  <a:lnTo>
                    <a:pt x="0" y="12862"/>
                  </a:lnTo>
                  <a:cubicBezTo>
                    <a:pt x="1732" y="13622"/>
                    <a:pt x="3582" y="14001"/>
                    <a:pt x="5428" y="14001"/>
                  </a:cubicBezTo>
                  <a:cubicBezTo>
                    <a:pt x="7273" y="14001"/>
                    <a:pt x="9115" y="13622"/>
                    <a:pt x="10830" y="12862"/>
                  </a:cubicBezTo>
                  <a:lnTo>
                    <a:pt x="10830" y="5435"/>
                  </a:lnTo>
                  <a:cubicBezTo>
                    <a:pt x="10830" y="2424"/>
                    <a:pt x="8413" y="1"/>
                    <a:pt x="5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70"/>
            <p:cNvSpPr/>
            <p:nvPr/>
          </p:nvSpPr>
          <p:spPr>
            <a:xfrm>
              <a:off x="7127520" y="1124550"/>
              <a:ext cx="28449" cy="28449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905" y="1"/>
                  </a:moveTo>
                  <a:cubicBezTo>
                    <a:pt x="399" y="1"/>
                    <a:pt x="1" y="399"/>
                    <a:pt x="1" y="879"/>
                  </a:cubicBezTo>
                  <a:cubicBezTo>
                    <a:pt x="1" y="1385"/>
                    <a:pt x="399" y="1777"/>
                    <a:pt x="905" y="1777"/>
                  </a:cubicBezTo>
                  <a:cubicBezTo>
                    <a:pt x="1378" y="1777"/>
                    <a:pt x="1776" y="1385"/>
                    <a:pt x="1776" y="879"/>
                  </a:cubicBezTo>
                  <a:cubicBezTo>
                    <a:pt x="1776" y="399"/>
                    <a:pt x="1378" y="1"/>
                    <a:pt x="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70"/>
            <p:cNvSpPr/>
            <p:nvPr/>
          </p:nvSpPr>
          <p:spPr>
            <a:xfrm>
              <a:off x="7249119" y="1124550"/>
              <a:ext cx="28881" cy="28449"/>
            </a:xfrm>
            <a:custGeom>
              <a:avLst/>
              <a:gdLst/>
              <a:ahLst/>
              <a:cxnLst/>
              <a:rect l="l" t="t" r="r" b="b"/>
              <a:pathLst>
                <a:path w="1804" h="1777" extrusionOk="0">
                  <a:moveTo>
                    <a:pt x="906" y="1"/>
                  </a:moveTo>
                  <a:cubicBezTo>
                    <a:pt x="399" y="1"/>
                    <a:pt x="1" y="399"/>
                    <a:pt x="1" y="879"/>
                  </a:cubicBezTo>
                  <a:cubicBezTo>
                    <a:pt x="1" y="1385"/>
                    <a:pt x="399" y="1777"/>
                    <a:pt x="906" y="1777"/>
                  </a:cubicBezTo>
                  <a:cubicBezTo>
                    <a:pt x="1378" y="1777"/>
                    <a:pt x="1803" y="1385"/>
                    <a:pt x="1803" y="879"/>
                  </a:cubicBezTo>
                  <a:cubicBezTo>
                    <a:pt x="1803" y="399"/>
                    <a:pt x="1378" y="1"/>
                    <a:pt x="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70"/>
            <p:cNvSpPr/>
            <p:nvPr/>
          </p:nvSpPr>
          <p:spPr>
            <a:xfrm>
              <a:off x="7136598" y="1060236"/>
              <a:ext cx="133296" cy="216193"/>
            </a:xfrm>
            <a:custGeom>
              <a:avLst/>
              <a:gdLst/>
              <a:ahLst/>
              <a:cxnLst/>
              <a:rect l="l" t="t" r="r" b="b"/>
              <a:pathLst>
                <a:path w="8326" h="13504" extrusionOk="0">
                  <a:moveTo>
                    <a:pt x="4160" y="1"/>
                  </a:moveTo>
                  <a:cubicBezTo>
                    <a:pt x="1857" y="1"/>
                    <a:pt x="1" y="1857"/>
                    <a:pt x="1" y="4160"/>
                  </a:cubicBezTo>
                  <a:cubicBezTo>
                    <a:pt x="1" y="5510"/>
                    <a:pt x="642" y="6718"/>
                    <a:pt x="1655" y="7481"/>
                  </a:cubicBezTo>
                  <a:cubicBezTo>
                    <a:pt x="899" y="8609"/>
                    <a:pt x="338" y="10236"/>
                    <a:pt x="28" y="12153"/>
                  </a:cubicBezTo>
                  <a:cubicBezTo>
                    <a:pt x="1182" y="12997"/>
                    <a:pt x="2613" y="13504"/>
                    <a:pt x="4160" y="13504"/>
                  </a:cubicBezTo>
                  <a:cubicBezTo>
                    <a:pt x="5706" y="13504"/>
                    <a:pt x="7144" y="12997"/>
                    <a:pt x="8298" y="12153"/>
                  </a:cubicBezTo>
                  <a:cubicBezTo>
                    <a:pt x="7988" y="10236"/>
                    <a:pt x="7393" y="8609"/>
                    <a:pt x="6664" y="7481"/>
                  </a:cubicBezTo>
                  <a:cubicBezTo>
                    <a:pt x="7650" y="6718"/>
                    <a:pt x="8325" y="5510"/>
                    <a:pt x="8325" y="4160"/>
                  </a:cubicBezTo>
                  <a:cubicBezTo>
                    <a:pt x="8325" y="1857"/>
                    <a:pt x="6468" y="1"/>
                    <a:pt x="4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70"/>
            <p:cNvSpPr/>
            <p:nvPr/>
          </p:nvSpPr>
          <p:spPr>
            <a:xfrm>
              <a:off x="7112711" y="1052151"/>
              <a:ext cx="91463" cy="74108"/>
            </a:xfrm>
            <a:custGeom>
              <a:avLst/>
              <a:gdLst/>
              <a:ahLst/>
              <a:cxnLst/>
              <a:rect l="l" t="t" r="r" b="b"/>
              <a:pathLst>
                <a:path w="5713" h="4629" extrusionOk="0">
                  <a:moveTo>
                    <a:pt x="4374" y="1"/>
                  </a:moveTo>
                  <a:cubicBezTo>
                    <a:pt x="3173" y="1"/>
                    <a:pt x="2080" y="1262"/>
                    <a:pt x="2080" y="1262"/>
                  </a:cubicBezTo>
                  <a:cubicBezTo>
                    <a:pt x="2080" y="1262"/>
                    <a:pt x="1" y="3065"/>
                    <a:pt x="1182" y="4611"/>
                  </a:cubicBezTo>
                  <a:cubicBezTo>
                    <a:pt x="1182" y="4611"/>
                    <a:pt x="1248" y="4628"/>
                    <a:pt x="1373" y="4628"/>
                  </a:cubicBezTo>
                  <a:cubicBezTo>
                    <a:pt x="1752" y="4628"/>
                    <a:pt x="2680" y="4468"/>
                    <a:pt x="3991" y="3173"/>
                  </a:cubicBezTo>
                  <a:cubicBezTo>
                    <a:pt x="5712" y="1431"/>
                    <a:pt x="5402" y="364"/>
                    <a:pt x="5402" y="364"/>
                  </a:cubicBezTo>
                  <a:cubicBezTo>
                    <a:pt x="5066" y="103"/>
                    <a:pt x="4716" y="1"/>
                    <a:pt x="4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70"/>
            <p:cNvSpPr/>
            <p:nvPr/>
          </p:nvSpPr>
          <p:spPr>
            <a:xfrm>
              <a:off x="7180274" y="1057354"/>
              <a:ext cx="110370" cy="71371"/>
            </a:xfrm>
            <a:custGeom>
              <a:avLst/>
              <a:gdLst/>
              <a:ahLst/>
              <a:cxnLst/>
              <a:rect l="l" t="t" r="r" b="b"/>
              <a:pathLst>
                <a:path w="6894" h="4458" extrusionOk="0">
                  <a:moveTo>
                    <a:pt x="1864" y="0"/>
                  </a:moveTo>
                  <a:cubicBezTo>
                    <a:pt x="1156" y="0"/>
                    <a:pt x="437" y="327"/>
                    <a:pt x="0" y="1416"/>
                  </a:cubicBezTo>
                  <a:cubicBezTo>
                    <a:pt x="0" y="1416"/>
                    <a:pt x="27" y="2794"/>
                    <a:pt x="2559" y="3894"/>
                  </a:cubicBezTo>
                  <a:cubicBezTo>
                    <a:pt x="3532" y="4325"/>
                    <a:pt x="4284" y="4457"/>
                    <a:pt x="4842" y="4457"/>
                  </a:cubicBezTo>
                  <a:cubicBezTo>
                    <a:pt x="5736" y="4457"/>
                    <a:pt x="6130" y="4117"/>
                    <a:pt x="6130" y="4117"/>
                  </a:cubicBezTo>
                  <a:cubicBezTo>
                    <a:pt x="6893" y="1727"/>
                    <a:pt x="3963" y="741"/>
                    <a:pt x="3963" y="741"/>
                  </a:cubicBezTo>
                  <a:cubicBezTo>
                    <a:pt x="3963" y="741"/>
                    <a:pt x="2928" y="0"/>
                    <a:pt x="1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70"/>
            <p:cNvSpPr/>
            <p:nvPr/>
          </p:nvSpPr>
          <p:spPr>
            <a:xfrm>
              <a:off x="6012289" y="1124673"/>
              <a:ext cx="289677" cy="289581"/>
            </a:xfrm>
            <a:custGeom>
              <a:avLst/>
              <a:gdLst/>
              <a:ahLst/>
              <a:cxnLst/>
              <a:rect l="l" t="t" r="r" b="b"/>
              <a:pathLst>
                <a:path w="18094" h="18088" extrusionOk="0">
                  <a:moveTo>
                    <a:pt x="9034" y="0"/>
                  </a:moveTo>
                  <a:cubicBezTo>
                    <a:pt x="4051" y="0"/>
                    <a:pt x="0" y="4051"/>
                    <a:pt x="0" y="9061"/>
                  </a:cubicBezTo>
                  <a:cubicBezTo>
                    <a:pt x="0" y="14036"/>
                    <a:pt x="4051" y="18087"/>
                    <a:pt x="9034" y="18087"/>
                  </a:cubicBezTo>
                  <a:cubicBezTo>
                    <a:pt x="14043" y="18087"/>
                    <a:pt x="18094" y="14036"/>
                    <a:pt x="18094" y="9061"/>
                  </a:cubicBezTo>
                  <a:cubicBezTo>
                    <a:pt x="18094" y="4051"/>
                    <a:pt x="14043" y="0"/>
                    <a:pt x="9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70"/>
            <p:cNvSpPr/>
            <p:nvPr/>
          </p:nvSpPr>
          <p:spPr>
            <a:xfrm>
              <a:off x="6070871" y="1147584"/>
              <a:ext cx="173388" cy="224172"/>
            </a:xfrm>
            <a:custGeom>
              <a:avLst/>
              <a:gdLst/>
              <a:ahLst/>
              <a:cxnLst/>
              <a:rect l="l" t="t" r="r" b="b"/>
              <a:pathLst>
                <a:path w="10830" h="14002" extrusionOk="0">
                  <a:moveTo>
                    <a:pt x="5429" y="1"/>
                  </a:moveTo>
                  <a:cubicBezTo>
                    <a:pt x="2417" y="1"/>
                    <a:pt x="0" y="2424"/>
                    <a:pt x="0" y="5435"/>
                  </a:cubicBezTo>
                  <a:lnTo>
                    <a:pt x="0" y="12862"/>
                  </a:lnTo>
                  <a:cubicBezTo>
                    <a:pt x="1732" y="13622"/>
                    <a:pt x="3582" y="14001"/>
                    <a:pt x="5428" y="14001"/>
                  </a:cubicBezTo>
                  <a:cubicBezTo>
                    <a:pt x="7273" y="14001"/>
                    <a:pt x="9115" y="13622"/>
                    <a:pt x="10830" y="12862"/>
                  </a:cubicBezTo>
                  <a:lnTo>
                    <a:pt x="10830" y="5435"/>
                  </a:lnTo>
                  <a:cubicBezTo>
                    <a:pt x="10830" y="2424"/>
                    <a:pt x="8413" y="1"/>
                    <a:pt x="5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70"/>
            <p:cNvSpPr/>
            <p:nvPr/>
          </p:nvSpPr>
          <p:spPr>
            <a:xfrm>
              <a:off x="6082110" y="1231350"/>
              <a:ext cx="28449" cy="28449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905" y="1"/>
                  </a:moveTo>
                  <a:cubicBezTo>
                    <a:pt x="399" y="1"/>
                    <a:pt x="1" y="399"/>
                    <a:pt x="1" y="879"/>
                  </a:cubicBezTo>
                  <a:cubicBezTo>
                    <a:pt x="1" y="1385"/>
                    <a:pt x="399" y="1777"/>
                    <a:pt x="905" y="1777"/>
                  </a:cubicBezTo>
                  <a:cubicBezTo>
                    <a:pt x="1378" y="1777"/>
                    <a:pt x="1776" y="1385"/>
                    <a:pt x="1776" y="879"/>
                  </a:cubicBezTo>
                  <a:cubicBezTo>
                    <a:pt x="1776" y="399"/>
                    <a:pt x="1378" y="1"/>
                    <a:pt x="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70"/>
            <p:cNvSpPr/>
            <p:nvPr/>
          </p:nvSpPr>
          <p:spPr>
            <a:xfrm>
              <a:off x="6203709" y="1231350"/>
              <a:ext cx="28881" cy="28449"/>
            </a:xfrm>
            <a:custGeom>
              <a:avLst/>
              <a:gdLst/>
              <a:ahLst/>
              <a:cxnLst/>
              <a:rect l="l" t="t" r="r" b="b"/>
              <a:pathLst>
                <a:path w="1804" h="1777" extrusionOk="0">
                  <a:moveTo>
                    <a:pt x="906" y="1"/>
                  </a:moveTo>
                  <a:cubicBezTo>
                    <a:pt x="399" y="1"/>
                    <a:pt x="1" y="399"/>
                    <a:pt x="1" y="879"/>
                  </a:cubicBezTo>
                  <a:cubicBezTo>
                    <a:pt x="1" y="1385"/>
                    <a:pt x="399" y="1777"/>
                    <a:pt x="906" y="1777"/>
                  </a:cubicBezTo>
                  <a:cubicBezTo>
                    <a:pt x="1378" y="1777"/>
                    <a:pt x="1803" y="1385"/>
                    <a:pt x="1803" y="879"/>
                  </a:cubicBezTo>
                  <a:cubicBezTo>
                    <a:pt x="1803" y="399"/>
                    <a:pt x="1378" y="1"/>
                    <a:pt x="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70"/>
            <p:cNvSpPr/>
            <p:nvPr/>
          </p:nvSpPr>
          <p:spPr>
            <a:xfrm>
              <a:off x="6091188" y="1167036"/>
              <a:ext cx="133296" cy="216193"/>
            </a:xfrm>
            <a:custGeom>
              <a:avLst/>
              <a:gdLst/>
              <a:ahLst/>
              <a:cxnLst/>
              <a:rect l="l" t="t" r="r" b="b"/>
              <a:pathLst>
                <a:path w="8326" h="13504" extrusionOk="0">
                  <a:moveTo>
                    <a:pt x="4160" y="1"/>
                  </a:moveTo>
                  <a:cubicBezTo>
                    <a:pt x="1857" y="1"/>
                    <a:pt x="1" y="1857"/>
                    <a:pt x="1" y="4160"/>
                  </a:cubicBezTo>
                  <a:cubicBezTo>
                    <a:pt x="1" y="5510"/>
                    <a:pt x="642" y="6718"/>
                    <a:pt x="1655" y="7481"/>
                  </a:cubicBezTo>
                  <a:cubicBezTo>
                    <a:pt x="899" y="8609"/>
                    <a:pt x="338" y="10236"/>
                    <a:pt x="28" y="12153"/>
                  </a:cubicBezTo>
                  <a:cubicBezTo>
                    <a:pt x="1182" y="12997"/>
                    <a:pt x="2613" y="13504"/>
                    <a:pt x="4160" y="13504"/>
                  </a:cubicBezTo>
                  <a:cubicBezTo>
                    <a:pt x="5706" y="13504"/>
                    <a:pt x="7144" y="12997"/>
                    <a:pt x="8298" y="12153"/>
                  </a:cubicBezTo>
                  <a:cubicBezTo>
                    <a:pt x="7988" y="10236"/>
                    <a:pt x="7393" y="8609"/>
                    <a:pt x="6664" y="7481"/>
                  </a:cubicBezTo>
                  <a:cubicBezTo>
                    <a:pt x="7650" y="6718"/>
                    <a:pt x="8325" y="5510"/>
                    <a:pt x="8325" y="4160"/>
                  </a:cubicBezTo>
                  <a:cubicBezTo>
                    <a:pt x="8325" y="1857"/>
                    <a:pt x="6468" y="1"/>
                    <a:pt x="4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70"/>
            <p:cNvSpPr/>
            <p:nvPr/>
          </p:nvSpPr>
          <p:spPr>
            <a:xfrm>
              <a:off x="6067301" y="1158951"/>
              <a:ext cx="91465" cy="74110"/>
            </a:xfrm>
            <a:custGeom>
              <a:avLst/>
              <a:gdLst/>
              <a:ahLst/>
              <a:cxnLst/>
              <a:rect l="l" t="t" r="r" b="b"/>
              <a:pathLst>
                <a:path w="5713" h="4629" extrusionOk="0">
                  <a:moveTo>
                    <a:pt x="4374" y="1"/>
                  </a:moveTo>
                  <a:cubicBezTo>
                    <a:pt x="3173" y="1"/>
                    <a:pt x="2080" y="1262"/>
                    <a:pt x="2080" y="1262"/>
                  </a:cubicBezTo>
                  <a:cubicBezTo>
                    <a:pt x="2080" y="1262"/>
                    <a:pt x="1" y="3065"/>
                    <a:pt x="1182" y="4611"/>
                  </a:cubicBezTo>
                  <a:cubicBezTo>
                    <a:pt x="1182" y="4611"/>
                    <a:pt x="1248" y="4628"/>
                    <a:pt x="1373" y="4628"/>
                  </a:cubicBezTo>
                  <a:cubicBezTo>
                    <a:pt x="1752" y="4628"/>
                    <a:pt x="2680" y="4468"/>
                    <a:pt x="3991" y="3173"/>
                  </a:cubicBezTo>
                  <a:cubicBezTo>
                    <a:pt x="5712" y="1431"/>
                    <a:pt x="5402" y="364"/>
                    <a:pt x="5402" y="364"/>
                  </a:cubicBezTo>
                  <a:cubicBezTo>
                    <a:pt x="5066" y="103"/>
                    <a:pt x="4716" y="1"/>
                    <a:pt x="4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70"/>
            <p:cNvSpPr/>
            <p:nvPr/>
          </p:nvSpPr>
          <p:spPr>
            <a:xfrm>
              <a:off x="6134864" y="1164154"/>
              <a:ext cx="110370" cy="71371"/>
            </a:xfrm>
            <a:custGeom>
              <a:avLst/>
              <a:gdLst/>
              <a:ahLst/>
              <a:cxnLst/>
              <a:rect l="l" t="t" r="r" b="b"/>
              <a:pathLst>
                <a:path w="6894" h="4458" extrusionOk="0">
                  <a:moveTo>
                    <a:pt x="1864" y="0"/>
                  </a:moveTo>
                  <a:cubicBezTo>
                    <a:pt x="1156" y="0"/>
                    <a:pt x="437" y="327"/>
                    <a:pt x="0" y="1416"/>
                  </a:cubicBezTo>
                  <a:cubicBezTo>
                    <a:pt x="0" y="1416"/>
                    <a:pt x="27" y="2794"/>
                    <a:pt x="2559" y="3894"/>
                  </a:cubicBezTo>
                  <a:cubicBezTo>
                    <a:pt x="3532" y="4325"/>
                    <a:pt x="4284" y="4457"/>
                    <a:pt x="4842" y="4457"/>
                  </a:cubicBezTo>
                  <a:cubicBezTo>
                    <a:pt x="5736" y="4457"/>
                    <a:pt x="6130" y="4117"/>
                    <a:pt x="6130" y="4117"/>
                  </a:cubicBezTo>
                  <a:cubicBezTo>
                    <a:pt x="6893" y="1727"/>
                    <a:pt x="3963" y="741"/>
                    <a:pt x="3963" y="741"/>
                  </a:cubicBezTo>
                  <a:cubicBezTo>
                    <a:pt x="3963" y="741"/>
                    <a:pt x="2928" y="0"/>
                    <a:pt x="1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70"/>
            <p:cNvSpPr/>
            <p:nvPr/>
          </p:nvSpPr>
          <p:spPr>
            <a:xfrm>
              <a:off x="5548077" y="3243639"/>
              <a:ext cx="289713" cy="289617"/>
            </a:xfrm>
            <a:custGeom>
              <a:avLst/>
              <a:gdLst/>
              <a:ahLst/>
              <a:cxnLst/>
              <a:rect l="l" t="t" r="r" b="b"/>
              <a:pathLst>
                <a:path w="18094" h="18088" extrusionOk="0">
                  <a:moveTo>
                    <a:pt x="9034" y="0"/>
                  </a:moveTo>
                  <a:cubicBezTo>
                    <a:pt x="4051" y="0"/>
                    <a:pt x="0" y="4051"/>
                    <a:pt x="0" y="9061"/>
                  </a:cubicBezTo>
                  <a:cubicBezTo>
                    <a:pt x="0" y="14036"/>
                    <a:pt x="4051" y="18087"/>
                    <a:pt x="9034" y="18087"/>
                  </a:cubicBezTo>
                  <a:cubicBezTo>
                    <a:pt x="14043" y="18087"/>
                    <a:pt x="18094" y="14036"/>
                    <a:pt x="18094" y="9061"/>
                  </a:cubicBezTo>
                  <a:cubicBezTo>
                    <a:pt x="18094" y="4051"/>
                    <a:pt x="14043" y="0"/>
                    <a:pt x="9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70"/>
            <p:cNvSpPr/>
            <p:nvPr/>
          </p:nvSpPr>
          <p:spPr>
            <a:xfrm>
              <a:off x="5606666" y="3266552"/>
              <a:ext cx="173405" cy="224194"/>
            </a:xfrm>
            <a:custGeom>
              <a:avLst/>
              <a:gdLst/>
              <a:ahLst/>
              <a:cxnLst/>
              <a:rect l="l" t="t" r="r" b="b"/>
              <a:pathLst>
                <a:path w="10830" h="14002" extrusionOk="0">
                  <a:moveTo>
                    <a:pt x="5429" y="1"/>
                  </a:moveTo>
                  <a:cubicBezTo>
                    <a:pt x="2417" y="1"/>
                    <a:pt x="0" y="2424"/>
                    <a:pt x="0" y="5435"/>
                  </a:cubicBezTo>
                  <a:lnTo>
                    <a:pt x="0" y="12862"/>
                  </a:lnTo>
                  <a:cubicBezTo>
                    <a:pt x="1732" y="13622"/>
                    <a:pt x="3582" y="14001"/>
                    <a:pt x="5428" y="14001"/>
                  </a:cubicBezTo>
                  <a:cubicBezTo>
                    <a:pt x="7273" y="14001"/>
                    <a:pt x="9115" y="13622"/>
                    <a:pt x="10830" y="12862"/>
                  </a:cubicBezTo>
                  <a:lnTo>
                    <a:pt x="10830" y="5435"/>
                  </a:lnTo>
                  <a:cubicBezTo>
                    <a:pt x="10830" y="2424"/>
                    <a:pt x="8413" y="1"/>
                    <a:pt x="5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70"/>
            <p:cNvSpPr/>
            <p:nvPr/>
          </p:nvSpPr>
          <p:spPr>
            <a:xfrm>
              <a:off x="5617907" y="3350329"/>
              <a:ext cx="28453" cy="28453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905" y="1"/>
                  </a:moveTo>
                  <a:cubicBezTo>
                    <a:pt x="399" y="1"/>
                    <a:pt x="1" y="399"/>
                    <a:pt x="1" y="879"/>
                  </a:cubicBezTo>
                  <a:cubicBezTo>
                    <a:pt x="1" y="1385"/>
                    <a:pt x="399" y="1777"/>
                    <a:pt x="905" y="1777"/>
                  </a:cubicBezTo>
                  <a:cubicBezTo>
                    <a:pt x="1378" y="1777"/>
                    <a:pt x="1776" y="1385"/>
                    <a:pt x="1776" y="879"/>
                  </a:cubicBezTo>
                  <a:cubicBezTo>
                    <a:pt x="1776" y="399"/>
                    <a:pt x="1378" y="1"/>
                    <a:pt x="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70"/>
            <p:cNvSpPr/>
            <p:nvPr/>
          </p:nvSpPr>
          <p:spPr>
            <a:xfrm>
              <a:off x="5739520" y="3350329"/>
              <a:ext cx="28885" cy="28453"/>
            </a:xfrm>
            <a:custGeom>
              <a:avLst/>
              <a:gdLst/>
              <a:ahLst/>
              <a:cxnLst/>
              <a:rect l="l" t="t" r="r" b="b"/>
              <a:pathLst>
                <a:path w="1804" h="1777" extrusionOk="0">
                  <a:moveTo>
                    <a:pt x="906" y="1"/>
                  </a:moveTo>
                  <a:cubicBezTo>
                    <a:pt x="399" y="1"/>
                    <a:pt x="1" y="399"/>
                    <a:pt x="1" y="879"/>
                  </a:cubicBezTo>
                  <a:cubicBezTo>
                    <a:pt x="1" y="1385"/>
                    <a:pt x="399" y="1777"/>
                    <a:pt x="906" y="1777"/>
                  </a:cubicBezTo>
                  <a:cubicBezTo>
                    <a:pt x="1378" y="1777"/>
                    <a:pt x="1803" y="1385"/>
                    <a:pt x="1803" y="879"/>
                  </a:cubicBezTo>
                  <a:cubicBezTo>
                    <a:pt x="1803" y="399"/>
                    <a:pt x="1378" y="1"/>
                    <a:pt x="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70"/>
            <p:cNvSpPr/>
            <p:nvPr/>
          </p:nvSpPr>
          <p:spPr>
            <a:xfrm>
              <a:off x="5626986" y="3286007"/>
              <a:ext cx="133312" cy="216220"/>
            </a:xfrm>
            <a:custGeom>
              <a:avLst/>
              <a:gdLst/>
              <a:ahLst/>
              <a:cxnLst/>
              <a:rect l="l" t="t" r="r" b="b"/>
              <a:pathLst>
                <a:path w="8326" h="13504" extrusionOk="0">
                  <a:moveTo>
                    <a:pt x="4160" y="1"/>
                  </a:moveTo>
                  <a:cubicBezTo>
                    <a:pt x="1857" y="1"/>
                    <a:pt x="1" y="1857"/>
                    <a:pt x="1" y="4160"/>
                  </a:cubicBezTo>
                  <a:cubicBezTo>
                    <a:pt x="1" y="5510"/>
                    <a:pt x="642" y="6718"/>
                    <a:pt x="1655" y="7481"/>
                  </a:cubicBezTo>
                  <a:cubicBezTo>
                    <a:pt x="899" y="8609"/>
                    <a:pt x="338" y="10236"/>
                    <a:pt x="28" y="12153"/>
                  </a:cubicBezTo>
                  <a:cubicBezTo>
                    <a:pt x="1182" y="12997"/>
                    <a:pt x="2613" y="13504"/>
                    <a:pt x="4160" y="13504"/>
                  </a:cubicBezTo>
                  <a:cubicBezTo>
                    <a:pt x="5706" y="13504"/>
                    <a:pt x="7144" y="12997"/>
                    <a:pt x="8298" y="12153"/>
                  </a:cubicBezTo>
                  <a:cubicBezTo>
                    <a:pt x="7988" y="10236"/>
                    <a:pt x="7393" y="8609"/>
                    <a:pt x="6664" y="7481"/>
                  </a:cubicBezTo>
                  <a:cubicBezTo>
                    <a:pt x="7650" y="6718"/>
                    <a:pt x="8325" y="5510"/>
                    <a:pt x="8325" y="4160"/>
                  </a:cubicBezTo>
                  <a:cubicBezTo>
                    <a:pt x="8325" y="1857"/>
                    <a:pt x="6468" y="1"/>
                    <a:pt x="4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70"/>
            <p:cNvSpPr/>
            <p:nvPr/>
          </p:nvSpPr>
          <p:spPr>
            <a:xfrm>
              <a:off x="5603095" y="3277921"/>
              <a:ext cx="91474" cy="74118"/>
            </a:xfrm>
            <a:custGeom>
              <a:avLst/>
              <a:gdLst/>
              <a:ahLst/>
              <a:cxnLst/>
              <a:rect l="l" t="t" r="r" b="b"/>
              <a:pathLst>
                <a:path w="5713" h="4629" extrusionOk="0">
                  <a:moveTo>
                    <a:pt x="4374" y="1"/>
                  </a:moveTo>
                  <a:cubicBezTo>
                    <a:pt x="3173" y="1"/>
                    <a:pt x="2080" y="1262"/>
                    <a:pt x="2080" y="1262"/>
                  </a:cubicBezTo>
                  <a:cubicBezTo>
                    <a:pt x="2080" y="1262"/>
                    <a:pt x="1" y="3065"/>
                    <a:pt x="1182" y="4611"/>
                  </a:cubicBezTo>
                  <a:cubicBezTo>
                    <a:pt x="1182" y="4611"/>
                    <a:pt x="1248" y="4628"/>
                    <a:pt x="1373" y="4628"/>
                  </a:cubicBezTo>
                  <a:cubicBezTo>
                    <a:pt x="1752" y="4628"/>
                    <a:pt x="2680" y="4468"/>
                    <a:pt x="3991" y="3173"/>
                  </a:cubicBezTo>
                  <a:cubicBezTo>
                    <a:pt x="5712" y="1431"/>
                    <a:pt x="5402" y="364"/>
                    <a:pt x="5402" y="364"/>
                  </a:cubicBezTo>
                  <a:cubicBezTo>
                    <a:pt x="5066" y="103"/>
                    <a:pt x="4716" y="1"/>
                    <a:pt x="4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70"/>
            <p:cNvSpPr/>
            <p:nvPr/>
          </p:nvSpPr>
          <p:spPr>
            <a:xfrm>
              <a:off x="5670667" y="3283125"/>
              <a:ext cx="110384" cy="71380"/>
            </a:xfrm>
            <a:custGeom>
              <a:avLst/>
              <a:gdLst/>
              <a:ahLst/>
              <a:cxnLst/>
              <a:rect l="l" t="t" r="r" b="b"/>
              <a:pathLst>
                <a:path w="6894" h="4458" extrusionOk="0">
                  <a:moveTo>
                    <a:pt x="1864" y="0"/>
                  </a:moveTo>
                  <a:cubicBezTo>
                    <a:pt x="1156" y="0"/>
                    <a:pt x="437" y="327"/>
                    <a:pt x="0" y="1416"/>
                  </a:cubicBezTo>
                  <a:cubicBezTo>
                    <a:pt x="0" y="1416"/>
                    <a:pt x="27" y="2794"/>
                    <a:pt x="2559" y="3894"/>
                  </a:cubicBezTo>
                  <a:cubicBezTo>
                    <a:pt x="3532" y="4325"/>
                    <a:pt x="4284" y="4457"/>
                    <a:pt x="4842" y="4457"/>
                  </a:cubicBezTo>
                  <a:cubicBezTo>
                    <a:pt x="5736" y="4457"/>
                    <a:pt x="6130" y="4117"/>
                    <a:pt x="6130" y="4117"/>
                  </a:cubicBezTo>
                  <a:cubicBezTo>
                    <a:pt x="6893" y="1727"/>
                    <a:pt x="3963" y="741"/>
                    <a:pt x="3963" y="741"/>
                  </a:cubicBezTo>
                  <a:cubicBezTo>
                    <a:pt x="3963" y="741"/>
                    <a:pt x="2928" y="0"/>
                    <a:pt x="1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70"/>
            <p:cNvSpPr/>
            <p:nvPr/>
          </p:nvSpPr>
          <p:spPr>
            <a:xfrm>
              <a:off x="7748266" y="3559660"/>
              <a:ext cx="289713" cy="289713"/>
            </a:xfrm>
            <a:custGeom>
              <a:avLst/>
              <a:gdLst/>
              <a:ahLst/>
              <a:cxnLst/>
              <a:rect l="l" t="t" r="r" b="b"/>
              <a:pathLst>
                <a:path w="18061" h="18061" extrusionOk="0">
                  <a:moveTo>
                    <a:pt x="9027" y="0"/>
                  </a:moveTo>
                  <a:cubicBezTo>
                    <a:pt x="4052" y="0"/>
                    <a:pt x="1" y="4051"/>
                    <a:pt x="1" y="9027"/>
                  </a:cubicBezTo>
                  <a:cubicBezTo>
                    <a:pt x="1" y="14036"/>
                    <a:pt x="4052" y="18060"/>
                    <a:pt x="9027" y="18060"/>
                  </a:cubicBezTo>
                  <a:cubicBezTo>
                    <a:pt x="14010" y="18060"/>
                    <a:pt x="18061" y="14036"/>
                    <a:pt x="18061" y="9027"/>
                  </a:cubicBezTo>
                  <a:cubicBezTo>
                    <a:pt x="18061" y="4051"/>
                    <a:pt x="14010" y="0"/>
                    <a:pt x="9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70"/>
            <p:cNvSpPr/>
            <p:nvPr/>
          </p:nvSpPr>
          <p:spPr>
            <a:xfrm>
              <a:off x="7803289" y="3587204"/>
              <a:ext cx="184550" cy="107618"/>
            </a:xfrm>
            <a:custGeom>
              <a:avLst/>
              <a:gdLst/>
              <a:ahLst/>
              <a:cxnLst/>
              <a:rect l="l" t="t" r="r" b="b"/>
              <a:pathLst>
                <a:path w="11505" h="6709" extrusionOk="0">
                  <a:moveTo>
                    <a:pt x="4523" y="1"/>
                  </a:moveTo>
                  <a:cubicBezTo>
                    <a:pt x="4073" y="1"/>
                    <a:pt x="3616" y="48"/>
                    <a:pt x="3180" y="167"/>
                  </a:cubicBezTo>
                  <a:cubicBezTo>
                    <a:pt x="1128" y="754"/>
                    <a:pt x="0" y="3178"/>
                    <a:pt x="1378" y="6270"/>
                  </a:cubicBezTo>
                  <a:cubicBezTo>
                    <a:pt x="1378" y="6270"/>
                    <a:pt x="4417" y="6708"/>
                    <a:pt x="6910" y="6708"/>
                  </a:cubicBezTo>
                  <a:cubicBezTo>
                    <a:pt x="8156" y="6708"/>
                    <a:pt x="9266" y="6599"/>
                    <a:pt x="9790" y="6270"/>
                  </a:cubicBezTo>
                  <a:cubicBezTo>
                    <a:pt x="9790" y="6270"/>
                    <a:pt x="11505" y="727"/>
                    <a:pt x="9790" y="140"/>
                  </a:cubicBezTo>
                  <a:cubicBezTo>
                    <a:pt x="9586" y="68"/>
                    <a:pt x="9390" y="38"/>
                    <a:pt x="9206" y="38"/>
                  </a:cubicBezTo>
                  <a:cubicBezTo>
                    <a:pt x="8368" y="38"/>
                    <a:pt x="7764" y="646"/>
                    <a:pt x="7764" y="646"/>
                  </a:cubicBezTo>
                  <a:cubicBezTo>
                    <a:pt x="7764" y="646"/>
                    <a:pt x="619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70"/>
            <p:cNvSpPr/>
            <p:nvPr/>
          </p:nvSpPr>
          <p:spPr>
            <a:xfrm>
              <a:off x="7818239" y="3666113"/>
              <a:ext cx="28376" cy="28938"/>
            </a:xfrm>
            <a:custGeom>
              <a:avLst/>
              <a:gdLst/>
              <a:ahLst/>
              <a:cxnLst/>
              <a:rect l="l" t="t" r="r" b="b"/>
              <a:pathLst>
                <a:path w="1769" h="1804" extrusionOk="0">
                  <a:moveTo>
                    <a:pt x="871" y="1"/>
                  </a:moveTo>
                  <a:cubicBezTo>
                    <a:pt x="392" y="1"/>
                    <a:pt x="0" y="392"/>
                    <a:pt x="0" y="899"/>
                  </a:cubicBezTo>
                  <a:cubicBezTo>
                    <a:pt x="0" y="1378"/>
                    <a:pt x="392" y="1803"/>
                    <a:pt x="871" y="1803"/>
                  </a:cubicBezTo>
                  <a:cubicBezTo>
                    <a:pt x="1377" y="1803"/>
                    <a:pt x="1769" y="1378"/>
                    <a:pt x="1769" y="899"/>
                  </a:cubicBezTo>
                  <a:cubicBezTo>
                    <a:pt x="1769" y="392"/>
                    <a:pt x="1377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70"/>
            <p:cNvSpPr/>
            <p:nvPr/>
          </p:nvSpPr>
          <p:spPr>
            <a:xfrm>
              <a:off x="7940076" y="3666113"/>
              <a:ext cx="28392" cy="28938"/>
            </a:xfrm>
            <a:custGeom>
              <a:avLst/>
              <a:gdLst/>
              <a:ahLst/>
              <a:cxnLst/>
              <a:rect l="l" t="t" r="r" b="b"/>
              <a:pathLst>
                <a:path w="1770" h="1804" extrusionOk="0">
                  <a:moveTo>
                    <a:pt x="871" y="1"/>
                  </a:moveTo>
                  <a:cubicBezTo>
                    <a:pt x="392" y="1"/>
                    <a:pt x="0" y="392"/>
                    <a:pt x="0" y="899"/>
                  </a:cubicBezTo>
                  <a:cubicBezTo>
                    <a:pt x="0" y="1378"/>
                    <a:pt x="392" y="1803"/>
                    <a:pt x="871" y="1803"/>
                  </a:cubicBezTo>
                  <a:cubicBezTo>
                    <a:pt x="1378" y="1803"/>
                    <a:pt x="1769" y="1378"/>
                    <a:pt x="1769" y="899"/>
                  </a:cubicBezTo>
                  <a:cubicBezTo>
                    <a:pt x="1769" y="392"/>
                    <a:pt x="1378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70"/>
            <p:cNvSpPr/>
            <p:nvPr/>
          </p:nvSpPr>
          <p:spPr>
            <a:xfrm>
              <a:off x="7827223" y="3601561"/>
              <a:ext cx="133107" cy="217048"/>
            </a:xfrm>
            <a:custGeom>
              <a:avLst/>
              <a:gdLst/>
              <a:ahLst/>
              <a:cxnLst/>
              <a:rect l="l" t="t" r="r" b="b"/>
              <a:pathLst>
                <a:path w="8298" h="13531" extrusionOk="0">
                  <a:moveTo>
                    <a:pt x="4166" y="1"/>
                  </a:moveTo>
                  <a:cubicBezTo>
                    <a:pt x="1857" y="1"/>
                    <a:pt x="0" y="1884"/>
                    <a:pt x="0" y="4166"/>
                  </a:cubicBezTo>
                  <a:cubicBezTo>
                    <a:pt x="0" y="5544"/>
                    <a:pt x="649" y="6752"/>
                    <a:pt x="1661" y="7515"/>
                  </a:cubicBezTo>
                  <a:cubicBezTo>
                    <a:pt x="898" y="8636"/>
                    <a:pt x="311" y="10270"/>
                    <a:pt x="0" y="12180"/>
                  </a:cubicBezTo>
                  <a:cubicBezTo>
                    <a:pt x="1182" y="13024"/>
                    <a:pt x="2586" y="13531"/>
                    <a:pt x="4166" y="13531"/>
                  </a:cubicBezTo>
                  <a:cubicBezTo>
                    <a:pt x="5712" y="13531"/>
                    <a:pt x="7116" y="13024"/>
                    <a:pt x="8298" y="12180"/>
                  </a:cubicBezTo>
                  <a:cubicBezTo>
                    <a:pt x="7987" y="10270"/>
                    <a:pt x="7400" y="8636"/>
                    <a:pt x="6637" y="7515"/>
                  </a:cubicBezTo>
                  <a:cubicBezTo>
                    <a:pt x="7650" y="6752"/>
                    <a:pt x="8298" y="5544"/>
                    <a:pt x="8298" y="4166"/>
                  </a:cubicBezTo>
                  <a:cubicBezTo>
                    <a:pt x="8298" y="1884"/>
                    <a:pt x="6441" y="1"/>
                    <a:pt x="4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70"/>
            <p:cNvSpPr/>
            <p:nvPr/>
          </p:nvSpPr>
          <p:spPr>
            <a:xfrm>
              <a:off x="7827223" y="3595594"/>
              <a:ext cx="133107" cy="61982"/>
            </a:xfrm>
            <a:custGeom>
              <a:avLst/>
              <a:gdLst/>
              <a:ahLst/>
              <a:cxnLst/>
              <a:rect l="l" t="t" r="r" b="b"/>
              <a:pathLst>
                <a:path w="8298" h="3864" extrusionOk="0">
                  <a:moveTo>
                    <a:pt x="3867" y="0"/>
                  </a:moveTo>
                  <a:cubicBezTo>
                    <a:pt x="2955" y="0"/>
                    <a:pt x="258" y="195"/>
                    <a:pt x="0" y="2486"/>
                  </a:cubicBezTo>
                  <a:cubicBezTo>
                    <a:pt x="0" y="2486"/>
                    <a:pt x="730" y="3863"/>
                    <a:pt x="4166" y="3863"/>
                  </a:cubicBezTo>
                  <a:cubicBezTo>
                    <a:pt x="7569" y="3863"/>
                    <a:pt x="8298" y="2486"/>
                    <a:pt x="8298" y="2486"/>
                  </a:cubicBezTo>
                  <a:cubicBezTo>
                    <a:pt x="8040" y="195"/>
                    <a:pt x="5366" y="0"/>
                    <a:pt x="4463" y="0"/>
                  </a:cubicBezTo>
                  <a:cubicBezTo>
                    <a:pt x="4277" y="0"/>
                    <a:pt x="4166" y="8"/>
                    <a:pt x="4166" y="8"/>
                  </a:cubicBezTo>
                  <a:cubicBezTo>
                    <a:pt x="4166" y="8"/>
                    <a:pt x="4054" y="0"/>
                    <a:pt x="3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70"/>
            <p:cNvSpPr/>
            <p:nvPr/>
          </p:nvSpPr>
          <p:spPr>
            <a:xfrm>
              <a:off x="6313866" y="3623780"/>
              <a:ext cx="289713" cy="289713"/>
            </a:xfrm>
            <a:custGeom>
              <a:avLst/>
              <a:gdLst/>
              <a:ahLst/>
              <a:cxnLst/>
              <a:rect l="l" t="t" r="r" b="b"/>
              <a:pathLst>
                <a:path w="18061" h="18061" extrusionOk="0">
                  <a:moveTo>
                    <a:pt x="9027" y="0"/>
                  </a:moveTo>
                  <a:cubicBezTo>
                    <a:pt x="4052" y="0"/>
                    <a:pt x="1" y="4051"/>
                    <a:pt x="1" y="9027"/>
                  </a:cubicBezTo>
                  <a:cubicBezTo>
                    <a:pt x="1" y="14036"/>
                    <a:pt x="4052" y="18060"/>
                    <a:pt x="9027" y="18060"/>
                  </a:cubicBezTo>
                  <a:cubicBezTo>
                    <a:pt x="14010" y="18060"/>
                    <a:pt x="18061" y="14036"/>
                    <a:pt x="18061" y="9027"/>
                  </a:cubicBezTo>
                  <a:cubicBezTo>
                    <a:pt x="18061" y="4051"/>
                    <a:pt x="14010" y="0"/>
                    <a:pt x="9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70"/>
            <p:cNvSpPr/>
            <p:nvPr/>
          </p:nvSpPr>
          <p:spPr>
            <a:xfrm>
              <a:off x="6368889" y="3651324"/>
              <a:ext cx="184550" cy="107618"/>
            </a:xfrm>
            <a:custGeom>
              <a:avLst/>
              <a:gdLst/>
              <a:ahLst/>
              <a:cxnLst/>
              <a:rect l="l" t="t" r="r" b="b"/>
              <a:pathLst>
                <a:path w="11505" h="6709" extrusionOk="0">
                  <a:moveTo>
                    <a:pt x="4523" y="1"/>
                  </a:moveTo>
                  <a:cubicBezTo>
                    <a:pt x="4073" y="1"/>
                    <a:pt x="3616" y="48"/>
                    <a:pt x="3180" y="167"/>
                  </a:cubicBezTo>
                  <a:cubicBezTo>
                    <a:pt x="1128" y="754"/>
                    <a:pt x="0" y="3178"/>
                    <a:pt x="1378" y="6270"/>
                  </a:cubicBezTo>
                  <a:cubicBezTo>
                    <a:pt x="1378" y="6270"/>
                    <a:pt x="4417" y="6708"/>
                    <a:pt x="6910" y="6708"/>
                  </a:cubicBezTo>
                  <a:cubicBezTo>
                    <a:pt x="8156" y="6708"/>
                    <a:pt x="9266" y="6599"/>
                    <a:pt x="9790" y="6270"/>
                  </a:cubicBezTo>
                  <a:cubicBezTo>
                    <a:pt x="9790" y="6270"/>
                    <a:pt x="11505" y="727"/>
                    <a:pt x="9790" y="140"/>
                  </a:cubicBezTo>
                  <a:cubicBezTo>
                    <a:pt x="9586" y="68"/>
                    <a:pt x="9390" y="38"/>
                    <a:pt x="9206" y="38"/>
                  </a:cubicBezTo>
                  <a:cubicBezTo>
                    <a:pt x="8368" y="38"/>
                    <a:pt x="7764" y="646"/>
                    <a:pt x="7764" y="646"/>
                  </a:cubicBezTo>
                  <a:cubicBezTo>
                    <a:pt x="7764" y="646"/>
                    <a:pt x="619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70"/>
            <p:cNvSpPr/>
            <p:nvPr/>
          </p:nvSpPr>
          <p:spPr>
            <a:xfrm>
              <a:off x="6383839" y="3730233"/>
              <a:ext cx="28376" cy="28938"/>
            </a:xfrm>
            <a:custGeom>
              <a:avLst/>
              <a:gdLst/>
              <a:ahLst/>
              <a:cxnLst/>
              <a:rect l="l" t="t" r="r" b="b"/>
              <a:pathLst>
                <a:path w="1769" h="1804" extrusionOk="0">
                  <a:moveTo>
                    <a:pt x="871" y="1"/>
                  </a:moveTo>
                  <a:cubicBezTo>
                    <a:pt x="392" y="1"/>
                    <a:pt x="0" y="392"/>
                    <a:pt x="0" y="899"/>
                  </a:cubicBezTo>
                  <a:cubicBezTo>
                    <a:pt x="0" y="1378"/>
                    <a:pt x="392" y="1803"/>
                    <a:pt x="871" y="1803"/>
                  </a:cubicBezTo>
                  <a:cubicBezTo>
                    <a:pt x="1377" y="1803"/>
                    <a:pt x="1769" y="1378"/>
                    <a:pt x="1769" y="899"/>
                  </a:cubicBezTo>
                  <a:cubicBezTo>
                    <a:pt x="1769" y="392"/>
                    <a:pt x="1377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70"/>
            <p:cNvSpPr/>
            <p:nvPr/>
          </p:nvSpPr>
          <p:spPr>
            <a:xfrm>
              <a:off x="6505676" y="3730233"/>
              <a:ext cx="28392" cy="28938"/>
            </a:xfrm>
            <a:custGeom>
              <a:avLst/>
              <a:gdLst/>
              <a:ahLst/>
              <a:cxnLst/>
              <a:rect l="l" t="t" r="r" b="b"/>
              <a:pathLst>
                <a:path w="1770" h="1804" extrusionOk="0">
                  <a:moveTo>
                    <a:pt x="871" y="1"/>
                  </a:moveTo>
                  <a:cubicBezTo>
                    <a:pt x="392" y="1"/>
                    <a:pt x="0" y="392"/>
                    <a:pt x="0" y="899"/>
                  </a:cubicBezTo>
                  <a:cubicBezTo>
                    <a:pt x="0" y="1378"/>
                    <a:pt x="392" y="1803"/>
                    <a:pt x="871" y="1803"/>
                  </a:cubicBezTo>
                  <a:cubicBezTo>
                    <a:pt x="1378" y="1803"/>
                    <a:pt x="1769" y="1378"/>
                    <a:pt x="1769" y="899"/>
                  </a:cubicBezTo>
                  <a:cubicBezTo>
                    <a:pt x="1769" y="392"/>
                    <a:pt x="1378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70"/>
            <p:cNvSpPr/>
            <p:nvPr/>
          </p:nvSpPr>
          <p:spPr>
            <a:xfrm>
              <a:off x="6392823" y="3665681"/>
              <a:ext cx="133107" cy="217048"/>
            </a:xfrm>
            <a:custGeom>
              <a:avLst/>
              <a:gdLst/>
              <a:ahLst/>
              <a:cxnLst/>
              <a:rect l="l" t="t" r="r" b="b"/>
              <a:pathLst>
                <a:path w="8298" h="13531" extrusionOk="0">
                  <a:moveTo>
                    <a:pt x="4166" y="1"/>
                  </a:moveTo>
                  <a:cubicBezTo>
                    <a:pt x="1857" y="1"/>
                    <a:pt x="0" y="1884"/>
                    <a:pt x="0" y="4166"/>
                  </a:cubicBezTo>
                  <a:cubicBezTo>
                    <a:pt x="0" y="5544"/>
                    <a:pt x="649" y="6752"/>
                    <a:pt x="1661" y="7515"/>
                  </a:cubicBezTo>
                  <a:cubicBezTo>
                    <a:pt x="898" y="8636"/>
                    <a:pt x="311" y="10270"/>
                    <a:pt x="0" y="12180"/>
                  </a:cubicBezTo>
                  <a:cubicBezTo>
                    <a:pt x="1182" y="13024"/>
                    <a:pt x="2586" y="13531"/>
                    <a:pt x="4166" y="13531"/>
                  </a:cubicBezTo>
                  <a:cubicBezTo>
                    <a:pt x="5712" y="13531"/>
                    <a:pt x="7116" y="13024"/>
                    <a:pt x="8298" y="12180"/>
                  </a:cubicBezTo>
                  <a:cubicBezTo>
                    <a:pt x="7987" y="10270"/>
                    <a:pt x="7400" y="8636"/>
                    <a:pt x="6637" y="7515"/>
                  </a:cubicBezTo>
                  <a:cubicBezTo>
                    <a:pt x="7650" y="6752"/>
                    <a:pt x="8298" y="5544"/>
                    <a:pt x="8298" y="4166"/>
                  </a:cubicBezTo>
                  <a:cubicBezTo>
                    <a:pt x="8298" y="1884"/>
                    <a:pt x="6441" y="1"/>
                    <a:pt x="4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70"/>
            <p:cNvSpPr/>
            <p:nvPr/>
          </p:nvSpPr>
          <p:spPr>
            <a:xfrm>
              <a:off x="6392823" y="3659714"/>
              <a:ext cx="133107" cy="61982"/>
            </a:xfrm>
            <a:custGeom>
              <a:avLst/>
              <a:gdLst/>
              <a:ahLst/>
              <a:cxnLst/>
              <a:rect l="l" t="t" r="r" b="b"/>
              <a:pathLst>
                <a:path w="8298" h="3864" extrusionOk="0">
                  <a:moveTo>
                    <a:pt x="3867" y="0"/>
                  </a:moveTo>
                  <a:cubicBezTo>
                    <a:pt x="2955" y="0"/>
                    <a:pt x="258" y="195"/>
                    <a:pt x="0" y="2486"/>
                  </a:cubicBezTo>
                  <a:cubicBezTo>
                    <a:pt x="0" y="2486"/>
                    <a:pt x="730" y="3863"/>
                    <a:pt x="4166" y="3863"/>
                  </a:cubicBezTo>
                  <a:cubicBezTo>
                    <a:pt x="7569" y="3863"/>
                    <a:pt x="8298" y="2486"/>
                    <a:pt x="8298" y="2486"/>
                  </a:cubicBezTo>
                  <a:cubicBezTo>
                    <a:pt x="8040" y="195"/>
                    <a:pt x="5366" y="0"/>
                    <a:pt x="4463" y="0"/>
                  </a:cubicBezTo>
                  <a:cubicBezTo>
                    <a:pt x="4277" y="0"/>
                    <a:pt x="4166" y="8"/>
                    <a:pt x="4166" y="8"/>
                  </a:cubicBezTo>
                  <a:cubicBezTo>
                    <a:pt x="4166" y="8"/>
                    <a:pt x="4054" y="0"/>
                    <a:pt x="3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70"/>
            <p:cNvSpPr/>
            <p:nvPr/>
          </p:nvSpPr>
          <p:spPr>
            <a:xfrm>
              <a:off x="5548077" y="1950339"/>
              <a:ext cx="289713" cy="289617"/>
            </a:xfrm>
            <a:custGeom>
              <a:avLst/>
              <a:gdLst/>
              <a:ahLst/>
              <a:cxnLst/>
              <a:rect l="l" t="t" r="r" b="b"/>
              <a:pathLst>
                <a:path w="18094" h="18088" extrusionOk="0">
                  <a:moveTo>
                    <a:pt x="9034" y="0"/>
                  </a:moveTo>
                  <a:cubicBezTo>
                    <a:pt x="4051" y="0"/>
                    <a:pt x="0" y="4051"/>
                    <a:pt x="0" y="9061"/>
                  </a:cubicBezTo>
                  <a:cubicBezTo>
                    <a:pt x="0" y="14036"/>
                    <a:pt x="4051" y="18087"/>
                    <a:pt x="9034" y="18087"/>
                  </a:cubicBezTo>
                  <a:cubicBezTo>
                    <a:pt x="14043" y="18087"/>
                    <a:pt x="18094" y="14036"/>
                    <a:pt x="18094" y="9061"/>
                  </a:cubicBezTo>
                  <a:cubicBezTo>
                    <a:pt x="18094" y="4051"/>
                    <a:pt x="14043" y="0"/>
                    <a:pt x="9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70"/>
            <p:cNvSpPr/>
            <p:nvPr/>
          </p:nvSpPr>
          <p:spPr>
            <a:xfrm>
              <a:off x="5606666" y="1973252"/>
              <a:ext cx="173405" cy="224194"/>
            </a:xfrm>
            <a:custGeom>
              <a:avLst/>
              <a:gdLst/>
              <a:ahLst/>
              <a:cxnLst/>
              <a:rect l="l" t="t" r="r" b="b"/>
              <a:pathLst>
                <a:path w="10830" h="14002" extrusionOk="0">
                  <a:moveTo>
                    <a:pt x="5429" y="1"/>
                  </a:moveTo>
                  <a:cubicBezTo>
                    <a:pt x="2417" y="1"/>
                    <a:pt x="0" y="2424"/>
                    <a:pt x="0" y="5435"/>
                  </a:cubicBezTo>
                  <a:lnTo>
                    <a:pt x="0" y="12862"/>
                  </a:lnTo>
                  <a:cubicBezTo>
                    <a:pt x="1732" y="13622"/>
                    <a:pt x="3582" y="14001"/>
                    <a:pt x="5428" y="14001"/>
                  </a:cubicBezTo>
                  <a:cubicBezTo>
                    <a:pt x="7273" y="14001"/>
                    <a:pt x="9115" y="13622"/>
                    <a:pt x="10830" y="12862"/>
                  </a:cubicBezTo>
                  <a:lnTo>
                    <a:pt x="10830" y="5435"/>
                  </a:lnTo>
                  <a:cubicBezTo>
                    <a:pt x="10830" y="2424"/>
                    <a:pt x="8413" y="1"/>
                    <a:pt x="5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70"/>
            <p:cNvSpPr/>
            <p:nvPr/>
          </p:nvSpPr>
          <p:spPr>
            <a:xfrm>
              <a:off x="5617907" y="2057029"/>
              <a:ext cx="28453" cy="28453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905" y="1"/>
                  </a:moveTo>
                  <a:cubicBezTo>
                    <a:pt x="399" y="1"/>
                    <a:pt x="1" y="399"/>
                    <a:pt x="1" y="879"/>
                  </a:cubicBezTo>
                  <a:cubicBezTo>
                    <a:pt x="1" y="1385"/>
                    <a:pt x="399" y="1777"/>
                    <a:pt x="905" y="1777"/>
                  </a:cubicBezTo>
                  <a:cubicBezTo>
                    <a:pt x="1378" y="1777"/>
                    <a:pt x="1776" y="1385"/>
                    <a:pt x="1776" y="879"/>
                  </a:cubicBezTo>
                  <a:cubicBezTo>
                    <a:pt x="1776" y="399"/>
                    <a:pt x="1378" y="1"/>
                    <a:pt x="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70"/>
            <p:cNvSpPr/>
            <p:nvPr/>
          </p:nvSpPr>
          <p:spPr>
            <a:xfrm>
              <a:off x="5739520" y="2057029"/>
              <a:ext cx="28885" cy="28453"/>
            </a:xfrm>
            <a:custGeom>
              <a:avLst/>
              <a:gdLst/>
              <a:ahLst/>
              <a:cxnLst/>
              <a:rect l="l" t="t" r="r" b="b"/>
              <a:pathLst>
                <a:path w="1804" h="1777" extrusionOk="0">
                  <a:moveTo>
                    <a:pt x="906" y="1"/>
                  </a:moveTo>
                  <a:cubicBezTo>
                    <a:pt x="399" y="1"/>
                    <a:pt x="1" y="399"/>
                    <a:pt x="1" y="879"/>
                  </a:cubicBezTo>
                  <a:cubicBezTo>
                    <a:pt x="1" y="1385"/>
                    <a:pt x="399" y="1777"/>
                    <a:pt x="906" y="1777"/>
                  </a:cubicBezTo>
                  <a:cubicBezTo>
                    <a:pt x="1378" y="1777"/>
                    <a:pt x="1803" y="1385"/>
                    <a:pt x="1803" y="879"/>
                  </a:cubicBezTo>
                  <a:cubicBezTo>
                    <a:pt x="1803" y="399"/>
                    <a:pt x="1378" y="1"/>
                    <a:pt x="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70"/>
            <p:cNvSpPr/>
            <p:nvPr/>
          </p:nvSpPr>
          <p:spPr>
            <a:xfrm>
              <a:off x="5626986" y="1992707"/>
              <a:ext cx="133312" cy="216220"/>
            </a:xfrm>
            <a:custGeom>
              <a:avLst/>
              <a:gdLst/>
              <a:ahLst/>
              <a:cxnLst/>
              <a:rect l="l" t="t" r="r" b="b"/>
              <a:pathLst>
                <a:path w="8326" h="13504" extrusionOk="0">
                  <a:moveTo>
                    <a:pt x="4160" y="1"/>
                  </a:moveTo>
                  <a:cubicBezTo>
                    <a:pt x="1857" y="1"/>
                    <a:pt x="1" y="1857"/>
                    <a:pt x="1" y="4160"/>
                  </a:cubicBezTo>
                  <a:cubicBezTo>
                    <a:pt x="1" y="5510"/>
                    <a:pt x="642" y="6718"/>
                    <a:pt x="1655" y="7481"/>
                  </a:cubicBezTo>
                  <a:cubicBezTo>
                    <a:pt x="899" y="8609"/>
                    <a:pt x="338" y="10236"/>
                    <a:pt x="28" y="12153"/>
                  </a:cubicBezTo>
                  <a:cubicBezTo>
                    <a:pt x="1182" y="12997"/>
                    <a:pt x="2613" y="13504"/>
                    <a:pt x="4160" y="13504"/>
                  </a:cubicBezTo>
                  <a:cubicBezTo>
                    <a:pt x="5706" y="13504"/>
                    <a:pt x="7144" y="12997"/>
                    <a:pt x="8298" y="12153"/>
                  </a:cubicBezTo>
                  <a:cubicBezTo>
                    <a:pt x="7988" y="10236"/>
                    <a:pt x="7393" y="8609"/>
                    <a:pt x="6664" y="7481"/>
                  </a:cubicBezTo>
                  <a:cubicBezTo>
                    <a:pt x="7650" y="6718"/>
                    <a:pt x="8325" y="5510"/>
                    <a:pt x="8325" y="4160"/>
                  </a:cubicBezTo>
                  <a:cubicBezTo>
                    <a:pt x="8325" y="1857"/>
                    <a:pt x="6468" y="1"/>
                    <a:pt x="4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70"/>
            <p:cNvSpPr/>
            <p:nvPr/>
          </p:nvSpPr>
          <p:spPr>
            <a:xfrm>
              <a:off x="5603095" y="1984621"/>
              <a:ext cx="91474" cy="74118"/>
            </a:xfrm>
            <a:custGeom>
              <a:avLst/>
              <a:gdLst/>
              <a:ahLst/>
              <a:cxnLst/>
              <a:rect l="l" t="t" r="r" b="b"/>
              <a:pathLst>
                <a:path w="5713" h="4629" extrusionOk="0">
                  <a:moveTo>
                    <a:pt x="4374" y="1"/>
                  </a:moveTo>
                  <a:cubicBezTo>
                    <a:pt x="3173" y="1"/>
                    <a:pt x="2080" y="1262"/>
                    <a:pt x="2080" y="1262"/>
                  </a:cubicBezTo>
                  <a:cubicBezTo>
                    <a:pt x="2080" y="1262"/>
                    <a:pt x="1" y="3065"/>
                    <a:pt x="1182" y="4611"/>
                  </a:cubicBezTo>
                  <a:cubicBezTo>
                    <a:pt x="1182" y="4611"/>
                    <a:pt x="1248" y="4628"/>
                    <a:pt x="1373" y="4628"/>
                  </a:cubicBezTo>
                  <a:cubicBezTo>
                    <a:pt x="1752" y="4628"/>
                    <a:pt x="2680" y="4468"/>
                    <a:pt x="3991" y="3173"/>
                  </a:cubicBezTo>
                  <a:cubicBezTo>
                    <a:pt x="5712" y="1431"/>
                    <a:pt x="5402" y="364"/>
                    <a:pt x="5402" y="364"/>
                  </a:cubicBezTo>
                  <a:cubicBezTo>
                    <a:pt x="5066" y="103"/>
                    <a:pt x="4716" y="1"/>
                    <a:pt x="4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70"/>
            <p:cNvSpPr/>
            <p:nvPr/>
          </p:nvSpPr>
          <p:spPr>
            <a:xfrm>
              <a:off x="5670667" y="1989825"/>
              <a:ext cx="110384" cy="71380"/>
            </a:xfrm>
            <a:custGeom>
              <a:avLst/>
              <a:gdLst/>
              <a:ahLst/>
              <a:cxnLst/>
              <a:rect l="l" t="t" r="r" b="b"/>
              <a:pathLst>
                <a:path w="6894" h="4458" extrusionOk="0">
                  <a:moveTo>
                    <a:pt x="1864" y="0"/>
                  </a:moveTo>
                  <a:cubicBezTo>
                    <a:pt x="1156" y="0"/>
                    <a:pt x="437" y="327"/>
                    <a:pt x="0" y="1416"/>
                  </a:cubicBezTo>
                  <a:cubicBezTo>
                    <a:pt x="0" y="1416"/>
                    <a:pt x="27" y="2794"/>
                    <a:pt x="2559" y="3894"/>
                  </a:cubicBezTo>
                  <a:cubicBezTo>
                    <a:pt x="3532" y="4325"/>
                    <a:pt x="4284" y="4457"/>
                    <a:pt x="4842" y="4457"/>
                  </a:cubicBezTo>
                  <a:cubicBezTo>
                    <a:pt x="5736" y="4457"/>
                    <a:pt x="6130" y="4117"/>
                    <a:pt x="6130" y="4117"/>
                  </a:cubicBezTo>
                  <a:cubicBezTo>
                    <a:pt x="6893" y="1727"/>
                    <a:pt x="3963" y="741"/>
                    <a:pt x="3963" y="741"/>
                  </a:cubicBezTo>
                  <a:cubicBezTo>
                    <a:pt x="3963" y="741"/>
                    <a:pt x="2928" y="0"/>
                    <a:pt x="1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70"/>
            <p:cNvSpPr/>
            <p:nvPr/>
          </p:nvSpPr>
          <p:spPr>
            <a:xfrm>
              <a:off x="5459536" y="2671790"/>
              <a:ext cx="289713" cy="289713"/>
            </a:xfrm>
            <a:custGeom>
              <a:avLst/>
              <a:gdLst/>
              <a:ahLst/>
              <a:cxnLst/>
              <a:rect l="l" t="t" r="r" b="b"/>
              <a:pathLst>
                <a:path w="18061" h="18061" extrusionOk="0">
                  <a:moveTo>
                    <a:pt x="9027" y="0"/>
                  </a:moveTo>
                  <a:cubicBezTo>
                    <a:pt x="4052" y="0"/>
                    <a:pt x="1" y="4051"/>
                    <a:pt x="1" y="9027"/>
                  </a:cubicBezTo>
                  <a:cubicBezTo>
                    <a:pt x="1" y="14036"/>
                    <a:pt x="4052" y="18060"/>
                    <a:pt x="9027" y="18060"/>
                  </a:cubicBezTo>
                  <a:cubicBezTo>
                    <a:pt x="14010" y="18060"/>
                    <a:pt x="18061" y="14036"/>
                    <a:pt x="18061" y="9027"/>
                  </a:cubicBezTo>
                  <a:cubicBezTo>
                    <a:pt x="18061" y="4051"/>
                    <a:pt x="14010" y="0"/>
                    <a:pt x="9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70"/>
            <p:cNvSpPr/>
            <p:nvPr/>
          </p:nvSpPr>
          <p:spPr>
            <a:xfrm>
              <a:off x="5514559" y="2699334"/>
              <a:ext cx="184550" cy="107618"/>
            </a:xfrm>
            <a:custGeom>
              <a:avLst/>
              <a:gdLst/>
              <a:ahLst/>
              <a:cxnLst/>
              <a:rect l="l" t="t" r="r" b="b"/>
              <a:pathLst>
                <a:path w="11505" h="6709" extrusionOk="0">
                  <a:moveTo>
                    <a:pt x="4523" y="1"/>
                  </a:moveTo>
                  <a:cubicBezTo>
                    <a:pt x="4073" y="1"/>
                    <a:pt x="3616" y="48"/>
                    <a:pt x="3180" y="167"/>
                  </a:cubicBezTo>
                  <a:cubicBezTo>
                    <a:pt x="1128" y="754"/>
                    <a:pt x="0" y="3178"/>
                    <a:pt x="1378" y="6270"/>
                  </a:cubicBezTo>
                  <a:cubicBezTo>
                    <a:pt x="1378" y="6270"/>
                    <a:pt x="4417" y="6708"/>
                    <a:pt x="6910" y="6708"/>
                  </a:cubicBezTo>
                  <a:cubicBezTo>
                    <a:pt x="8156" y="6708"/>
                    <a:pt x="9266" y="6599"/>
                    <a:pt x="9790" y="6270"/>
                  </a:cubicBezTo>
                  <a:cubicBezTo>
                    <a:pt x="9790" y="6270"/>
                    <a:pt x="11505" y="727"/>
                    <a:pt x="9790" y="140"/>
                  </a:cubicBezTo>
                  <a:cubicBezTo>
                    <a:pt x="9586" y="68"/>
                    <a:pt x="9390" y="38"/>
                    <a:pt x="9206" y="38"/>
                  </a:cubicBezTo>
                  <a:cubicBezTo>
                    <a:pt x="8368" y="38"/>
                    <a:pt x="7764" y="646"/>
                    <a:pt x="7764" y="646"/>
                  </a:cubicBezTo>
                  <a:cubicBezTo>
                    <a:pt x="7764" y="646"/>
                    <a:pt x="619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70"/>
            <p:cNvSpPr/>
            <p:nvPr/>
          </p:nvSpPr>
          <p:spPr>
            <a:xfrm>
              <a:off x="5529509" y="2778243"/>
              <a:ext cx="28376" cy="28938"/>
            </a:xfrm>
            <a:custGeom>
              <a:avLst/>
              <a:gdLst/>
              <a:ahLst/>
              <a:cxnLst/>
              <a:rect l="l" t="t" r="r" b="b"/>
              <a:pathLst>
                <a:path w="1769" h="1804" extrusionOk="0">
                  <a:moveTo>
                    <a:pt x="871" y="1"/>
                  </a:moveTo>
                  <a:cubicBezTo>
                    <a:pt x="392" y="1"/>
                    <a:pt x="0" y="392"/>
                    <a:pt x="0" y="899"/>
                  </a:cubicBezTo>
                  <a:cubicBezTo>
                    <a:pt x="0" y="1378"/>
                    <a:pt x="392" y="1803"/>
                    <a:pt x="871" y="1803"/>
                  </a:cubicBezTo>
                  <a:cubicBezTo>
                    <a:pt x="1377" y="1803"/>
                    <a:pt x="1769" y="1378"/>
                    <a:pt x="1769" y="899"/>
                  </a:cubicBezTo>
                  <a:cubicBezTo>
                    <a:pt x="1769" y="392"/>
                    <a:pt x="1377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70"/>
            <p:cNvSpPr/>
            <p:nvPr/>
          </p:nvSpPr>
          <p:spPr>
            <a:xfrm>
              <a:off x="5651346" y="2778243"/>
              <a:ext cx="28392" cy="28938"/>
            </a:xfrm>
            <a:custGeom>
              <a:avLst/>
              <a:gdLst/>
              <a:ahLst/>
              <a:cxnLst/>
              <a:rect l="l" t="t" r="r" b="b"/>
              <a:pathLst>
                <a:path w="1770" h="1804" extrusionOk="0">
                  <a:moveTo>
                    <a:pt x="871" y="1"/>
                  </a:moveTo>
                  <a:cubicBezTo>
                    <a:pt x="392" y="1"/>
                    <a:pt x="0" y="392"/>
                    <a:pt x="0" y="899"/>
                  </a:cubicBezTo>
                  <a:cubicBezTo>
                    <a:pt x="0" y="1378"/>
                    <a:pt x="392" y="1803"/>
                    <a:pt x="871" y="1803"/>
                  </a:cubicBezTo>
                  <a:cubicBezTo>
                    <a:pt x="1378" y="1803"/>
                    <a:pt x="1769" y="1378"/>
                    <a:pt x="1769" y="899"/>
                  </a:cubicBezTo>
                  <a:cubicBezTo>
                    <a:pt x="1769" y="392"/>
                    <a:pt x="1378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70"/>
            <p:cNvSpPr/>
            <p:nvPr/>
          </p:nvSpPr>
          <p:spPr>
            <a:xfrm>
              <a:off x="5538493" y="2713691"/>
              <a:ext cx="133107" cy="217048"/>
            </a:xfrm>
            <a:custGeom>
              <a:avLst/>
              <a:gdLst/>
              <a:ahLst/>
              <a:cxnLst/>
              <a:rect l="l" t="t" r="r" b="b"/>
              <a:pathLst>
                <a:path w="8298" h="13531" extrusionOk="0">
                  <a:moveTo>
                    <a:pt x="4166" y="1"/>
                  </a:moveTo>
                  <a:cubicBezTo>
                    <a:pt x="1857" y="1"/>
                    <a:pt x="0" y="1884"/>
                    <a:pt x="0" y="4166"/>
                  </a:cubicBezTo>
                  <a:cubicBezTo>
                    <a:pt x="0" y="5544"/>
                    <a:pt x="649" y="6752"/>
                    <a:pt x="1661" y="7515"/>
                  </a:cubicBezTo>
                  <a:cubicBezTo>
                    <a:pt x="898" y="8636"/>
                    <a:pt x="311" y="10270"/>
                    <a:pt x="0" y="12180"/>
                  </a:cubicBezTo>
                  <a:cubicBezTo>
                    <a:pt x="1182" y="13024"/>
                    <a:pt x="2586" y="13531"/>
                    <a:pt x="4166" y="13531"/>
                  </a:cubicBezTo>
                  <a:cubicBezTo>
                    <a:pt x="5712" y="13531"/>
                    <a:pt x="7116" y="13024"/>
                    <a:pt x="8298" y="12180"/>
                  </a:cubicBezTo>
                  <a:cubicBezTo>
                    <a:pt x="7987" y="10270"/>
                    <a:pt x="7400" y="8636"/>
                    <a:pt x="6637" y="7515"/>
                  </a:cubicBezTo>
                  <a:cubicBezTo>
                    <a:pt x="7650" y="6752"/>
                    <a:pt x="8298" y="5544"/>
                    <a:pt x="8298" y="4166"/>
                  </a:cubicBezTo>
                  <a:cubicBezTo>
                    <a:pt x="8298" y="1884"/>
                    <a:pt x="6441" y="1"/>
                    <a:pt x="4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70"/>
            <p:cNvSpPr/>
            <p:nvPr/>
          </p:nvSpPr>
          <p:spPr>
            <a:xfrm>
              <a:off x="5538493" y="2707724"/>
              <a:ext cx="133107" cy="61982"/>
            </a:xfrm>
            <a:custGeom>
              <a:avLst/>
              <a:gdLst/>
              <a:ahLst/>
              <a:cxnLst/>
              <a:rect l="l" t="t" r="r" b="b"/>
              <a:pathLst>
                <a:path w="8298" h="3864" extrusionOk="0">
                  <a:moveTo>
                    <a:pt x="3867" y="0"/>
                  </a:moveTo>
                  <a:cubicBezTo>
                    <a:pt x="2955" y="0"/>
                    <a:pt x="258" y="195"/>
                    <a:pt x="0" y="2486"/>
                  </a:cubicBezTo>
                  <a:cubicBezTo>
                    <a:pt x="0" y="2486"/>
                    <a:pt x="730" y="3863"/>
                    <a:pt x="4166" y="3863"/>
                  </a:cubicBezTo>
                  <a:cubicBezTo>
                    <a:pt x="7569" y="3863"/>
                    <a:pt x="8298" y="2486"/>
                    <a:pt x="8298" y="2486"/>
                  </a:cubicBezTo>
                  <a:cubicBezTo>
                    <a:pt x="8040" y="195"/>
                    <a:pt x="5366" y="0"/>
                    <a:pt x="4463" y="0"/>
                  </a:cubicBezTo>
                  <a:cubicBezTo>
                    <a:pt x="4277" y="0"/>
                    <a:pt x="4166" y="8"/>
                    <a:pt x="4166" y="8"/>
                  </a:cubicBezTo>
                  <a:cubicBezTo>
                    <a:pt x="4166" y="8"/>
                    <a:pt x="4054" y="0"/>
                    <a:pt x="3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DD256-228E-444E-BFB3-6E9C1835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8897"/>
            <a:ext cx="7704000" cy="640200"/>
          </a:xfrm>
        </p:spPr>
        <p:txBody>
          <a:bodyPr/>
          <a:lstStyle/>
          <a:p>
            <a:r>
              <a:rPr lang="es-PE" dirty="0"/>
              <a:t>COMANDOS GITHUB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1629C1-53CC-54EA-9AF1-D113CDA92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580" y="899097"/>
            <a:ext cx="8222522" cy="3417939"/>
          </a:xfrm>
        </p:spPr>
        <p:txBody>
          <a:bodyPr/>
          <a:lstStyle/>
          <a:p>
            <a:r>
              <a:rPr lang="es-CO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C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s-C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PE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s-MX" dirty="0"/>
              <a:t>se utiliza para crear un nuevo repositorio Git en una carpeta vacía o en una carpeta que ya contiene archivos y carpetas</a:t>
            </a:r>
          </a:p>
          <a:p>
            <a:pPr marL="152400" indent="0">
              <a:buNone/>
            </a:pPr>
            <a:endParaRPr lang="es-PE" dirty="0"/>
          </a:p>
        </p:txBody>
      </p:sp>
      <p:pic>
        <p:nvPicPr>
          <p:cNvPr id="1026" name="Picture 2" descr="Git Init - javatpoint">
            <a:extLst>
              <a:ext uri="{FF2B5EF4-FFF2-40B4-BE49-F238E27FC236}">
                <a16:creationId xmlns:a16="http://schemas.microsoft.com/office/drawing/2014/main" id="{17F16018-2FA1-EC25-9421-934BE0DC4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55" y="2207411"/>
            <a:ext cx="573405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65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DD256-228E-444E-BFB3-6E9C1835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8897"/>
            <a:ext cx="7704000" cy="640200"/>
          </a:xfrm>
        </p:spPr>
        <p:txBody>
          <a:bodyPr/>
          <a:lstStyle/>
          <a:p>
            <a:r>
              <a:rPr lang="es-PE" dirty="0"/>
              <a:t>COMANDOS GITHUB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1629C1-53CC-54EA-9AF1-D113CDA92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580" y="899097"/>
            <a:ext cx="8222522" cy="3417939"/>
          </a:xfrm>
        </p:spPr>
        <p:txBody>
          <a:bodyPr/>
          <a:lstStyle/>
          <a:p>
            <a:pPr marL="152400" indent="0">
              <a:buNone/>
            </a:pPr>
            <a:r>
              <a:rPr lang="es-CO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	</a:t>
            </a:r>
            <a:r>
              <a:rPr lang="es-CO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C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clone	:</a:t>
            </a:r>
            <a:endParaRPr lang="es-PE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s-MX" dirty="0"/>
              <a:t> es un comando en Git que se utiliza para crear una copia local de un repositorio remoto existente.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2F1E6F-359E-A65A-4C2C-7BA8B6372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10" y="1971191"/>
            <a:ext cx="61912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DD256-228E-444E-BFB3-6E9C1835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8897"/>
            <a:ext cx="7704000" cy="640200"/>
          </a:xfrm>
        </p:spPr>
        <p:txBody>
          <a:bodyPr/>
          <a:lstStyle/>
          <a:p>
            <a:r>
              <a:rPr lang="es-PE" dirty="0"/>
              <a:t>COMANDOS GITHUB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1629C1-53CC-54EA-9AF1-D113CDA92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580" y="899097"/>
            <a:ext cx="8222522" cy="3417939"/>
          </a:xfrm>
        </p:spPr>
        <p:txBody>
          <a:bodyPr/>
          <a:lstStyle/>
          <a:p>
            <a:pPr marL="152400" indent="0">
              <a:buNone/>
            </a:pPr>
            <a:r>
              <a:rPr lang="es-CO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	</a:t>
            </a:r>
            <a:r>
              <a:rPr lang="es-CO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C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ADD	:</a:t>
            </a:r>
            <a:endParaRPr lang="es-PE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s-MX" dirty="0"/>
              <a:t>El comando "</a:t>
            </a: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add</a:t>
            </a:r>
            <a:r>
              <a:rPr lang="es-MX" dirty="0"/>
              <a:t>" es utilizado en el sistema de control de versiones Git para agregar los cambios realizados en uno o varios archivos al área de preparación (también conocida como "</a:t>
            </a:r>
            <a:r>
              <a:rPr lang="es-MX" dirty="0" err="1"/>
              <a:t>staging</a:t>
            </a:r>
            <a:r>
              <a:rPr lang="es-MX" dirty="0"/>
              <a:t> </a:t>
            </a:r>
            <a:r>
              <a:rPr lang="es-MX" dirty="0" err="1"/>
              <a:t>area</a:t>
            </a:r>
            <a:r>
              <a:rPr lang="es-MX" dirty="0"/>
              <a:t>") antes de confirmarlos en el repositorio con el comando "</a:t>
            </a: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commit</a:t>
            </a:r>
            <a:r>
              <a:rPr lang="es-MX" dirty="0"/>
              <a:t>".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9B4978-9498-48A5-C044-CDE267826F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69"/>
          <a:stretch/>
        </p:blipFill>
        <p:spPr>
          <a:xfrm>
            <a:off x="1957144" y="2311803"/>
            <a:ext cx="4857676" cy="275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DD256-228E-444E-BFB3-6E9C1835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8897"/>
            <a:ext cx="7704000" cy="640200"/>
          </a:xfrm>
        </p:spPr>
        <p:txBody>
          <a:bodyPr/>
          <a:lstStyle/>
          <a:p>
            <a:r>
              <a:rPr lang="es-PE" dirty="0"/>
              <a:t>COMANDOS GITHUB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1629C1-53CC-54EA-9AF1-D113CDA92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580" y="899097"/>
            <a:ext cx="8222522" cy="3417939"/>
          </a:xfrm>
        </p:spPr>
        <p:txBody>
          <a:bodyPr/>
          <a:lstStyle/>
          <a:p>
            <a:pPr marL="152400" indent="0">
              <a:buNone/>
            </a:pPr>
            <a:r>
              <a:rPr lang="es-C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	</a:t>
            </a:r>
            <a:r>
              <a:rPr lang="es-CO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C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es-C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:</a:t>
            </a:r>
            <a:endParaRPr lang="es-PE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s-MX" dirty="0"/>
              <a:t> es un comando en Git que se utiliza para guardar los cambios realizados en un archivo o conjunto de archivos en el repositorio Git local</a:t>
            </a:r>
          </a:p>
          <a:p>
            <a:pPr marL="152400" indent="0">
              <a:buNone/>
            </a:pPr>
            <a:endParaRPr lang="es-MX" dirty="0"/>
          </a:p>
          <a:p>
            <a:pPr marL="152400" indent="0">
              <a:buNone/>
            </a:pP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commit</a:t>
            </a:r>
            <a:r>
              <a:rPr lang="es-MX" dirty="0"/>
              <a:t> -m "&lt;mensaje del </a:t>
            </a:r>
            <a:r>
              <a:rPr lang="es-MX" dirty="0" err="1"/>
              <a:t>commit</a:t>
            </a:r>
            <a:r>
              <a:rPr lang="es-MX" dirty="0"/>
              <a:t>&gt;"</a:t>
            </a:r>
          </a:p>
          <a:p>
            <a:pPr marL="152400" indent="0">
              <a:buNone/>
            </a:pPr>
            <a:endParaRPr lang="es-MX" dirty="0"/>
          </a:p>
          <a:p>
            <a:pPr marL="15240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3889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DD256-228E-444E-BFB3-6E9C1835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8897"/>
            <a:ext cx="7704000" cy="640200"/>
          </a:xfrm>
        </p:spPr>
        <p:txBody>
          <a:bodyPr/>
          <a:lstStyle/>
          <a:p>
            <a:r>
              <a:rPr lang="es-PE" dirty="0"/>
              <a:t>COMANDOS GITHUB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1629C1-53CC-54EA-9AF1-D113CDA92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580" y="899097"/>
            <a:ext cx="8222522" cy="3417939"/>
          </a:xfrm>
        </p:spPr>
        <p:txBody>
          <a:bodyPr/>
          <a:lstStyle/>
          <a:p>
            <a:pPr marL="152400" indent="0">
              <a:buNone/>
            </a:pPr>
            <a:r>
              <a:rPr lang="es-C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	</a:t>
            </a:r>
            <a:r>
              <a:rPr lang="es-CO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C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es-C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:</a:t>
            </a:r>
            <a:endParaRPr lang="es-PE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s-MX" dirty="0"/>
              <a:t>es un comando en Git que se utiliza para enviar los cambios realizados en un repositorio Git local a un repositorio remoto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35A5B9A-B689-E4E0-0DE8-25F5ED702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411" y="2419338"/>
            <a:ext cx="4369213" cy="52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5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DD256-228E-444E-BFB3-6E9C1835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8897"/>
            <a:ext cx="7704000" cy="640200"/>
          </a:xfrm>
        </p:spPr>
        <p:txBody>
          <a:bodyPr/>
          <a:lstStyle/>
          <a:p>
            <a:r>
              <a:rPr lang="es-PE" dirty="0"/>
              <a:t>COMANDOS GITHUB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1629C1-53CC-54EA-9AF1-D113CDA92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580" y="899097"/>
            <a:ext cx="8222522" cy="3417939"/>
          </a:xfrm>
        </p:spPr>
        <p:txBody>
          <a:bodyPr/>
          <a:lstStyle/>
          <a:p>
            <a:pPr marL="152400" indent="0">
              <a:buNone/>
            </a:pPr>
            <a:r>
              <a:rPr lang="es-CO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	</a:t>
            </a:r>
            <a:r>
              <a:rPr lang="es-CO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C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pull</a:t>
            </a:r>
            <a:r>
              <a:rPr lang="es-C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:</a:t>
            </a:r>
            <a:endParaRPr lang="es-PE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s-MX" dirty="0"/>
              <a:t>es un comando en Git que se utiliza para obtener y fusionar los cambios realizados en un repositorio remoto en el repositorio local.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54CA22-3FB4-46AF-1A1D-56646B9B3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941" y="2571750"/>
            <a:ext cx="5708700" cy="49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DD256-228E-444E-BFB3-6E9C1835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8897"/>
            <a:ext cx="7704000" cy="640200"/>
          </a:xfrm>
        </p:spPr>
        <p:txBody>
          <a:bodyPr/>
          <a:lstStyle/>
          <a:p>
            <a:r>
              <a:rPr lang="es-PE" dirty="0"/>
              <a:t>COMANDOS GITHUB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1629C1-53CC-54EA-9AF1-D113CDA92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580" y="899097"/>
            <a:ext cx="8222522" cy="3417939"/>
          </a:xfrm>
        </p:spPr>
        <p:txBody>
          <a:bodyPr/>
          <a:lstStyle/>
          <a:p>
            <a:pPr marL="152400" indent="0">
              <a:buNone/>
            </a:pPr>
            <a:r>
              <a:rPr lang="es-C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	</a:t>
            </a:r>
            <a:r>
              <a:rPr lang="es-CO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C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status	:</a:t>
            </a:r>
            <a:endParaRPr lang="es-PE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s-MX" dirty="0"/>
              <a:t>es un comando en Git que se utiliza para mostrar el estado actual del repositorio local en relación con el repositorio remoto y los cambios realizados en los archivos del proyecto.</a:t>
            </a:r>
            <a:endParaRPr lang="es-PE" dirty="0"/>
          </a:p>
        </p:txBody>
      </p:sp>
      <p:pic>
        <p:nvPicPr>
          <p:cNvPr id="5124" name="Picture 4" descr="Git Status - javatpoint">
            <a:extLst>
              <a:ext uri="{FF2B5EF4-FFF2-40B4-BE49-F238E27FC236}">
                <a16:creationId xmlns:a16="http://schemas.microsoft.com/office/drawing/2014/main" id="{87C9FD6C-A256-8B61-9822-E912CC32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693" y="2193608"/>
            <a:ext cx="536257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279281"/>
      </p:ext>
    </p:extLst>
  </p:cSld>
  <p:clrMapOvr>
    <a:masterClrMapping/>
  </p:clrMapOvr>
</p:sld>
</file>

<file path=ppt/theme/theme1.xml><?xml version="1.0" encoding="utf-8"?>
<a:theme xmlns:a="http://schemas.openxmlformats.org/drawingml/2006/main" name="IT Alert Management System Workshop by Slidesgo">
  <a:themeElements>
    <a:clrScheme name="Simple Light">
      <a:dk1>
        <a:srgbClr val="FFFFFF"/>
      </a:dk1>
      <a:lt1>
        <a:srgbClr val="1E2024"/>
      </a:lt1>
      <a:dk2>
        <a:srgbClr val="383636"/>
      </a:dk2>
      <a:lt2>
        <a:srgbClr val="888686"/>
      </a:lt2>
      <a:accent1>
        <a:srgbClr val="E5DEDE"/>
      </a:accent1>
      <a:accent2>
        <a:srgbClr val="0036BF"/>
      </a:accent2>
      <a:accent3>
        <a:srgbClr val="1AC96D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7C243DA6213F4EBCA1A8AA05DEE744" ma:contentTypeVersion="3" ma:contentTypeDescription="Crear nuevo documento." ma:contentTypeScope="" ma:versionID="5272f7fc8e2fcf4a86b7182efcc98061">
  <xsd:schema xmlns:xsd="http://www.w3.org/2001/XMLSchema" xmlns:xs="http://www.w3.org/2001/XMLSchema" xmlns:p="http://schemas.microsoft.com/office/2006/metadata/properties" xmlns:ns2="4aa4fcb7-c5ce-4a1c-bed5-fa94def190b1" targetNamespace="http://schemas.microsoft.com/office/2006/metadata/properties" ma:root="true" ma:fieldsID="d274880caad3e5d7904c625990c6ae9c" ns2:_="">
    <xsd:import namespace="4aa4fcb7-c5ce-4a1c-bed5-fa94def190b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4fcb7-c5ce-4a1c-bed5-fa94def190b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4aa4fcb7-c5ce-4a1c-bed5-fa94def190b1" xsi:nil="true"/>
  </documentManagement>
</p:properties>
</file>

<file path=customXml/itemProps1.xml><?xml version="1.0" encoding="utf-8"?>
<ds:datastoreItem xmlns:ds="http://schemas.openxmlformats.org/officeDocument/2006/customXml" ds:itemID="{2B2708F5-3D10-4236-9B92-6352EE2258F9}"/>
</file>

<file path=customXml/itemProps2.xml><?xml version="1.0" encoding="utf-8"?>
<ds:datastoreItem xmlns:ds="http://schemas.openxmlformats.org/officeDocument/2006/customXml" ds:itemID="{E026B897-91DE-46D6-95FC-B771FFC07D81}"/>
</file>

<file path=customXml/itemProps3.xml><?xml version="1.0" encoding="utf-8"?>
<ds:datastoreItem xmlns:ds="http://schemas.openxmlformats.org/officeDocument/2006/customXml" ds:itemID="{38A288FD-2EE3-4107-A841-53D1A1FE03E8}"/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634</Words>
  <Application>Microsoft Office PowerPoint</Application>
  <PresentationFormat>Presentación en pantalla (16:9)</PresentationFormat>
  <Paragraphs>42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Roboto Condensed Light</vt:lpstr>
      <vt:lpstr>Open Sans</vt:lpstr>
      <vt:lpstr>Aldrich</vt:lpstr>
      <vt:lpstr>Arial</vt:lpstr>
      <vt:lpstr>Söhne</vt:lpstr>
      <vt:lpstr>Anaheim</vt:lpstr>
      <vt:lpstr>Calibri</vt:lpstr>
      <vt:lpstr>Times New Roman</vt:lpstr>
      <vt:lpstr>DM Sans</vt:lpstr>
      <vt:lpstr>IT Alert Management System Workshop by Slidesgo</vt:lpstr>
      <vt:lpstr>Comandos  de Git Hub</vt:lpstr>
      <vt:lpstr>QUE ES GitHub?</vt:lpstr>
      <vt:lpstr>COMANDOS GITHUB</vt:lpstr>
      <vt:lpstr>COMANDOS GITHUB</vt:lpstr>
      <vt:lpstr>COMANDOS GITHUB</vt:lpstr>
      <vt:lpstr>COMANDOS GITHUB</vt:lpstr>
      <vt:lpstr>COMANDOS GITHUB</vt:lpstr>
      <vt:lpstr>COMANDOS GITHUB</vt:lpstr>
      <vt:lpstr>COMANDOS GITHUB</vt:lpstr>
      <vt:lpstr>CONCLUCIÓN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 de Git Hub</dc:title>
  <dc:creator>javier</dc:creator>
  <cp:lastModifiedBy>FRANCO DAIMBLER RUBINA SAVEDRA</cp:lastModifiedBy>
  <cp:revision>2</cp:revision>
  <dcterms:modified xsi:type="dcterms:W3CDTF">2023-03-09T16:28:14Z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0x010100BF7C243DA6213F4EBCA1A8AA05DEE744</vt:lpwstr>
  </property>
</Properties>
</file>