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1200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7898-AB14-2B40-A174-4A37B9B472CD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BA7-E8A8-2A49-9840-6694811A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7898-AB14-2B40-A174-4A37B9B472CD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BA7-E8A8-2A49-9840-6694811A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7898-AB14-2B40-A174-4A37B9B472CD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BA7-E8A8-2A49-9840-6694811A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7898-AB14-2B40-A174-4A37B9B472CD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BA7-E8A8-2A49-9840-6694811A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3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7898-AB14-2B40-A174-4A37B9B472CD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BA7-E8A8-2A49-9840-6694811A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7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7898-AB14-2B40-A174-4A37B9B472CD}" type="datetimeFigureOut">
              <a:rPr lang="en-US" smtClean="0"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BA7-E8A8-2A49-9840-6694811A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7898-AB14-2B40-A174-4A37B9B472CD}" type="datetimeFigureOut">
              <a:rPr lang="en-US" smtClean="0"/>
              <a:t>11/1/15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BA7-E8A8-2A49-9840-6694811A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5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7898-AB14-2B40-A174-4A37B9B472CD}" type="datetimeFigureOut">
              <a:rPr lang="en-US" smtClean="0"/>
              <a:t>11/1/15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BA7-E8A8-2A49-9840-6694811A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7898-AB14-2B40-A174-4A37B9B472CD}" type="datetimeFigureOut">
              <a:rPr lang="en-US" smtClean="0"/>
              <a:t>11/1/15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BA7-E8A8-2A49-9840-6694811A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7898-AB14-2B40-A174-4A37B9B472CD}" type="datetimeFigureOut">
              <a:rPr lang="en-US" smtClean="0"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BA7-E8A8-2A49-9840-6694811A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7898-AB14-2B40-A174-4A37B9B472CD}" type="datetimeFigureOut">
              <a:rPr lang="en-US" smtClean="0"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BA7-E8A8-2A49-9840-6694811A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0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7898-AB14-2B40-A174-4A37B9B472CD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ABA7-E8A8-2A49-9840-6694811AE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27413" y="1030941"/>
            <a:ext cx="358587" cy="365760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2471" y="1060823"/>
            <a:ext cx="1882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P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  <a:endParaRPr lang="en-US" b="1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074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Yoachim</dc:creator>
  <cp:lastModifiedBy>Peter Yoachim</cp:lastModifiedBy>
  <cp:revision>1</cp:revision>
  <dcterms:created xsi:type="dcterms:W3CDTF">2015-11-02T05:22:22Z</dcterms:created>
  <dcterms:modified xsi:type="dcterms:W3CDTF">2015-11-02T05:27:26Z</dcterms:modified>
</cp:coreProperties>
</file>