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6.svg"/><Relationship Id="rId2" Type="http://schemas.openxmlformats.org/officeDocument/2006/relationships/image" Target="../media/image8.svg"/><Relationship Id="rId16" Type="http://schemas.openxmlformats.org/officeDocument/2006/relationships/image" Target="../media/image20.svg"/><Relationship Id="rId1" Type="http://schemas.openxmlformats.org/officeDocument/2006/relationships/image" Target="../media/image7.png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12" Type="http://schemas.openxmlformats.org/officeDocument/2006/relationships/image" Target="../media/image36.svg"/><Relationship Id="rId2" Type="http://schemas.openxmlformats.org/officeDocument/2006/relationships/image" Target="../media/image8.svg"/><Relationship Id="rId16" Type="http://schemas.openxmlformats.org/officeDocument/2006/relationships/image" Target="../media/image20.svg"/><Relationship Id="rId1" Type="http://schemas.openxmlformats.org/officeDocument/2006/relationships/image" Target="../media/image7.png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BAA23-5EAF-406B-AC14-0651FE2EF1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669B18-721F-41AC-ACDD-690AA0B7AE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Le </a:t>
          </a:r>
          <a:r>
            <a:rPr lang="en-US" dirty="0" err="1"/>
            <a:t>développement</a:t>
          </a:r>
          <a:r>
            <a:rPr lang="en-US" dirty="0"/>
            <a:t> du site e-commerce vise à proposer </a:t>
          </a:r>
          <a:r>
            <a:rPr lang="en-US" dirty="0" err="1"/>
            <a:t>une</a:t>
          </a:r>
          <a:r>
            <a:rPr lang="en-US" dirty="0"/>
            <a:t> solution </a:t>
          </a:r>
          <a:r>
            <a:rPr lang="en-US" dirty="0" err="1"/>
            <a:t>moderne</a:t>
          </a:r>
          <a:r>
            <a:rPr lang="en-US" dirty="0"/>
            <a:t> et intuitive pour </a:t>
          </a:r>
          <a:r>
            <a:rPr lang="en-US" dirty="0" err="1"/>
            <a:t>permettre</a:t>
          </a:r>
          <a:r>
            <a:rPr lang="en-US" dirty="0"/>
            <a:t> aux </a:t>
          </a:r>
          <a:r>
            <a:rPr lang="en-US" dirty="0" err="1"/>
            <a:t>utilisateurs</a:t>
          </a:r>
          <a:r>
            <a:rPr lang="en-US" dirty="0"/>
            <a:t> </a:t>
          </a:r>
          <a:r>
            <a:rPr lang="en-US" dirty="0" err="1"/>
            <a:t>d’acheter</a:t>
          </a:r>
          <a:r>
            <a:rPr lang="en-US" dirty="0"/>
            <a:t> des </a:t>
          </a:r>
          <a:r>
            <a:rPr lang="en-US" dirty="0" err="1"/>
            <a:t>produits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ligne</a:t>
          </a:r>
          <a:r>
            <a:rPr lang="en-US" dirty="0"/>
            <a:t> tout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offrant</a:t>
          </a:r>
          <a:r>
            <a:rPr lang="en-US" dirty="0"/>
            <a:t> aux </a:t>
          </a:r>
          <a:r>
            <a:rPr lang="en-US" dirty="0" err="1"/>
            <a:t>administrateurs</a:t>
          </a:r>
          <a:r>
            <a:rPr lang="en-US" dirty="0"/>
            <a:t> un </a:t>
          </a:r>
          <a:r>
            <a:rPr lang="en-US" dirty="0" err="1"/>
            <a:t>outil</a:t>
          </a:r>
          <a:r>
            <a:rPr lang="en-US" dirty="0"/>
            <a:t> puissant de gestion.</a:t>
          </a:r>
        </a:p>
      </dgm:t>
    </dgm:pt>
    <dgm:pt modelId="{4D8F4EFF-3CAB-4895-8D05-6FA21DAF0B7A}" type="parTrans" cxnId="{0533C1F9-A200-4165-8CD7-190C99A4C30E}">
      <dgm:prSet/>
      <dgm:spPr/>
      <dgm:t>
        <a:bodyPr/>
        <a:lstStyle/>
        <a:p>
          <a:endParaRPr lang="en-US"/>
        </a:p>
      </dgm:t>
    </dgm:pt>
    <dgm:pt modelId="{EDF92A4C-4195-4460-9151-F9B52D4FB6A5}" type="sibTrans" cxnId="{0533C1F9-A200-4165-8CD7-190C99A4C30E}">
      <dgm:prSet/>
      <dgm:spPr/>
      <dgm:t>
        <a:bodyPr/>
        <a:lstStyle/>
        <a:p>
          <a:endParaRPr lang="en-US"/>
        </a:p>
      </dgm:t>
    </dgm:pt>
    <dgm:pt modelId="{4CBD5624-45D2-409C-BBB6-DA560E9B4A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L’intégration de PayPal garantit sécurité et simplicité, répondant aux attentes des consommateurs.</a:t>
          </a:r>
        </a:p>
      </dgm:t>
    </dgm:pt>
    <dgm:pt modelId="{BE032854-179E-4E21-BC0C-3457998C4072}" type="parTrans" cxnId="{293B2F8A-96D7-439C-943E-660D84A4306F}">
      <dgm:prSet/>
      <dgm:spPr/>
      <dgm:t>
        <a:bodyPr/>
        <a:lstStyle/>
        <a:p>
          <a:endParaRPr lang="en-US"/>
        </a:p>
      </dgm:t>
    </dgm:pt>
    <dgm:pt modelId="{A1C23B8B-500D-4B8B-B605-2FFD7402BC68}" type="sibTrans" cxnId="{293B2F8A-96D7-439C-943E-660D84A4306F}">
      <dgm:prSet/>
      <dgm:spPr/>
      <dgm:t>
        <a:bodyPr/>
        <a:lstStyle/>
        <a:p>
          <a:endParaRPr lang="en-US"/>
        </a:p>
      </dgm:t>
    </dgm:pt>
    <dgm:pt modelId="{525DADC0-FEF1-42E2-B8F9-EB02474A3A21}" type="pres">
      <dgm:prSet presAssocID="{90CBAA23-5EAF-406B-AC14-0651FE2EF1C3}" presName="root" presStyleCnt="0">
        <dgm:presLayoutVars>
          <dgm:dir/>
          <dgm:resizeHandles val="exact"/>
        </dgm:presLayoutVars>
      </dgm:prSet>
      <dgm:spPr/>
    </dgm:pt>
    <dgm:pt modelId="{1219B986-D4D7-4B4D-A832-BA9DDE5D5C69}" type="pres">
      <dgm:prSet presAssocID="{02669B18-721F-41AC-ACDD-690AA0B7AE7F}" presName="compNode" presStyleCnt="0"/>
      <dgm:spPr/>
    </dgm:pt>
    <dgm:pt modelId="{15CC301F-C31A-4FC6-A7A6-2409C08F9A1D}" type="pres">
      <dgm:prSet presAssocID="{02669B18-721F-41AC-ACDD-690AA0B7AE7F}" presName="iconBgRect" presStyleLbl="bgShp" presStyleIdx="0" presStyleCnt="2"/>
      <dgm:spPr/>
    </dgm:pt>
    <dgm:pt modelId="{F285B834-B8B3-4EF7-BF2A-A63A373FDBAC}" type="pres">
      <dgm:prSet presAssocID="{02669B18-721F-41AC-ACDD-690AA0B7AE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87325320-0EEB-4021-A06F-2BBC4E4BDB3B}" type="pres">
      <dgm:prSet presAssocID="{02669B18-721F-41AC-ACDD-690AA0B7AE7F}" presName="spaceRect" presStyleCnt="0"/>
      <dgm:spPr/>
    </dgm:pt>
    <dgm:pt modelId="{ECDE5ACF-0FE2-441E-9BF2-763D6AD5F87B}" type="pres">
      <dgm:prSet presAssocID="{02669B18-721F-41AC-ACDD-690AA0B7AE7F}" presName="textRect" presStyleLbl="revTx" presStyleIdx="0" presStyleCnt="2">
        <dgm:presLayoutVars>
          <dgm:chMax val="1"/>
          <dgm:chPref val="1"/>
        </dgm:presLayoutVars>
      </dgm:prSet>
      <dgm:spPr/>
    </dgm:pt>
    <dgm:pt modelId="{7CBC0A21-EF3C-44B4-AE2A-665D49C51756}" type="pres">
      <dgm:prSet presAssocID="{EDF92A4C-4195-4460-9151-F9B52D4FB6A5}" presName="sibTrans" presStyleCnt="0"/>
      <dgm:spPr/>
    </dgm:pt>
    <dgm:pt modelId="{B878277E-673F-46E8-AA5B-BA58B4CAFDA4}" type="pres">
      <dgm:prSet presAssocID="{4CBD5624-45D2-409C-BBB6-DA560E9B4ABE}" presName="compNode" presStyleCnt="0"/>
      <dgm:spPr/>
    </dgm:pt>
    <dgm:pt modelId="{7D383239-4C4B-40A4-9F67-F3D4869DFED1}" type="pres">
      <dgm:prSet presAssocID="{4CBD5624-45D2-409C-BBB6-DA560E9B4ABE}" presName="iconBgRect" presStyleLbl="bgShp" presStyleIdx="1" presStyleCnt="2"/>
      <dgm:spPr/>
    </dgm:pt>
    <dgm:pt modelId="{71A7C665-FFB0-4C29-97C0-2B0D11EE03CD}" type="pres">
      <dgm:prSet presAssocID="{4CBD5624-45D2-409C-BBB6-DA560E9B4A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gaphone"/>
        </a:ext>
      </dgm:extLst>
    </dgm:pt>
    <dgm:pt modelId="{9BAE1606-170D-477D-800A-2FE861CFA9E7}" type="pres">
      <dgm:prSet presAssocID="{4CBD5624-45D2-409C-BBB6-DA560E9B4ABE}" presName="spaceRect" presStyleCnt="0"/>
      <dgm:spPr/>
    </dgm:pt>
    <dgm:pt modelId="{EDCCD016-CD92-41F4-A6F6-CD1F667DF80B}" type="pres">
      <dgm:prSet presAssocID="{4CBD5624-45D2-409C-BBB6-DA560E9B4AB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481E79-2B44-42DC-8100-1B34029E67AF}" type="presOf" srcId="{4CBD5624-45D2-409C-BBB6-DA560E9B4ABE}" destId="{EDCCD016-CD92-41F4-A6F6-CD1F667DF80B}" srcOrd="0" destOrd="0" presId="urn:microsoft.com/office/officeart/2018/5/layout/IconCircleLabelList"/>
    <dgm:cxn modelId="{293B2F8A-96D7-439C-943E-660D84A4306F}" srcId="{90CBAA23-5EAF-406B-AC14-0651FE2EF1C3}" destId="{4CBD5624-45D2-409C-BBB6-DA560E9B4ABE}" srcOrd="1" destOrd="0" parTransId="{BE032854-179E-4E21-BC0C-3457998C4072}" sibTransId="{A1C23B8B-500D-4B8B-B605-2FFD7402BC68}"/>
    <dgm:cxn modelId="{10595EE7-ABDD-42A7-A032-D853461E8088}" type="presOf" srcId="{02669B18-721F-41AC-ACDD-690AA0B7AE7F}" destId="{ECDE5ACF-0FE2-441E-9BF2-763D6AD5F87B}" srcOrd="0" destOrd="0" presId="urn:microsoft.com/office/officeart/2018/5/layout/IconCircleLabelList"/>
    <dgm:cxn modelId="{2C427FF8-001E-47A7-920C-36EC86EEAB60}" type="presOf" srcId="{90CBAA23-5EAF-406B-AC14-0651FE2EF1C3}" destId="{525DADC0-FEF1-42E2-B8F9-EB02474A3A21}" srcOrd="0" destOrd="0" presId="urn:microsoft.com/office/officeart/2018/5/layout/IconCircleLabelList"/>
    <dgm:cxn modelId="{0533C1F9-A200-4165-8CD7-190C99A4C30E}" srcId="{90CBAA23-5EAF-406B-AC14-0651FE2EF1C3}" destId="{02669B18-721F-41AC-ACDD-690AA0B7AE7F}" srcOrd="0" destOrd="0" parTransId="{4D8F4EFF-3CAB-4895-8D05-6FA21DAF0B7A}" sibTransId="{EDF92A4C-4195-4460-9151-F9B52D4FB6A5}"/>
    <dgm:cxn modelId="{FA69AA0D-131A-43D6-9B22-1E2E626632B6}" type="presParOf" srcId="{525DADC0-FEF1-42E2-B8F9-EB02474A3A21}" destId="{1219B986-D4D7-4B4D-A832-BA9DDE5D5C69}" srcOrd="0" destOrd="0" presId="urn:microsoft.com/office/officeart/2018/5/layout/IconCircleLabelList"/>
    <dgm:cxn modelId="{B434C195-B829-4B77-A89B-53F42E1EB3E4}" type="presParOf" srcId="{1219B986-D4D7-4B4D-A832-BA9DDE5D5C69}" destId="{15CC301F-C31A-4FC6-A7A6-2409C08F9A1D}" srcOrd="0" destOrd="0" presId="urn:microsoft.com/office/officeart/2018/5/layout/IconCircleLabelList"/>
    <dgm:cxn modelId="{F7E82A8C-C03B-4E4D-B473-146C81BEC2C8}" type="presParOf" srcId="{1219B986-D4D7-4B4D-A832-BA9DDE5D5C69}" destId="{F285B834-B8B3-4EF7-BF2A-A63A373FDBAC}" srcOrd="1" destOrd="0" presId="urn:microsoft.com/office/officeart/2018/5/layout/IconCircleLabelList"/>
    <dgm:cxn modelId="{E449BD79-C728-46BE-BF46-B1EF5FCFE06E}" type="presParOf" srcId="{1219B986-D4D7-4B4D-A832-BA9DDE5D5C69}" destId="{87325320-0EEB-4021-A06F-2BBC4E4BDB3B}" srcOrd="2" destOrd="0" presId="urn:microsoft.com/office/officeart/2018/5/layout/IconCircleLabelList"/>
    <dgm:cxn modelId="{46502899-3203-47DB-B200-81DBA671460F}" type="presParOf" srcId="{1219B986-D4D7-4B4D-A832-BA9DDE5D5C69}" destId="{ECDE5ACF-0FE2-441E-9BF2-763D6AD5F87B}" srcOrd="3" destOrd="0" presId="urn:microsoft.com/office/officeart/2018/5/layout/IconCircleLabelList"/>
    <dgm:cxn modelId="{1E41FB69-95DF-43B4-AACD-CA6B708CC613}" type="presParOf" srcId="{525DADC0-FEF1-42E2-B8F9-EB02474A3A21}" destId="{7CBC0A21-EF3C-44B4-AE2A-665D49C51756}" srcOrd="1" destOrd="0" presId="urn:microsoft.com/office/officeart/2018/5/layout/IconCircleLabelList"/>
    <dgm:cxn modelId="{BE7B683A-9DAD-4E9D-B5D9-66CF5E65C914}" type="presParOf" srcId="{525DADC0-FEF1-42E2-B8F9-EB02474A3A21}" destId="{B878277E-673F-46E8-AA5B-BA58B4CAFDA4}" srcOrd="2" destOrd="0" presId="urn:microsoft.com/office/officeart/2018/5/layout/IconCircleLabelList"/>
    <dgm:cxn modelId="{D5E2463E-90E4-4648-8718-327D0A5C2948}" type="presParOf" srcId="{B878277E-673F-46E8-AA5B-BA58B4CAFDA4}" destId="{7D383239-4C4B-40A4-9F67-F3D4869DFED1}" srcOrd="0" destOrd="0" presId="urn:microsoft.com/office/officeart/2018/5/layout/IconCircleLabelList"/>
    <dgm:cxn modelId="{41495956-F6A8-4CE1-A765-F40C0DDA7D7A}" type="presParOf" srcId="{B878277E-673F-46E8-AA5B-BA58B4CAFDA4}" destId="{71A7C665-FFB0-4C29-97C0-2B0D11EE03CD}" srcOrd="1" destOrd="0" presId="urn:microsoft.com/office/officeart/2018/5/layout/IconCircleLabelList"/>
    <dgm:cxn modelId="{EEC7ABC2-DAC3-4CCB-B9E8-B55C14061772}" type="presParOf" srcId="{B878277E-673F-46E8-AA5B-BA58B4CAFDA4}" destId="{9BAE1606-170D-477D-800A-2FE861CFA9E7}" srcOrd="2" destOrd="0" presId="urn:microsoft.com/office/officeart/2018/5/layout/IconCircleLabelList"/>
    <dgm:cxn modelId="{DC3596E8-1F71-4E30-90ED-EF445703EF91}" type="presParOf" srcId="{B878277E-673F-46E8-AA5B-BA58B4CAFDA4}" destId="{EDCCD016-CD92-41F4-A6F6-CD1F667DF8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5A0EB-CB58-4946-9D6E-836CD900D4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EA7D0D-F8B6-41D1-98B0-E9D76AD21FA7}">
      <dgm:prSet/>
      <dgm:spPr/>
      <dgm:t>
        <a:bodyPr/>
        <a:lstStyle/>
        <a:p>
          <a:r>
            <a:rPr lang="en-US"/>
            <a:t>Pour les Utilisateurs :</a:t>
          </a:r>
        </a:p>
      </dgm:t>
    </dgm:pt>
    <dgm:pt modelId="{1D766CC1-8F79-4C3A-B0AB-0C5CD70EA1D8}" type="parTrans" cxnId="{D0B835CE-4483-4F36-BE37-C5B58756A607}">
      <dgm:prSet/>
      <dgm:spPr/>
      <dgm:t>
        <a:bodyPr/>
        <a:lstStyle/>
        <a:p>
          <a:endParaRPr lang="en-US"/>
        </a:p>
      </dgm:t>
    </dgm:pt>
    <dgm:pt modelId="{D9E6BB3F-989D-479F-960E-58F32CC86BFA}" type="sibTrans" cxnId="{D0B835CE-4483-4F36-BE37-C5B58756A607}">
      <dgm:prSet/>
      <dgm:spPr/>
      <dgm:t>
        <a:bodyPr/>
        <a:lstStyle/>
        <a:p>
          <a:endParaRPr lang="en-US"/>
        </a:p>
      </dgm:t>
    </dgm:pt>
    <dgm:pt modelId="{2E03F4FD-E7E8-4F8E-8A33-2894D35F8770}">
      <dgm:prSet/>
      <dgm:spPr/>
      <dgm:t>
        <a:bodyPr/>
        <a:lstStyle/>
        <a:p>
          <a:r>
            <a:rPr lang="en-US"/>
            <a:t>• Navigation intuitive et gestion des achats</a:t>
          </a:r>
        </a:p>
      </dgm:t>
    </dgm:pt>
    <dgm:pt modelId="{78599CD1-3502-4DA9-94F0-D1AA66F56CD8}" type="parTrans" cxnId="{F5E233A5-2726-4A21-91C1-8813DD1504CE}">
      <dgm:prSet/>
      <dgm:spPr/>
      <dgm:t>
        <a:bodyPr/>
        <a:lstStyle/>
        <a:p>
          <a:endParaRPr lang="en-US"/>
        </a:p>
      </dgm:t>
    </dgm:pt>
    <dgm:pt modelId="{756E4B2B-F975-43DD-8994-C574093969C7}" type="sibTrans" cxnId="{F5E233A5-2726-4A21-91C1-8813DD1504CE}">
      <dgm:prSet/>
      <dgm:spPr/>
      <dgm:t>
        <a:bodyPr/>
        <a:lstStyle/>
        <a:p>
          <a:endParaRPr lang="en-US"/>
        </a:p>
      </dgm:t>
    </dgm:pt>
    <dgm:pt modelId="{3E85F244-1E9A-427B-93CA-8B5E1DE67BCE}">
      <dgm:prSet/>
      <dgm:spPr/>
      <dgm:t>
        <a:bodyPr/>
        <a:lstStyle/>
        <a:p>
          <a:r>
            <a:rPr lang="en-US"/>
            <a:t>• Paiement sécurisé via PayPal</a:t>
          </a:r>
        </a:p>
      </dgm:t>
    </dgm:pt>
    <dgm:pt modelId="{269101D4-9E1E-4A87-B413-D3D94E39A789}" type="parTrans" cxnId="{127E4341-000C-486C-B6D5-4E90205C46F6}">
      <dgm:prSet/>
      <dgm:spPr/>
      <dgm:t>
        <a:bodyPr/>
        <a:lstStyle/>
        <a:p>
          <a:endParaRPr lang="en-US"/>
        </a:p>
      </dgm:t>
    </dgm:pt>
    <dgm:pt modelId="{EC82D414-9AA0-480D-A7B9-53FAC31563B8}" type="sibTrans" cxnId="{127E4341-000C-486C-B6D5-4E90205C46F6}">
      <dgm:prSet/>
      <dgm:spPr/>
      <dgm:t>
        <a:bodyPr/>
        <a:lstStyle/>
        <a:p>
          <a:endParaRPr lang="en-US"/>
        </a:p>
      </dgm:t>
    </dgm:pt>
    <dgm:pt modelId="{8599168A-6DD9-4EB0-BFCE-D8982C236B02}">
      <dgm:prSet/>
      <dgm:spPr/>
      <dgm:t>
        <a:bodyPr/>
        <a:lstStyle/>
        <a:p>
          <a:r>
            <a:rPr lang="en-US"/>
            <a:t>• Gestion personnalisée des comptes</a:t>
          </a:r>
        </a:p>
      </dgm:t>
    </dgm:pt>
    <dgm:pt modelId="{A994EBF2-D5C1-4761-AF6A-9642BFC7B42D}" type="parTrans" cxnId="{9030E506-74CA-4A31-B62E-50E45FAD5034}">
      <dgm:prSet/>
      <dgm:spPr/>
      <dgm:t>
        <a:bodyPr/>
        <a:lstStyle/>
        <a:p>
          <a:endParaRPr lang="en-US"/>
        </a:p>
      </dgm:t>
    </dgm:pt>
    <dgm:pt modelId="{8CAE29F6-BF60-4E36-BB5B-EEABEB5A6A93}" type="sibTrans" cxnId="{9030E506-74CA-4A31-B62E-50E45FAD5034}">
      <dgm:prSet/>
      <dgm:spPr/>
      <dgm:t>
        <a:bodyPr/>
        <a:lstStyle/>
        <a:p>
          <a:endParaRPr lang="en-US"/>
        </a:p>
      </dgm:t>
    </dgm:pt>
    <dgm:pt modelId="{8559CDED-9AB3-4D9C-B447-D6E27D299D10}">
      <dgm:prSet/>
      <dgm:spPr/>
      <dgm:t>
        <a:bodyPr/>
        <a:lstStyle/>
        <a:p>
          <a:r>
            <a:rPr lang="en-US"/>
            <a:t>Pour les Administrateurs :</a:t>
          </a:r>
        </a:p>
      </dgm:t>
    </dgm:pt>
    <dgm:pt modelId="{81BB733B-BF83-418C-BCD7-A56AB7A25DBA}" type="parTrans" cxnId="{9570E648-3636-410E-B291-06CD804834D6}">
      <dgm:prSet/>
      <dgm:spPr/>
      <dgm:t>
        <a:bodyPr/>
        <a:lstStyle/>
        <a:p>
          <a:endParaRPr lang="en-US"/>
        </a:p>
      </dgm:t>
    </dgm:pt>
    <dgm:pt modelId="{058CA149-F5C0-40BB-8B3E-9B38F99C42A7}" type="sibTrans" cxnId="{9570E648-3636-410E-B291-06CD804834D6}">
      <dgm:prSet/>
      <dgm:spPr/>
      <dgm:t>
        <a:bodyPr/>
        <a:lstStyle/>
        <a:p>
          <a:endParaRPr lang="en-US"/>
        </a:p>
      </dgm:t>
    </dgm:pt>
    <dgm:pt modelId="{A8E18351-70E7-4476-99CE-72098601791E}">
      <dgm:prSet/>
      <dgm:spPr/>
      <dgm:t>
        <a:bodyPr/>
        <a:lstStyle/>
        <a:p>
          <a:r>
            <a:rPr lang="en-US"/>
            <a:t>• Gestion complète des produits</a:t>
          </a:r>
        </a:p>
      </dgm:t>
    </dgm:pt>
    <dgm:pt modelId="{CA6F19D1-B5BB-4105-8FC9-97395810943B}" type="parTrans" cxnId="{363FB947-641F-46AB-92A4-B379B423C33E}">
      <dgm:prSet/>
      <dgm:spPr/>
      <dgm:t>
        <a:bodyPr/>
        <a:lstStyle/>
        <a:p>
          <a:endParaRPr lang="en-US"/>
        </a:p>
      </dgm:t>
    </dgm:pt>
    <dgm:pt modelId="{8B423830-6371-45A7-B909-94FCD1B640AE}" type="sibTrans" cxnId="{363FB947-641F-46AB-92A4-B379B423C33E}">
      <dgm:prSet/>
      <dgm:spPr/>
      <dgm:t>
        <a:bodyPr/>
        <a:lstStyle/>
        <a:p>
          <a:endParaRPr lang="en-US"/>
        </a:p>
      </dgm:t>
    </dgm:pt>
    <dgm:pt modelId="{8EEA1941-22E7-48D3-B277-27865CAF95ED}">
      <dgm:prSet/>
      <dgm:spPr/>
      <dgm:t>
        <a:bodyPr/>
        <a:lstStyle/>
        <a:p>
          <a:r>
            <a:rPr lang="en-US"/>
            <a:t>• Supervision des utilisateurs</a:t>
          </a:r>
        </a:p>
      </dgm:t>
    </dgm:pt>
    <dgm:pt modelId="{EF90444B-B499-4A4B-917A-E7B44E8A2691}" type="parTrans" cxnId="{8780929D-0673-4AE3-99AC-5661333172D2}">
      <dgm:prSet/>
      <dgm:spPr/>
      <dgm:t>
        <a:bodyPr/>
        <a:lstStyle/>
        <a:p>
          <a:endParaRPr lang="en-US"/>
        </a:p>
      </dgm:t>
    </dgm:pt>
    <dgm:pt modelId="{892F2FD2-A8C5-406F-8FE4-05B25DFB8C07}" type="sibTrans" cxnId="{8780929D-0673-4AE3-99AC-5661333172D2}">
      <dgm:prSet/>
      <dgm:spPr/>
      <dgm:t>
        <a:bodyPr/>
        <a:lstStyle/>
        <a:p>
          <a:endParaRPr lang="en-US"/>
        </a:p>
      </dgm:t>
    </dgm:pt>
    <dgm:pt modelId="{6B49B204-A946-46D9-89B1-BC2040C2A045}">
      <dgm:prSet/>
      <dgm:spPr/>
      <dgm:t>
        <a:bodyPr/>
        <a:lstStyle/>
        <a:p>
          <a:r>
            <a:rPr lang="en-US"/>
            <a:t>• Analyse des ventes et performances</a:t>
          </a:r>
        </a:p>
      </dgm:t>
    </dgm:pt>
    <dgm:pt modelId="{825AAF20-1EF2-41B3-B0EB-D6DBC8707DFD}" type="parTrans" cxnId="{02B25E4E-A083-4DC4-AB06-1AB7513CF8AF}">
      <dgm:prSet/>
      <dgm:spPr/>
      <dgm:t>
        <a:bodyPr/>
        <a:lstStyle/>
        <a:p>
          <a:endParaRPr lang="en-US"/>
        </a:p>
      </dgm:t>
    </dgm:pt>
    <dgm:pt modelId="{F5FDA636-432D-401A-95AF-AB1274C68506}" type="sibTrans" cxnId="{02B25E4E-A083-4DC4-AB06-1AB7513CF8AF}">
      <dgm:prSet/>
      <dgm:spPr/>
      <dgm:t>
        <a:bodyPr/>
        <a:lstStyle/>
        <a:p>
          <a:endParaRPr lang="en-US"/>
        </a:p>
      </dgm:t>
    </dgm:pt>
    <dgm:pt modelId="{86076984-3013-4C49-8B3F-49974470E96C}" type="pres">
      <dgm:prSet presAssocID="{9D95A0EB-CB58-4946-9D6E-836CD900D413}" presName="root" presStyleCnt="0">
        <dgm:presLayoutVars>
          <dgm:dir/>
          <dgm:resizeHandles val="exact"/>
        </dgm:presLayoutVars>
      </dgm:prSet>
      <dgm:spPr/>
    </dgm:pt>
    <dgm:pt modelId="{A289F0DE-4C21-4888-9450-29FAC3E91929}" type="pres">
      <dgm:prSet presAssocID="{9D95A0EB-CB58-4946-9D6E-836CD900D413}" presName="container" presStyleCnt="0">
        <dgm:presLayoutVars>
          <dgm:dir/>
          <dgm:resizeHandles val="exact"/>
        </dgm:presLayoutVars>
      </dgm:prSet>
      <dgm:spPr/>
    </dgm:pt>
    <dgm:pt modelId="{1EF4A734-276D-475E-B4A7-2FC2D93FBBC6}" type="pres">
      <dgm:prSet presAssocID="{C3EA7D0D-F8B6-41D1-98B0-E9D76AD21FA7}" presName="compNode" presStyleCnt="0"/>
      <dgm:spPr/>
    </dgm:pt>
    <dgm:pt modelId="{4AD478EA-8724-4D88-9E1C-8DEB156918F7}" type="pres">
      <dgm:prSet presAssocID="{C3EA7D0D-F8B6-41D1-98B0-E9D76AD21FA7}" presName="iconBgRect" presStyleLbl="bgShp" presStyleIdx="0" presStyleCnt="8"/>
      <dgm:spPr/>
    </dgm:pt>
    <dgm:pt modelId="{A8A62353-0EA5-4081-A1E0-D5A424EC5FE7}" type="pres">
      <dgm:prSet presAssocID="{C3EA7D0D-F8B6-41D1-98B0-E9D76AD21FA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43EE7104-31CF-4987-9022-EF31A668CFAF}" type="pres">
      <dgm:prSet presAssocID="{C3EA7D0D-F8B6-41D1-98B0-E9D76AD21FA7}" presName="spaceRect" presStyleCnt="0"/>
      <dgm:spPr/>
    </dgm:pt>
    <dgm:pt modelId="{9E32ED54-F81D-4997-898A-02A7FD2016E2}" type="pres">
      <dgm:prSet presAssocID="{C3EA7D0D-F8B6-41D1-98B0-E9D76AD21FA7}" presName="textRect" presStyleLbl="revTx" presStyleIdx="0" presStyleCnt="8">
        <dgm:presLayoutVars>
          <dgm:chMax val="1"/>
          <dgm:chPref val="1"/>
        </dgm:presLayoutVars>
      </dgm:prSet>
      <dgm:spPr/>
    </dgm:pt>
    <dgm:pt modelId="{48041D35-139B-4215-834D-8E56898D6185}" type="pres">
      <dgm:prSet presAssocID="{D9E6BB3F-989D-479F-960E-58F32CC86BFA}" presName="sibTrans" presStyleLbl="sibTrans2D1" presStyleIdx="0" presStyleCnt="0"/>
      <dgm:spPr/>
    </dgm:pt>
    <dgm:pt modelId="{A7E78785-FE5D-45AD-904A-F3B645F6B20E}" type="pres">
      <dgm:prSet presAssocID="{2E03F4FD-E7E8-4F8E-8A33-2894D35F8770}" presName="compNode" presStyleCnt="0"/>
      <dgm:spPr/>
    </dgm:pt>
    <dgm:pt modelId="{1B07EE37-F0B1-4E41-90A9-88A66493B060}" type="pres">
      <dgm:prSet presAssocID="{2E03F4FD-E7E8-4F8E-8A33-2894D35F8770}" presName="iconBgRect" presStyleLbl="bgShp" presStyleIdx="1" presStyleCnt="8"/>
      <dgm:spPr/>
    </dgm:pt>
    <dgm:pt modelId="{876AF5B1-CA6C-4336-83D2-717DAD8B8779}" type="pres">
      <dgm:prSet presAssocID="{2E03F4FD-E7E8-4F8E-8A33-2894D35F877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62A884E-3B79-4781-B499-6989A2F59C7A}" type="pres">
      <dgm:prSet presAssocID="{2E03F4FD-E7E8-4F8E-8A33-2894D35F8770}" presName="spaceRect" presStyleCnt="0"/>
      <dgm:spPr/>
    </dgm:pt>
    <dgm:pt modelId="{F033B3FE-48D3-4853-A3E9-479DD7D58041}" type="pres">
      <dgm:prSet presAssocID="{2E03F4FD-E7E8-4F8E-8A33-2894D35F8770}" presName="textRect" presStyleLbl="revTx" presStyleIdx="1" presStyleCnt="8">
        <dgm:presLayoutVars>
          <dgm:chMax val="1"/>
          <dgm:chPref val="1"/>
        </dgm:presLayoutVars>
      </dgm:prSet>
      <dgm:spPr/>
    </dgm:pt>
    <dgm:pt modelId="{E8462ABF-D81C-407D-ACBC-3B694C5014C8}" type="pres">
      <dgm:prSet presAssocID="{756E4B2B-F975-43DD-8994-C574093969C7}" presName="sibTrans" presStyleLbl="sibTrans2D1" presStyleIdx="0" presStyleCnt="0"/>
      <dgm:spPr/>
    </dgm:pt>
    <dgm:pt modelId="{235B8AEC-BB20-4B54-9330-BA16D6DB5D6E}" type="pres">
      <dgm:prSet presAssocID="{3E85F244-1E9A-427B-93CA-8B5E1DE67BCE}" presName="compNode" presStyleCnt="0"/>
      <dgm:spPr/>
    </dgm:pt>
    <dgm:pt modelId="{8CF9363C-B427-4C4A-8ADA-4746487DD807}" type="pres">
      <dgm:prSet presAssocID="{3E85F244-1E9A-427B-93CA-8B5E1DE67BCE}" presName="iconBgRect" presStyleLbl="bgShp" presStyleIdx="2" presStyleCnt="8"/>
      <dgm:spPr/>
    </dgm:pt>
    <dgm:pt modelId="{9C0FBAE6-6AC3-46F2-B951-9D9B49FDEC75}" type="pres">
      <dgm:prSet presAssocID="{3E85F244-1E9A-427B-93CA-8B5E1DE67BC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3E517FE-CC27-4586-88D7-3A4E0C5E3656}" type="pres">
      <dgm:prSet presAssocID="{3E85F244-1E9A-427B-93CA-8B5E1DE67BCE}" presName="spaceRect" presStyleCnt="0"/>
      <dgm:spPr/>
    </dgm:pt>
    <dgm:pt modelId="{48E1659A-E6C7-4753-9073-6FCD81F29D2C}" type="pres">
      <dgm:prSet presAssocID="{3E85F244-1E9A-427B-93CA-8B5E1DE67BCE}" presName="textRect" presStyleLbl="revTx" presStyleIdx="2" presStyleCnt="8">
        <dgm:presLayoutVars>
          <dgm:chMax val="1"/>
          <dgm:chPref val="1"/>
        </dgm:presLayoutVars>
      </dgm:prSet>
      <dgm:spPr/>
    </dgm:pt>
    <dgm:pt modelId="{9B5E2560-2F54-4237-862C-0B490D593962}" type="pres">
      <dgm:prSet presAssocID="{EC82D414-9AA0-480D-A7B9-53FAC31563B8}" presName="sibTrans" presStyleLbl="sibTrans2D1" presStyleIdx="0" presStyleCnt="0"/>
      <dgm:spPr/>
    </dgm:pt>
    <dgm:pt modelId="{36C8BDDD-9ED6-4D7A-89B0-563B6BFC06DC}" type="pres">
      <dgm:prSet presAssocID="{8599168A-6DD9-4EB0-BFCE-D8982C236B02}" presName="compNode" presStyleCnt="0"/>
      <dgm:spPr/>
    </dgm:pt>
    <dgm:pt modelId="{E61457BB-B50A-40D9-865C-0C44A64FA586}" type="pres">
      <dgm:prSet presAssocID="{8599168A-6DD9-4EB0-BFCE-D8982C236B02}" presName="iconBgRect" presStyleLbl="bgShp" presStyleIdx="3" presStyleCnt="8"/>
      <dgm:spPr/>
    </dgm:pt>
    <dgm:pt modelId="{8156D73D-2BC6-4FB2-84A0-8C0A276DA5CD}" type="pres">
      <dgm:prSet presAssocID="{8599168A-6DD9-4EB0-BFCE-D8982C236B0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DEC9FC23-0728-427A-AD44-73095CF983DF}" type="pres">
      <dgm:prSet presAssocID="{8599168A-6DD9-4EB0-BFCE-D8982C236B02}" presName="spaceRect" presStyleCnt="0"/>
      <dgm:spPr/>
    </dgm:pt>
    <dgm:pt modelId="{6A787879-AC17-492C-8D40-763B39F84A16}" type="pres">
      <dgm:prSet presAssocID="{8599168A-6DD9-4EB0-BFCE-D8982C236B02}" presName="textRect" presStyleLbl="revTx" presStyleIdx="3" presStyleCnt="8">
        <dgm:presLayoutVars>
          <dgm:chMax val="1"/>
          <dgm:chPref val="1"/>
        </dgm:presLayoutVars>
      </dgm:prSet>
      <dgm:spPr/>
    </dgm:pt>
    <dgm:pt modelId="{AB7C4644-D09C-4B04-B919-410FD58A93D7}" type="pres">
      <dgm:prSet presAssocID="{8CAE29F6-BF60-4E36-BB5B-EEABEB5A6A93}" presName="sibTrans" presStyleLbl="sibTrans2D1" presStyleIdx="0" presStyleCnt="0"/>
      <dgm:spPr/>
    </dgm:pt>
    <dgm:pt modelId="{0E477F69-D95B-4262-A2E9-02125150E295}" type="pres">
      <dgm:prSet presAssocID="{8559CDED-9AB3-4D9C-B447-D6E27D299D10}" presName="compNode" presStyleCnt="0"/>
      <dgm:spPr/>
    </dgm:pt>
    <dgm:pt modelId="{D81D1952-CA0C-4190-A331-A6CC28CE1E6B}" type="pres">
      <dgm:prSet presAssocID="{8559CDED-9AB3-4D9C-B447-D6E27D299D10}" presName="iconBgRect" presStyleLbl="bgShp" presStyleIdx="4" presStyleCnt="8"/>
      <dgm:spPr/>
    </dgm:pt>
    <dgm:pt modelId="{82E41E9F-DBC8-4F80-AEDC-6EB59F8ECA16}" type="pres">
      <dgm:prSet presAssocID="{8559CDED-9AB3-4D9C-B447-D6E27D299D1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CBB68039-54CB-407C-A54B-459280D97178}" type="pres">
      <dgm:prSet presAssocID="{8559CDED-9AB3-4D9C-B447-D6E27D299D10}" presName="spaceRect" presStyleCnt="0"/>
      <dgm:spPr/>
    </dgm:pt>
    <dgm:pt modelId="{37D1A72B-50F7-43A6-ACF0-429551F8F306}" type="pres">
      <dgm:prSet presAssocID="{8559CDED-9AB3-4D9C-B447-D6E27D299D10}" presName="textRect" presStyleLbl="revTx" presStyleIdx="4" presStyleCnt="8">
        <dgm:presLayoutVars>
          <dgm:chMax val="1"/>
          <dgm:chPref val="1"/>
        </dgm:presLayoutVars>
      </dgm:prSet>
      <dgm:spPr/>
    </dgm:pt>
    <dgm:pt modelId="{CA2F4E1B-44BE-42A3-9350-FAA25AB4AC54}" type="pres">
      <dgm:prSet presAssocID="{058CA149-F5C0-40BB-8B3E-9B38F99C42A7}" presName="sibTrans" presStyleLbl="sibTrans2D1" presStyleIdx="0" presStyleCnt="0"/>
      <dgm:spPr/>
    </dgm:pt>
    <dgm:pt modelId="{C548D9F9-A7E9-4349-9D13-224FCAA82C7C}" type="pres">
      <dgm:prSet presAssocID="{A8E18351-70E7-4476-99CE-72098601791E}" presName="compNode" presStyleCnt="0"/>
      <dgm:spPr/>
    </dgm:pt>
    <dgm:pt modelId="{D4F6F3D1-0436-482F-9978-687D3397640A}" type="pres">
      <dgm:prSet presAssocID="{A8E18351-70E7-4476-99CE-72098601791E}" presName="iconBgRect" presStyleLbl="bgShp" presStyleIdx="5" presStyleCnt="8"/>
      <dgm:spPr/>
    </dgm:pt>
    <dgm:pt modelId="{5AB86F26-F835-480D-9E4D-376856187C21}" type="pres">
      <dgm:prSet presAssocID="{A8E18351-70E7-4476-99CE-72098601791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-barres"/>
        </a:ext>
      </dgm:extLst>
    </dgm:pt>
    <dgm:pt modelId="{5315F67E-83DE-4B01-8001-3930D137049C}" type="pres">
      <dgm:prSet presAssocID="{A8E18351-70E7-4476-99CE-72098601791E}" presName="spaceRect" presStyleCnt="0"/>
      <dgm:spPr/>
    </dgm:pt>
    <dgm:pt modelId="{69023EE6-4663-4309-AB33-C5B0A9634D92}" type="pres">
      <dgm:prSet presAssocID="{A8E18351-70E7-4476-99CE-72098601791E}" presName="textRect" presStyleLbl="revTx" presStyleIdx="5" presStyleCnt="8">
        <dgm:presLayoutVars>
          <dgm:chMax val="1"/>
          <dgm:chPref val="1"/>
        </dgm:presLayoutVars>
      </dgm:prSet>
      <dgm:spPr/>
    </dgm:pt>
    <dgm:pt modelId="{CD25DBEF-625D-4247-AD02-2F6969B8112F}" type="pres">
      <dgm:prSet presAssocID="{8B423830-6371-45A7-B909-94FCD1B640AE}" presName="sibTrans" presStyleLbl="sibTrans2D1" presStyleIdx="0" presStyleCnt="0"/>
      <dgm:spPr/>
    </dgm:pt>
    <dgm:pt modelId="{4944A5DE-F7C9-4F47-BF35-2C2D581B5394}" type="pres">
      <dgm:prSet presAssocID="{8EEA1941-22E7-48D3-B277-27865CAF95ED}" presName="compNode" presStyleCnt="0"/>
      <dgm:spPr/>
    </dgm:pt>
    <dgm:pt modelId="{6CBB0C57-F88E-4974-BA93-FC2DA70B583F}" type="pres">
      <dgm:prSet presAssocID="{8EEA1941-22E7-48D3-B277-27865CAF95ED}" presName="iconBgRect" presStyleLbl="bgShp" presStyleIdx="6" presStyleCnt="8"/>
      <dgm:spPr/>
    </dgm:pt>
    <dgm:pt modelId="{9F4B5D09-CD55-4068-95AE-E21A72B01A5F}" type="pres">
      <dgm:prSet presAssocID="{8EEA1941-22E7-48D3-B277-27865CAF95E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468CE6C5-103D-40AA-ABAF-CACB2A321262}" type="pres">
      <dgm:prSet presAssocID="{8EEA1941-22E7-48D3-B277-27865CAF95ED}" presName="spaceRect" presStyleCnt="0"/>
      <dgm:spPr/>
    </dgm:pt>
    <dgm:pt modelId="{0ADB0637-79F2-436D-A930-EB92B1E5EEDA}" type="pres">
      <dgm:prSet presAssocID="{8EEA1941-22E7-48D3-B277-27865CAF95ED}" presName="textRect" presStyleLbl="revTx" presStyleIdx="6" presStyleCnt="8">
        <dgm:presLayoutVars>
          <dgm:chMax val="1"/>
          <dgm:chPref val="1"/>
        </dgm:presLayoutVars>
      </dgm:prSet>
      <dgm:spPr/>
    </dgm:pt>
    <dgm:pt modelId="{FB60010D-0F16-42DB-AC61-5A2C481BDF42}" type="pres">
      <dgm:prSet presAssocID="{892F2FD2-A8C5-406F-8FE4-05B25DFB8C07}" presName="sibTrans" presStyleLbl="sibTrans2D1" presStyleIdx="0" presStyleCnt="0"/>
      <dgm:spPr/>
    </dgm:pt>
    <dgm:pt modelId="{3C8E48B1-FC75-4E07-AB55-1435C90CC8C9}" type="pres">
      <dgm:prSet presAssocID="{6B49B204-A946-46D9-89B1-BC2040C2A045}" presName="compNode" presStyleCnt="0"/>
      <dgm:spPr/>
    </dgm:pt>
    <dgm:pt modelId="{70C90A5F-912B-4172-ADA4-1864E0F1C86E}" type="pres">
      <dgm:prSet presAssocID="{6B49B204-A946-46D9-89B1-BC2040C2A045}" presName="iconBgRect" presStyleLbl="bgShp" presStyleIdx="7" presStyleCnt="8"/>
      <dgm:spPr/>
    </dgm:pt>
    <dgm:pt modelId="{7EF2B997-29BB-4EED-BF7D-58485F3F8743}" type="pres">
      <dgm:prSet presAssocID="{6B49B204-A946-46D9-89B1-BC2040C2A04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2BD47116-0D1D-43CD-9A34-293DDE99B9EF}" type="pres">
      <dgm:prSet presAssocID="{6B49B204-A946-46D9-89B1-BC2040C2A045}" presName="spaceRect" presStyleCnt="0"/>
      <dgm:spPr/>
    </dgm:pt>
    <dgm:pt modelId="{A494B234-86C7-47AC-9CB3-8000CEC413C5}" type="pres">
      <dgm:prSet presAssocID="{6B49B204-A946-46D9-89B1-BC2040C2A04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5DCF801-4116-4695-8E88-9A07F81AACEF}" type="presOf" srcId="{058CA149-F5C0-40BB-8B3E-9B38F99C42A7}" destId="{CA2F4E1B-44BE-42A3-9350-FAA25AB4AC54}" srcOrd="0" destOrd="0" presId="urn:microsoft.com/office/officeart/2018/2/layout/IconCircleList"/>
    <dgm:cxn modelId="{9030E506-74CA-4A31-B62E-50E45FAD5034}" srcId="{9D95A0EB-CB58-4946-9D6E-836CD900D413}" destId="{8599168A-6DD9-4EB0-BFCE-D8982C236B02}" srcOrd="3" destOrd="0" parTransId="{A994EBF2-D5C1-4761-AF6A-9642BFC7B42D}" sibTransId="{8CAE29F6-BF60-4E36-BB5B-EEABEB5A6A93}"/>
    <dgm:cxn modelId="{A24FE419-4859-4E9F-87DA-B43CD8C70100}" type="presOf" srcId="{6B49B204-A946-46D9-89B1-BC2040C2A045}" destId="{A494B234-86C7-47AC-9CB3-8000CEC413C5}" srcOrd="0" destOrd="0" presId="urn:microsoft.com/office/officeart/2018/2/layout/IconCircleList"/>
    <dgm:cxn modelId="{FB209724-47E2-48FD-B4AB-6EFCDD7C6527}" type="presOf" srcId="{A8E18351-70E7-4476-99CE-72098601791E}" destId="{69023EE6-4663-4309-AB33-C5B0A9634D92}" srcOrd="0" destOrd="0" presId="urn:microsoft.com/office/officeart/2018/2/layout/IconCircleList"/>
    <dgm:cxn modelId="{15DBA52B-51AA-4877-995F-FEB260E699E0}" type="presOf" srcId="{8559CDED-9AB3-4D9C-B447-D6E27D299D10}" destId="{37D1A72B-50F7-43A6-ACF0-429551F8F306}" srcOrd="0" destOrd="0" presId="urn:microsoft.com/office/officeart/2018/2/layout/IconCircleList"/>
    <dgm:cxn modelId="{127E4341-000C-486C-B6D5-4E90205C46F6}" srcId="{9D95A0EB-CB58-4946-9D6E-836CD900D413}" destId="{3E85F244-1E9A-427B-93CA-8B5E1DE67BCE}" srcOrd="2" destOrd="0" parTransId="{269101D4-9E1E-4A87-B413-D3D94E39A789}" sibTransId="{EC82D414-9AA0-480D-A7B9-53FAC31563B8}"/>
    <dgm:cxn modelId="{363FB947-641F-46AB-92A4-B379B423C33E}" srcId="{9D95A0EB-CB58-4946-9D6E-836CD900D413}" destId="{A8E18351-70E7-4476-99CE-72098601791E}" srcOrd="5" destOrd="0" parTransId="{CA6F19D1-B5BB-4105-8FC9-97395810943B}" sibTransId="{8B423830-6371-45A7-B909-94FCD1B640AE}"/>
    <dgm:cxn modelId="{9570E648-3636-410E-B291-06CD804834D6}" srcId="{9D95A0EB-CB58-4946-9D6E-836CD900D413}" destId="{8559CDED-9AB3-4D9C-B447-D6E27D299D10}" srcOrd="4" destOrd="0" parTransId="{81BB733B-BF83-418C-BCD7-A56AB7A25DBA}" sibTransId="{058CA149-F5C0-40BB-8B3E-9B38F99C42A7}"/>
    <dgm:cxn modelId="{B968FF4B-8991-4238-AAB6-574C9FE08EBF}" type="presOf" srcId="{3E85F244-1E9A-427B-93CA-8B5E1DE67BCE}" destId="{48E1659A-E6C7-4753-9073-6FCD81F29D2C}" srcOrd="0" destOrd="0" presId="urn:microsoft.com/office/officeart/2018/2/layout/IconCircleList"/>
    <dgm:cxn modelId="{02B25E4E-A083-4DC4-AB06-1AB7513CF8AF}" srcId="{9D95A0EB-CB58-4946-9D6E-836CD900D413}" destId="{6B49B204-A946-46D9-89B1-BC2040C2A045}" srcOrd="7" destOrd="0" parTransId="{825AAF20-1EF2-41B3-B0EB-D6DBC8707DFD}" sibTransId="{F5FDA636-432D-401A-95AF-AB1274C68506}"/>
    <dgm:cxn modelId="{A6F6E14F-60C0-4BE5-AE9B-2ED8747ECD0D}" type="presOf" srcId="{2E03F4FD-E7E8-4F8E-8A33-2894D35F8770}" destId="{F033B3FE-48D3-4853-A3E9-479DD7D58041}" srcOrd="0" destOrd="0" presId="urn:microsoft.com/office/officeart/2018/2/layout/IconCircleList"/>
    <dgm:cxn modelId="{5DA94E96-457C-4307-B75D-E1F60A44611C}" type="presOf" srcId="{8599168A-6DD9-4EB0-BFCE-D8982C236B02}" destId="{6A787879-AC17-492C-8D40-763B39F84A16}" srcOrd="0" destOrd="0" presId="urn:microsoft.com/office/officeart/2018/2/layout/IconCircleList"/>
    <dgm:cxn modelId="{8780929D-0673-4AE3-99AC-5661333172D2}" srcId="{9D95A0EB-CB58-4946-9D6E-836CD900D413}" destId="{8EEA1941-22E7-48D3-B277-27865CAF95ED}" srcOrd="6" destOrd="0" parTransId="{EF90444B-B499-4A4B-917A-E7B44E8A2691}" sibTransId="{892F2FD2-A8C5-406F-8FE4-05B25DFB8C07}"/>
    <dgm:cxn modelId="{F5E233A5-2726-4A21-91C1-8813DD1504CE}" srcId="{9D95A0EB-CB58-4946-9D6E-836CD900D413}" destId="{2E03F4FD-E7E8-4F8E-8A33-2894D35F8770}" srcOrd="1" destOrd="0" parTransId="{78599CD1-3502-4DA9-94F0-D1AA66F56CD8}" sibTransId="{756E4B2B-F975-43DD-8994-C574093969C7}"/>
    <dgm:cxn modelId="{CC4DB1AB-962E-4F7F-B8F8-381FF8C46272}" type="presOf" srcId="{9D95A0EB-CB58-4946-9D6E-836CD900D413}" destId="{86076984-3013-4C49-8B3F-49974470E96C}" srcOrd="0" destOrd="0" presId="urn:microsoft.com/office/officeart/2018/2/layout/IconCircleList"/>
    <dgm:cxn modelId="{46DADBAC-C2A5-41D7-A1D3-7882DFB93812}" type="presOf" srcId="{C3EA7D0D-F8B6-41D1-98B0-E9D76AD21FA7}" destId="{9E32ED54-F81D-4997-898A-02A7FD2016E2}" srcOrd="0" destOrd="0" presId="urn:microsoft.com/office/officeart/2018/2/layout/IconCircleList"/>
    <dgm:cxn modelId="{87B29DB5-D290-4A3D-8E62-F64786402117}" type="presOf" srcId="{8EEA1941-22E7-48D3-B277-27865CAF95ED}" destId="{0ADB0637-79F2-436D-A930-EB92B1E5EEDA}" srcOrd="0" destOrd="0" presId="urn:microsoft.com/office/officeart/2018/2/layout/IconCircleList"/>
    <dgm:cxn modelId="{0BB330C4-B192-47DB-93EB-05D1A4179BF0}" type="presOf" srcId="{EC82D414-9AA0-480D-A7B9-53FAC31563B8}" destId="{9B5E2560-2F54-4237-862C-0B490D593962}" srcOrd="0" destOrd="0" presId="urn:microsoft.com/office/officeart/2018/2/layout/IconCircleList"/>
    <dgm:cxn modelId="{D0B835CE-4483-4F36-BE37-C5B58756A607}" srcId="{9D95A0EB-CB58-4946-9D6E-836CD900D413}" destId="{C3EA7D0D-F8B6-41D1-98B0-E9D76AD21FA7}" srcOrd="0" destOrd="0" parTransId="{1D766CC1-8F79-4C3A-B0AB-0C5CD70EA1D8}" sibTransId="{D9E6BB3F-989D-479F-960E-58F32CC86BFA}"/>
    <dgm:cxn modelId="{794E0CD7-1BE3-460B-9CB9-067826A0C35D}" type="presOf" srcId="{8CAE29F6-BF60-4E36-BB5B-EEABEB5A6A93}" destId="{AB7C4644-D09C-4B04-B919-410FD58A93D7}" srcOrd="0" destOrd="0" presId="urn:microsoft.com/office/officeart/2018/2/layout/IconCircleList"/>
    <dgm:cxn modelId="{745EB7E9-807A-41FE-A2BD-C4B5D372F1EC}" type="presOf" srcId="{D9E6BB3F-989D-479F-960E-58F32CC86BFA}" destId="{48041D35-139B-4215-834D-8E56898D6185}" srcOrd="0" destOrd="0" presId="urn:microsoft.com/office/officeart/2018/2/layout/IconCircleList"/>
    <dgm:cxn modelId="{26A54DEC-F2EB-4797-8D5C-B439E0C1C89F}" type="presOf" srcId="{8B423830-6371-45A7-B909-94FCD1B640AE}" destId="{CD25DBEF-625D-4247-AD02-2F6969B8112F}" srcOrd="0" destOrd="0" presId="urn:microsoft.com/office/officeart/2018/2/layout/IconCircleList"/>
    <dgm:cxn modelId="{F8C0FCEC-0AA4-41A2-8CFD-0A268943EC2A}" type="presOf" srcId="{892F2FD2-A8C5-406F-8FE4-05B25DFB8C07}" destId="{FB60010D-0F16-42DB-AC61-5A2C481BDF42}" srcOrd="0" destOrd="0" presId="urn:microsoft.com/office/officeart/2018/2/layout/IconCircleList"/>
    <dgm:cxn modelId="{7232A5F4-11A7-42AB-88E0-4639331D17A5}" type="presOf" srcId="{756E4B2B-F975-43DD-8994-C574093969C7}" destId="{E8462ABF-D81C-407D-ACBC-3B694C5014C8}" srcOrd="0" destOrd="0" presId="urn:microsoft.com/office/officeart/2018/2/layout/IconCircleList"/>
    <dgm:cxn modelId="{5FA570EA-A3EB-4760-9152-6C91ECA807A3}" type="presParOf" srcId="{86076984-3013-4C49-8B3F-49974470E96C}" destId="{A289F0DE-4C21-4888-9450-29FAC3E91929}" srcOrd="0" destOrd="0" presId="urn:microsoft.com/office/officeart/2018/2/layout/IconCircleList"/>
    <dgm:cxn modelId="{E3B20E94-106C-4655-B62B-C69AE9DF03E1}" type="presParOf" srcId="{A289F0DE-4C21-4888-9450-29FAC3E91929}" destId="{1EF4A734-276D-475E-B4A7-2FC2D93FBBC6}" srcOrd="0" destOrd="0" presId="urn:microsoft.com/office/officeart/2018/2/layout/IconCircleList"/>
    <dgm:cxn modelId="{E0D8BD50-66B7-4C16-9141-72157FA7EEA8}" type="presParOf" srcId="{1EF4A734-276D-475E-B4A7-2FC2D93FBBC6}" destId="{4AD478EA-8724-4D88-9E1C-8DEB156918F7}" srcOrd="0" destOrd="0" presId="urn:microsoft.com/office/officeart/2018/2/layout/IconCircleList"/>
    <dgm:cxn modelId="{580F094E-A65B-4ADE-B47B-573B9515E948}" type="presParOf" srcId="{1EF4A734-276D-475E-B4A7-2FC2D93FBBC6}" destId="{A8A62353-0EA5-4081-A1E0-D5A424EC5FE7}" srcOrd="1" destOrd="0" presId="urn:microsoft.com/office/officeart/2018/2/layout/IconCircleList"/>
    <dgm:cxn modelId="{BC16E4DF-7B37-4ECD-946C-F17D0D6D8F78}" type="presParOf" srcId="{1EF4A734-276D-475E-B4A7-2FC2D93FBBC6}" destId="{43EE7104-31CF-4987-9022-EF31A668CFAF}" srcOrd="2" destOrd="0" presId="urn:microsoft.com/office/officeart/2018/2/layout/IconCircleList"/>
    <dgm:cxn modelId="{4231862E-4C07-4768-BC57-F5364859176E}" type="presParOf" srcId="{1EF4A734-276D-475E-B4A7-2FC2D93FBBC6}" destId="{9E32ED54-F81D-4997-898A-02A7FD2016E2}" srcOrd="3" destOrd="0" presId="urn:microsoft.com/office/officeart/2018/2/layout/IconCircleList"/>
    <dgm:cxn modelId="{E484D3C0-007C-4188-AA18-E600D6E3FFEE}" type="presParOf" srcId="{A289F0DE-4C21-4888-9450-29FAC3E91929}" destId="{48041D35-139B-4215-834D-8E56898D6185}" srcOrd="1" destOrd="0" presId="urn:microsoft.com/office/officeart/2018/2/layout/IconCircleList"/>
    <dgm:cxn modelId="{63DCB6FD-6FF5-44BB-B0F4-9D7A7BD5286F}" type="presParOf" srcId="{A289F0DE-4C21-4888-9450-29FAC3E91929}" destId="{A7E78785-FE5D-45AD-904A-F3B645F6B20E}" srcOrd="2" destOrd="0" presId="urn:microsoft.com/office/officeart/2018/2/layout/IconCircleList"/>
    <dgm:cxn modelId="{1C55C89E-6332-406A-807C-1F9FB72EB50C}" type="presParOf" srcId="{A7E78785-FE5D-45AD-904A-F3B645F6B20E}" destId="{1B07EE37-F0B1-4E41-90A9-88A66493B060}" srcOrd="0" destOrd="0" presId="urn:microsoft.com/office/officeart/2018/2/layout/IconCircleList"/>
    <dgm:cxn modelId="{7C90411E-1997-4F76-83E4-399D618D4D73}" type="presParOf" srcId="{A7E78785-FE5D-45AD-904A-F3B645F6B20E}" destId="{876AF5B1-CA6C-4336-83D2-717DAD8B8779}" srcOrd="1" destOrd="0" presId="urn:microsoft.com/office/officeart/2018/2/layout/IconCircleList"/>
    <dgm:cxn modelId="{1ED7C846-1E2D-4DCC-8D96-278E2C18C0E7}" type="presParOf" srcId="{A7E78785-FE5D-45AD-904A-F3B645F6B20E}" destId="{D62A884E-3B79-4781-B499-6989A2F59C7A}" srcOrd="2" destOrd="0" presId="urn:microsoft.com/office/officeart/2018/2/layout/IconCircleList"/>
    <dgm:cxn modelId="{6B7F1C9B-B8E6-4262-8701-D14D7B2760B0}" type="presParOf" srcId="{A7E78785-FE5D-45AD-904A-F3B645F6B20E}" destId="{F033B3FE-48D3-4853-A3E9-479DD7D58041}" srcOrd="3" destOrd="0" presId="urn:microsoft.com/office/officeart/2018/2/layout/IconCircleList"/>
    <dgm:cxn modelId="{7E37B089-566B-455F-B992-6B2541EF8A1A}" type="presParOf" srcId="{A289F0DE-4C21-4888-9450-29FAC3E91929}" destId="{E8462ABF-D81C-407D-ACBC-3B694C5014C8}" srcOrd="3" destOrd="0" presId="urn:microsoft.com/office/officeart/2018/2/layout/IconCircleList"/>
    <dgm:cxn modelId="{DE5902A7-5D31-495C-B67C-2E9B68A9C555}" type="presParOf" srcId="{A289F0DE-4C21-4888-9450-29FAC3E91929}" destId="{235B8AEC-BB20-4B54-9330-BA16D6DB5D6E}" srcOrd="4" destOrd="0" presId="urn:microsoft.com/office/officeart/2018/2/layout/IconCircleList"/>
    <dgm:cxn modelId="{675AD259-BF1C-4D43-A1BC-C89E5613DE51}" type="presParOf" srcId="{235B8AEC-BB20-4B54-9330-BA16D6DB5D6E}" destId="{8CF9363C-B427-4C4A-8ADA-4746487DD807}" srcOrd="0" destOrd="0" presId="urn:microsoft.com/office/officeart/2018/2/layout/IconCircleList"/>
    <dgm:cxn modelId="{F5088796-0854-466A-BDBB-817C3CDA381C}" type="presParOf" srcId="{235B8AEC-BB20-4B54-9330-BA16D6DB5D6E}" destId="{9C0FBAE6-6AC3-46F2-B951-9D9B49FDEC75}" srcOrd="1" destOrd="0" presId="urn:microsoft.com/office/officeart/2018/2/layout/IconCircleList"/>
    <dgm:cxn modelId="{A1CB8449-B7CE-4C5C-A58C-108702BD6907}" type="presParOf" srcId="{235B8AEC-BB20-4B54-9330-BA16D6DB5D6E}" destId="{13E517FE-CC27-4586-88D7-3A4E0C5E3656}" srcOrd="2" destOrd="0" presId="urn:microsoft.com/office/officeart/2018/2/layout/IconCircleList"/>
    <dgm:cxn modelId="{2ADCB169-7B2E-40A9-913F-7F3043268B69}" type="presParOf" srcId="{235B8AEC-BB20-4B54-9330-BA16D6DB5D6E}" destId="{48E1659A-E6C7-4753-9073-6FCD81F29D2C}" srcOrd="3" destOrd="0" presId="urn:microsoft.com/office/officeart/2018/2/layout/IconCircleList"/>
    <dgm:cxn modelId="{5D0E8881-9EE8-46DD-B870-9984328DA3F0}" type="presParOf" srcId="{A289F0DE-4C21-4888-9450-29FAC3E91929}" destId="{9B5E2560-2F54-4237-862C-0B490D593962}" srcOrd="5" destOrd="0" presId="urn:microsoft.com/office/officeart/2018/2/layout/IconCircleList"/>
    <dgm:cxn modelId="{BD9CFCCF-FD07-4516-8F67-40888F98031E}" type="presParOf" srcId="{A289F0DE-4C21-4888-9450-29FAC3E91929}" destId="{36C8BDDD-9ED6-4D7A-89B0-563B6BFC06DC}" srcOrd="6" destOrd="0" presId="urn:microsoft.com/office/officeart/2018/2/layout/IconCircleList"/>
    <dgm:cxn modelId="{CBD861E7-6B94-4F95-B610-D497117B1F6E}" type="presParOf" srcId="{36C8BDDD-9ED6-4D7A-89B0-563B6BFC06DC}" destId="{E61457BB-B50A-40D9-865C-0C44A64FA586}" srcOrd="0" destOrd="0" presId="urn:microsoft.com/office/officeart/2018/2/layout/IconCircleList"/>
    <dgm:cxn modelId="{65945897-7276-4505-A672-C4304FCC497E}" type="presParOf" srcId="{36C8BDDD-9ED6-4D7A-89B0-563B6BFC06DC}" destId="{8156D73D-2BC6-4FB2-84A0-8C0A276DA5CD}" srcOrd="1" destOrd="0" presId="urn:microsoft.com/office/officeart/2018/2/layout/IconCircleList"/>
    <dgm:cxn modelId="{54050F0C-83E6-4EEC-B7F3-DD698A0415E5}" type="presParOf" srcId="{36C8BDDD-9ED6-4D7A-89B0-563B6BFC06DC}" destId="{DEC9FC23-0728-427A-AD44-73095CF983DF}" srcOrd="2" destOrd="0" presId="urn:microsoft.com/office/officeart/2018/2/layout/IconCircleList"/>
    <dgm:cxn modelId="{BB4A61F6-87F6-41C7-9D6A-30BBDC56869E}" type="presParOf" srcId="{36C8BDDD-9ED6-4D7A-89B0-563B6BFC06DC}" destId="{6A787879-AC17-492C-8D40-763B39F84A16}" srcOrd="3" destOrd="0" presId="urn:microsoft.com/office/officeart/2018/2/layout/IconCircleList"/>
    <dgm:cxn modelId="{CF0681A3-E2FA-4F25-9687-6F036E178B73}" type="presParOf" srcId="{A289F0DE-4C21-4888-9450-29FAC3E91929}" destId="{AB7C4644-D09C-4B04-B919-410FD58A93D7}" srcOrd="7" destOrd="0" presId="urn:microsoft.com/office/officeart/2018/2/layout/IconCircleList"/>
    <dgm:cxn modelId="{3BEE9912-F32B-4A5D-AFF3-D0CA23E7E7F7}" type="presParOf" srcId="{A289F0DE-4C21-4888-9450-29FAC3E91929}" destId="{0E477F69-D95B-4262-A2E9-02125150E295}" srcOrd="8" destOrd="0" presId="urn:microsoft.com/office/officeart/2018/2/layout/IconCircleList"/>
    <dgm:cxn modelId="{98193E54-C447-45A9-8EE4-07384BBE3F6B}" type="presParOf" srcId="{0E477F69-D95B-4262-A2E9-02125150E295}" destId="{D81D1952-CA0C-4190-A331-A6CC28CE1E6B}" srcOrd="0" destOrd="0" presId="urn:microsoft.com/office/officeart/2018/2/layout/IconCircleList"/>
    <dgm:cxn modelId="{15B6AF0C-F020-45BA-A55C-0A7C8BFF0CEE}" type="presParOf" srcId="{0E477F69-D95B-4262-A2E9-02125150E295}" destId="{82E41E9F-DBC8-4F80-AEDC-6EB59F8ECA16}" srcOrd="1" destOrd="0" presId="urn:microsoft.com/office/officeart/2018/2/layout/IconCircleList"/>
    <dgm:cxn modelId="{79ED22CE-55F3-4362-977B-9A12577DF846}" type="presParOf" srcId="{0E477F69-D95B-4262-A2E9-02125150E295}" destId="{CBB68039-54CB-407C-A54B-459280D97178}" srcOrd="2" destOrd="0" presId="urn:microsoft.com/office/officeart/2018/2/layout/IconCircleList"/>
    <dgm:cxn modelId="{D0E14E58-409F-4BD6-8B90-C38A81088C3D}" type="presParOf" srcId="{0E477F69-D95B-4262-A2E9-02125150E295}" destId="{37D1A72B-50F7-43A6-ACF0-429551F8F306}" srcOrd="3" destOrd="0" presId="urn:microsoft.com/office/officeart/2018/2/layout/IconCircleList"/>
    <dgm:cxn modelId="{D43B6292-FC89-494B-97FE-BE4255DD5866}" type="presParOf" srcId="{A289F0DE-4C21-4888-9450-29FAC3E91929}" destId="{CA2F4E1B-44BE-42A3-9350-FAA25AB4AC54}" srcOrd="9" destOrd="0" presId="urn:microsoft.com/office/officeart/2018/2/layout/IconCircleList"/>
    <dgm:cxn modelId="{05228E43-2017-4BBE-ADF3-38128389205A}" type="presParOf" srcId="{A289F0DE-4C21-4888-9450-29FAC3E91929}" destId="{C548D9F9-A7E9-4349-9D13-224FCAA82C7C}" srcOrd="10" destOrd="0" presId="urn:microsoft.com/office/officeart/2018/2/layout/IconCircleList"/>
    <dgm:cxn modelId="{D5AAAF8C-5097-458B-A39D-0E509C5C59D2}" type="presParOf" srcId="{C548D9F9-A7E9-4349-9D13-224FCAA82C7C}" destId="{D4F6F3D1-0436-482F-9978-687D3397640A}" srcOrd="0" destOrd="0" presId="urn:microsoft.com/office/officeart/2018/2/layout/IconCircleList"/>
    <dgm:cxn modelId="{F70A6F95-53E0-4944-B3D0-135C6A446EAA}" type="presParOf" srcId="{C548D9F9-A7E9-4349-9D13-224FCAA82C7C}" destId="{5AB86F26-F835-480D-9E4D-376856187C21}" srcOrd="1" destOrd="0" presId="urn:microsoft.com/office/officeart/2018/2/layout/IconCircleList"/>
    <dgm:cxn modelId="{8E395D52-C502-4FD4-9B0F-2585748C1FD1}" type="presParOf" srcId="{C548D9F9-A7E9-4349-9D13-224FCAA82C7C}" destId="{5315F67E-83DE-4B01-8001-3930D137049C}" srcOrd="2" destOrd="0" presId="urn:microsoft.com/office/officeart/2018/2/layout/IconCircleList"/>
    <dgm:cxn modelId="{00D12EF0-1CA4-4775-A2B6-960913D170FA}" type="presParOf" srcId="{C548D9F9-A7E9-4349-9D13-224FCAA82C7C}" destId="{69023EE6-4663-4309-AB33-C5B0A9634D92}" srcOrd="3" destOrd="0" presId="urn:microsoft.com/office/officeart/2018/2/layout/IconCircleList"/>
    <dgm:cxn modelId="{8A4B55AB-D6CC-4717-B729-4017DBEAAFE1}" type="presParOf" srcId="{A289F0DE-4C21-4888-9450-29FAC3E91929}" destId="{CD25DBEF-625D-4247-AD02-2F6969B8112F}" srcOrd="11" destOrd="0" presId="urn:microsoft.com/office/officeart/2018/2/layout/IconCircleList"/>
    <dgm:cxn modelId="{D4C42E76-66BA-4F02-971E-214450AF149F}" type="presParOf" srcId="{A289F0DE-4C21-4888-9450-29FAC3E91929}" destId="{4944A5DE-F7C9-4F47-BF35-2C2D581B5394}" srcOrd="12" destOrd="0" presId="urn:microsoft.com/office/officeart/2018/2/layout/IconCircleList"/>
    <dgm:cxn modelId="{52FFC21F-850A-4123-BA56-361691F12F03}" type="presParOf" srcId="{4944A5DE-F7C9-4F47-BF35-2C2D581B5394}" destId="{6CBB0C57-F88E-4974-BA93-FC2DA70B583F}" srcOrd="0" destOrd="0" presId="urn:microsoft.com/office/officeart/2018/2/layout/IconCircleList"/>
    <dgm:cxn modelId="{E84C574A-E2A5-442C-994C-6D9E386C7EAA}" type="presParOf" srcId="{4944A5DE-F7C9-4F47-BF35-2C2D581B5394}" destId="{9F4B5D09-CD55-4068-95AE-E21A72B01A5F}" srcOrd="1" destOrd="0" presId="urn:microsoft.com/office/officeart/2018/2/layout/IconCircleList"/>
    <dgm:cxn modelId="{C336B9EA-20E4-4458-BF4E-F687C358C5DC}" type="presParOf" srcId="{4944A5DE-F7C9-4F47-BF35-2C2D581B5394}" destId="{468CE6C5-103D-40AA-ABAF-CACB2A321262}" srcOrd="2" destOrd="0" presId="urn:microsoft.com/office/officeart/2018/2/layout/IconCircleList"/>
    <dgm:cxn modelId="{A9A8697F-B6DC-4561-9A56-8C81B37BC452}" type="presParOf" srcId="{4944A5DE-F7C9-4F47-BF35-2C2D581B5394}" destId="{0ADB0637-79F2-436D-A930-EB92B1E5EEDA}" srcOrd="3" destOrd="0" presId="urn:microsoft.com/office/officeart/2018/2/layout/IconCircleList"/>
    <dgm:cxn modelId="{E5CB71F2-99A9-4ADF-8678-8194A998C438}" type="presParOf" srcId="{A289F0DE-4C21-4888-9450-29FAC3E91929}" destId="{FB60010D-0F16-42DB-AC61-5A2C481BDF42}" srcOrd="13" destOrd="0" presId="urn:microsoft.com/office/officeart/2018/2/layout/IconCircleList"/>
    <dgm:cxn modelId="{F4EE737C-571F-4E40-A2F0-DD9ECD230D8F}" type="presParOf" srcId="{A289F0DE-4C21-4888-9450-29FAC3E91929}" destId="{3C8E48B1-FC75-4E07-AB55-1435C90CC8C9}" srcOrd="14" destOrd="0" presId="urn:microsoft.com/office/officeart/2018/2/layout/IconCircleList"/>
    <dgm:cxn modelId="{B06AB3BA-C18E-415D-B8B4-21CB9B2CC63A}" type="presParOf" srcId="{3C8E48B1-FC75-4E07-AB55-1435C90CC8C9}" destId="{70C90A5F-912B-4172-ADA4-1864E0F1C86E}" srcOrd="0" destOrd="0" presId="urn:microsoft.com/office/officeart/2018/2/layout/IconCircleList"/>
    <dgm:cxn modelId="{6C1C0A9C-6472-454B-AEB4-FAC73665581D}" type="presParOf" srcId="{3C8E48B1-FC75-4E07-AB55-1435C90CC8C9}" destId="{7EF2B997-29BB-4EED-BF7D-58485F3F8743}" srcOrd="1" destOrd="0" presId="urn:microsoft.com/office/officeart/2018/2/layout/IconCircleList"/>
    <dgm:cxn modelId="{7DE4D431-9EA2-43AF-BF5E-FE835396B384}" type="presParOf" srcId="{3C8E48B1-FC75-4E07-AB55-1435C90CC8C9}" destId="{2BD47116-0D1D-43CD-9A34-293DDE99B9EF}" srcOrd="2" destOrd="0" presId="urn:microsoft.com/office/officeart/2018/2/layout/IconCircleList"/>
    <dgm:cxn modelId="{0C40719E-712A-447A-8655-6F09206BFE0B}" type="presParOf" srcId="{3C8E48B1-FC75-4E07-AB55-1435C90CC8C9}" destId="{A494B234-86C7-47AC-9CB3-8000CEC413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A97F1-90A5-4366-BC00-F6658343D96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17AB6D-C8C4-4A6E-B648-DA994CEE904A}">
      <dgm:prSet/>
      <dgm:spPr/>
      <dgm:t>
        <a:bodyPr/>
        <a:lstStyle/>
        <a:p>
          <a:r>
            <a:rPr lang="en-US"/>
            <a:t>Avantages :</a:t>
          </a:r>
        </a:p>
      </dgm:t>
    </dgm:pt>
    <dgm:pt modelId="{766D9926-D27C-4683-98B3-5557B92225B5}" type="parTrans" cxnId="{0E500CE6-7E30-4213-B493-2DC3659EE999}">
      <dgm:prSet/>
      <dgm:spPr/>
      <dgm:t>
        <a:bodyPr/>
        <a:lstStyle/>
        <a:p>
          <a:endParaRPr lang="en-US"/>
        </a:p>
      </dgm:t>
    </dgm:pt>
    <dgm:pt modelId="{55BF2C27-DAF7-4D29-BB29-70FA2F6EBFA1}" type="sibTrans" cxnId="{0E500CE6-7E30-4213-B493-2DC3659EE999}">
      <dgm:prSet/>
      <dgm:spPr/>
      <dgm:t>
        <a:bodyPr/>
        <a:lstStyle/>
        <a:p>
          <a:endParaRPr lang="en-US"/>
        </a:p>
      </dgm:t>
    </dgm:pt>
    <dgm:pt modelId="{5ED18A2F-B1B0-4F74-9156-B5363CC174B1}">
      <dgm:prSet/>
      <dgm:spPr/>
      <dgm:t>
        <a:bodyPr/>
        <a:lstStyle/>
        <a:p>
          <a:r>
            <a:rPr lang="en-US"/>
            <a:t>• Sécurité optimale grâce au cryptage avancé</a:t>
          </a:r>
        </a:p>
      </dgm:t>
    </dgm:pt>
    <dgm:pt modelId="{C3341E86-8286-4988-A127-DF10943BD740}" type="parTrans" cxnId="{FDBCBD5F-C20F-4810-86F0-AEFF87D9B281}">
      <dgm:prSet/>
      <dgm:spPr/>
      <dgm:t>
        <a:bodyPr/>
        <a:lstStyle/>
        <a:p>
          <a:endParaRPr lang="en-US"/>
        </a:p>
      </dgm:t>
    </dgm:pt>
    <dgm:pt modelId="{B7337500-37FB-4C43-A0D0-54664655C440}" type="sibTrans" cxnId="{FDBCBD5F-C20F-4810-86F0-AEFF87D9B281}">
      <dgm:prSet/>
      <dgm:spPr/>
      <dgm:t>
        <a:bodyPr/>
        <a:lstStyle/>
        <a:p>
          <a:endParaRPr lang="en-US"/>
        </a:p>
      </dgm:t>
    </dgm:pt>
    <dgm:pt modelId="{BDE09175-57B8-4AD1-B161-D81709077DE7}">
      <dgm:prSet/>
      <dgm:spPr/>
      <dgm:t>
        <a:bodyPr/>
        <a:lstStyle/>
        <a:p>
          <a:r>
            <a:rPr lang="en-US"/>
            <a:t>• Conformité PCI DSS pour la protection des données</a:t>
          </a:r>
        </a:p>
      </dgm:t>
    </dgm:pt>
    <dgm:pt modelId="{9013AD23-0983-4170-9DA9-F95A5FEAD36E}" type="parTrans" cxnId="{CEE25530-8998-4894-B0F8-7AE5F7573B1A}">
      <dgm:prSet/>
      <dgm:spPr/>
      <dgm:t>
        <a:bodyPr/>
        <a:lstStyle/>
        <a:p>
          <a:endParaRPr lang="en-US"/>
        </a:p>
      </dgm:t>
    </dgm:pt>
    <dgm:pt modelId="{6D093CAC-3CE8-452A-9A18-051657E626A7}" type="sibTrans" cxnId="{CEE25530-8998-4894-B0F8-7AE5F7573B1A}">
      <dgm:prSet/>
      <dgm:spPr/>
      <dgm:t>
        <a:bodyPr/>
        <a:lstStyle/>
        <a:p>
          <a:endParaRPr lang="en-US"/>
        </a:p>
      </dgm:t>
    </dgm:pt>
    <dgm:pt modelId="{BF31500F-39B8-4F54-ADF8-BCEF2A5287DE}">
      <dgm:prSet/>
      <dgm:spPr/>
      <dgm:t>
        <a:bodyPr/>
        <a:lstStyle/>
        <a:p>
          <a:r>
            <a:rPr lang="en-US"/>
            <a:t>• Facilité d’utilisation avec des paiements rapides</a:t>
          </a:r>
        </a:p>
      </dgm:t>
    </dgm:pt>
    <dgm:pt modelId="{96643DF4-2539-47A9-A127-6E9F4F9D79C0}" type="parTrans" cxnId="{EEB0281C-F3CB-48DD-98A5-12B426F48BCC}">
      <dgm:prSet/>
      <dgm:spPr/>
      <dgm:t>
        <a:bodyPr/>
        <a:lstStyle/>
        <a:p>
          <a:endParaRPr lang="en-US"/>
        </a:p>
      </dgm:t>
    </dgm:pt>
    <dgm:pt modelId="{37F751B7-0A52-4093-91C1-99A04D773999}" type="sibTrans" cxnId="{EEB0281C-F3CB-48DD-98A5-12B426F48BCC}">
      <dgm:prSet/>
      <dgm:spPr/>
      <dgm:t>
        <a:bodyPr/>
        <a:lstStyle/>
        <a:p>
          <a:endParaRPr lang="en-US"/>
        </a:p>
      </dgm:t>
    </dgm:pt>
    <dgm:pt modelId="{2615FA93-B16B-4A1A-B60F-EEFB58352388}">
      <dgm:prSet/>
      <dgm:spPr/>
      <dgm:t>
        <a:bodyPr/>
        <a:lstStyle/>
        <a:p>
          <a:r>
            <a:rPr lang="en-US"/>
            <a:t>• Confiance accrue grâce à la notoriété de PayPal</a:t>
          </a:r>
        </a:p>
      </dgm:t>
    </dgm:pt>
    <dgm:pt modelId="{DF8C40E2-2384-4AF7-A548-855D73CE6857}" type="parTrans" cxnId="{81F3DBC3-5AC6-4F63-8675-FB348EF22A9E}">
      <dgm:prSet/>
      <dgm:spPr/>
      <dgm:t>
        <a:bodyPr/>
        <a:lstStyle/>
        <a:p>
          <a:endParaRPr lang="en-US"/>
        </a:p>
      </dgm:t>
    </dgm:pt>
    <dgm:pt modelId="{ED9EE2A5-20B3-4ABE-9495-DE44598B16C3}" type="sibTrans" cxnId="{81F3DBC3-5AC6-4F63-8675-FB348EF22A9E}">
      <dgm:prSet/>
      <dgm:spPr/>
      <dgm:t>
        <a:bodyPr/>
        <a:lstStyle/>
        <a:p>
          <a:endParaRPr lang="en-US"/>
        </a:p>
      </dgm:t>
    </dgm:pt>
    <dgm:pt modelId="{82804BE6-A1ED-4C59-82C0-F1423A2D787B}" type="pres">
      <dgm:prSet presAssocID="{0D6A97F1-90A5-4366-BC00-F6658343D966}" presName="root" presStyleCnt="0">
        <dgm:presLayoutVars>
          <dgm:dir/>
          <dgm:resizeHandles val="exact"/>
        </dgm:presLayoutVars>
      </dgm:prSet>
      <dgm:spPr/>
    </dgm:pt>
    <dgm:pt modelId="{22E91F81-E755-476D-86F8-5658609FDD05}" type="pres">
      <dgm:prSet presAssocID="{0D6A97F1-90A5-4366-BC00-F6658343D966}" presName="container" presStyleCnt="0">
        <dgm:presLayoutVars>
          <dgm:dir/>
          <dgm:resizeHandles val="exact"/>
        </dgm:presLayoutVars>
      </dgm:prSet>
      <dgm:spPr/>
    </dgm:pt>
    <dgm:pt modelId="{E56F43BD-42B3-473B-9B5D-77ACDF30E6EE}" type="pres">
      <dgm:prSet presAssocID="{C217AB6D-C8C4-4A6E-B648-DA994CEE904A}" presName="compNode" presStyleCnt="0"/>
      <dgm:spPr/>
    </dgm:pt>
    <dgm:pt modelId="{6DBBE91A-1BF3-4730-B5F7-16D15675F2BA}" type="pres">
      <dgm:prSet presAssocID="{C217AB6D-C8C4-4A6E-B648-DA994CEE904A}" presName="iconBgRect" presStyleLbl="bgShp" presStyleIdx="0" presStyleCnt="5"/>
      <dgm:spPr/>
    </dgm:pt>
    <dgm:pt modelId="{FBB12FCC-2DA0-4884-8396-7A3561690BC2}" type="pres">
      <dgm:prSet presAssocID="{C217AB6D-C8C4-4A6E-B648-DA994CEE90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32665B6-C1F6-4DD6-B84C-B0029BDFAC0B}" type="pres">
      <dgm:prSet presAssocID="{C217AB6D-C8C4-4A6E-B648-DA994CEE904A}" presName="spaceRect" presStyleCnt="0"/>
      <dgm:spPr/>
    </dgm:pt>
    <dgm:pt modelId="{5E35C987-AB58-42BF-BA82-A8D51B7E93C2}" type="pres">
      <dgm:prSet presAssocID="{C217AB6D-C8C4-4A6E-B648-DA994CEE904A}" presName="textRect" presStyleLbl="revTx" presStyleIdx="0" presStyleCnt="5">
        <dgm:presLayoutVars>
          <dgm:chMax val="1"/>
          <dgm:chPref val="1"/>
        </dgm:presLayoutVars>
      </dgm:prSet>
      <dgm:spPr/>
    </dgm:pt>
    <dgm:pt modelId="{5096056F-3D72-4908-8AE0-20C86484484D}" type="pres">
      <dgm:prSet presAssocID="{55BF2C27-DAF7-4D29-BB29-70FA2F6EBFA1}" presName="sibTrans" presStyleLbl="sibTrans2D1" presStyleIdx="0" presStyleCnt="0"/>
      <dgm:spPr/>
    </dgm:pt>
    <dgm:pt modelId="{BEC4C1BB-507B-4C12-BA11-726DD0EBD40C}" type="pres">
      <dgm:prSet presAssocID="{5ED18A2F-B1B0-4F74-9156-B5363CC174B1}" presName="compNode" presStyleCnt="0"/>
      <dgm:spPr/>
    </dgm:pt>
    <dgm:pt modelId="{F5D59AAF-A147-477F-BBB6-5A9105C00A8E}" type="pres">
      <dgm:prSet presAssocID="{5ED18A2F-B1B0-4F74-9156-B5363CC174B1}" presName="iconBgRect" presStyleLbl="bgShp" presStyleIdx="1" presStyleCnt="5"/>
      <dgm:spPr/>
    </dgm:pt>
    <dgm:pt modelId="{02AA0AC1-875D-45C0-BB6F-976418E4D60C}" type="pres">
      <dgm:prSet presAssocID="{5ED18A2F-B1B0-4F74-9156-B5363CC174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4291165E-4D71-4078-BD73-2689CB063F7C}" type="pres">
      <dgm:prSet presAssocID="{5ED18A2F-B1B0-4F74-9156-B5363CC174B1}" presName="spaceRect" presStyleCnt="0"/>
      <dgm:spPr/>
    </dgm:pt>
    <dgm:pt modelId="{59B351CB-EEB0-4D19-9864-BC3C497976C4}" type="pres">
      <dgm:prSet presAssocID="{5ED18A2F-B1B0-4F74-9156-B5363CC174B1}" presName="textRect" presStyleLbl="revTx" presStyleIdx="1" presStyleCnt="5">
        <dgm:presLayoutVars>
          <dgm:chMax val="1"/>
          <dgm:chPref val="1"/>
        </dgm:presLayoutVars>
      </dgm:prSet>
      <dgm:spPr/>
    </dgm:pt>
    <dgm:pt modelId="{D4615BCF-DDB3-42F0-B428-C2DFEC7C6377}" type="pres">
      <dgm:prSet presAssocID="{B7337500-37FB-4C43-A0D0-54664655C440}" presName="sibTrans" presStyleLbl="sibTrans2D1" presStyleIdx="0" presStyleCnt="0"/>
      <dgm:spPr/>
    </dgm:pt>
    <dgm:pt modelId="{48B0751A-513E-4141-9E3F-9B119602C5F4}" type="pres">
      <dgm:prSet presAssocID="{BDE09175-57B8-4AD1-B161-D81709077DE7}" presName="compNode" presStyleCnt="0"/>
      <dgm:spPr/>
    </dgm:pt>
    <dgm:pt modelId="{5ED17BE8-BB4A-4718-ABF4-DA1EA5D22110}" type="pres">
      <dgm:prSet presAssocID="{BDE09175-57B8-4AD1-B161-D81709077DE7}" presName="iconBgRect" presStyleLbl="bgShp" presStyleIdx="2" presStyleCnt="5"/>
      <dgm:spPr/>
    </dgm:pt>
    <dgm:pt modelId="{53B3A9F5-A5F5-4006-B3A0-BD73E73E930E}" type="pres">
      <dgm:prSet presAssocID="{BDE09175-57B8-4AD1-B161-D81709077D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AF2BF7D-3371-4DC6-A8BE-0DA6812851B6}" type="pres">
      <dgm:prSet presAssocID="{BDE09175-57B8-4AD1-B161-D81709077DE7}" presName="spaceRect" presStyleCnt="0"/>
      <dgm:spPr/>
    </dgm:pt>
    <dgm:pt modelId="{A14956DA-C348-4CC4-AB97-281F843BBD8C}" type="pres">
      <dgm:prSet presAssocID="{BDE09175-57B8-4AD1-B161-D81709077DE7}" presName="textRect" presStyleLbl="revTx" presStyleIdx="2" presStyleCnt="5">
        <dgm:presLayoutVars>
          <dgm:chMax val="1"/>
          <dgm:chPref val="1"/>
        </dgm:presLayoutVars>
      </dgm:prSet>
      <dgm:spPr/>
    </dgm:pt>
    <dgm:pt modelId="{99F4A769-706A-45B0-800D-4268BC0B7029}" type="pres">
      <dgm:prSet presAssocID="{6D093CAC-3CE8-452A-9A18-051657E626A7}" presName="sibTrans" presStyleLbl="sibTrans2D1" presStyleIdx="0" presStyleCnt="0"/>
      <dgm:spPr/>
    </dgm:pt>
    <dgm:pt modelId="{C073AC4A-5524-4728-9E28-4964AACECC25}" type="pres">
      <dgm:prSet presAssocID="{BF31500F-39B8-4F54-ADF8-BCEF2A5287DE}" presName="compNode" presStyleCnt="0"/>
      <dgm:spPr/>
    </dgm:pt>
    <dgm:pt modelId="{A56B2D60-5D27-4522-AE6E-62ED5D333C61}" type="pres">
      <dgm:prSet presAssocID="{BF31500F-39B8-4F54-ADF8-BCEF2A5287DE}" presName="iconBgRect" presStyleLbl="bgShp" presStyleIdx="3" presStyleCnt="5"/>
      <dgm:spPr/>
    </dgm:pt>
    <dgm:pt modelId="{9522531E-9117-445D-92BD-7E03FBF3AD71}" type="pres">
      <dgm:prSet presAssocID="{BF31500F-39B8-4F54-ADF8-BCEF2A5287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6170DEDE-E8EE-494D-A8DC-6AE2D49F4980}" type="pres">
      <dgm:prSet presAssocID="{BF31500F-39B8-4F54-ADF8-BCEF2A5287DE}" presName="spaceRect" presStyleCnt="0"/>
      <dgm:spPr/>
    </dgm:pt>
    <dgm:pt modelId="{DDDF015D-4036-4498-81C7-E5863DEF8B81}" type="pres">
      <dgm:prSet presAssocID="{BF31500F-39B8-4F54-ADF8-BCEF2A5287DE}" presName="textRect" presStyleLbl="revTx" presStyleIdx="3" presStyleCnt="5">
        <dgm:presLayoutVars>
          <dgm:chMax val="1"/>
          <dgm:chPref val="1"/>
        </dgm:presLayoutVars>
      </dgm:prSet>
      <dgm:spPr/>
    </dgm:pt>
    <dgm:pt modelId="{AB4CDA84-265D-4FF2-84FC-D2243E4A0270}" type="pres">
      <dgm:prSet presAssocID="{37F751B7-0A52-4093-91C1-99A04D773999}" presName="sibTrans" presStyleLbl="sibTrans2D1" presStyleIdx="0" presStyleCnt="0"/>
      <dgm:spPr/>
    </dgm:pt>
    <dgm:pt modelId="{BA8E2C71-D230-4311-8AD5-20D4450ACAB5}" type="pres">
      <dgm:prSet presAssocID="{2615FA93-B16B-4A1A-B60F-EEFB58352388}" presName="compNode" presStyleCnt="0"/>
      <dgm:spPr/>
    </dgm:pt>
    <dgm:pt modelId="{F527E058-1EA0-4C98-8F68-3B55F733656D}" type="pres">
      <dgm:prSet presAssocID="{2615FA93-B16B-4A1A-B60F-EEFB58352388}" presName="iconBgRect" presStyleLbl="bgShp" presStyleIdx="4" presStyleCnt="5"/>
      <dgm:spPr/>
    </dgm:pt>
    <dgm:pt modelId="{3BE0FD1A-663B-4660-AB8E-4CD8292C5C53}" type="pres">
      <dgm:prSet presAssocID="{2615FA93-B16B-4A1A-B60F-EEFB583523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331525D6-B51C-4B82-A8B1-002BAC390145}" type="pres">
      <dgm:prSet presAssocID="{2615FA93-B16B-4A1A-B60F-EEFB58352388}" presName="spaceRect" presStyleCnt="0"/>
      <dgm:spPr/>
    </dgm:pt>
    <dgm:pt modelId="{04867CD6-05C5-4717-AF2B-BA52E7355876}" type="pres">
      <dgm:prSet presAssocID="{2615FA93-B16B-4A1A-B60F-EEFB5835238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EB0281C-F3CB-48DD-98A5-12B426F48BCC}" srcId="{0D6A97F1-90A5-4366-BC00-F6658343D966}" destId="{BF31500F-39B8-4F54-ADF8-BCEF2A5287DE}" srcOrd="3" destOrd="0" parTransId="{96643DF4-2539-47A9-A127-6E9F4F9D79C0}" sibTransId="{37F751B7-0A52-4093-91C1-99A04D773999}"/>
    <dgm:cxn modelId="{25DFF123-2FCD-46BE-AA1F-E3F666211677}" type="presOf" srcId="{2615FA93-B16B-4A1A-B60F-EEFB58352388}" destId="{04867CD6-05C5-4717-AF2B-BA52E7355876}" srcOrd="0" destOrd="0" presId="urn:microsoft.com/office/officeart/2018/2/layout/IconCircleList"/>
    <dgm:cxn modelId="{CEE25530-8998-4894-B0F8-7AE5F7573B1A}" srcId="{0D6A97F1-90A5-4366-BC00-F6658343D966}" destId="{BDE09175-57B8-4AD1-B161-D81709077DE7}" srcOrd="2" destOrd="0" parTransId="{9013AD23-0983-4170-9DA9-F95A5FEAD36E}" sibTransId="{6D093CAC-3CE8-452A-9A18-051657E626A7}"/>
    <dgm:cxn modelId="{FDBCBD5F-C20F-4810-86F0-AEFF87D9B281}" srcId="{0D6A97F1-90A5-4366-BC00-F6658343D966}" destId="{5ED18A2F-B1B0-4F74-9156-B5363CC174B1}" srcOrd="1" destOrd="0" parTransId="{C3341E86-8286-4988-A127-DF10943BD740}" sibTransId="{B7337500-37FB-4C43-A0D0-54664655C440}"/>
    <dgm:cxn modelId="{5323B345-5EC1-4428-9E92-C8CAABC54CCC}" type="presOf" srcId="{5ED18A2F-B1B0-4F74-9156-B5363CC174B1}" destId="{59B351CB-EEB0-4D19-9864-BC3C497976C4}" srcOrd="0" destOrd="0" presId="urn:microsoft.com/office/officeart/2018/2/layout/IconCircleList"/>
    <dgm:cxn modelId="{60EEBB68-9061-4BAE-A1C1-6C6C488C20B8}" type="presOf" srcId="{55BF2C27-DAF7-4D29-BB29-70FA2F6EBFA1}" destId="{5096056F-3D72-4908-8AE0-20C86484484D}" srcOrd="0" destOrd="0" presId="urn:microsoft.com/office/officeart/2018/2/layout/IconCircleList"/>
    <dgm:cxn modelId="{C996F77C-5756-45C8-B40C-D656BE8736EE}" type="presOf" srcId="{BDE09175-57B8-4AD1-B161-D81709077DE7}" destId="{A14956DA-C348-4CC4-AB97-281F843BBD8C}" srcOrd="0" destOrd="0" presId="urn:microsoft.com/office/officeart/2018/2/layout/IconCircleList"/>
    <dgm:cxn modelId="{F43FBF83-397A-44B4-A495-B2B9E4143EE8}" type="presOf" srcId="{C217AB6D-C8C4-4A6E-B648-DA994CEE904A}" destId="{5E35C987-AB58-42BF-BA82-A8D51B7E93C2}" srcOrd="0" destOrd="0" presId="urn:microsoft.com/office/officeart/2018/2/layout/IconCircleList"/>
    <dgm:cxn modelId="{BA423DAF-2610-40A7-AEAB-A9688193BB15}" type="presOf" srcId="{37F751B7-0A52-4093-91C1-99A04D773999}" destId="{AB4CDA84-265D-4FF2-84FC-D2243E4A0270}" srcOrd="0" destOrd="0" presId="urn:microsoft.com/office/officeart/2018/2/layout/IconCircleList"/>
    <dgm:cxn modelId="{81F3DBC3-5AC6-4F63-8675-FB348EF22A9E}" srcId="{0D6A97F1-90A5-4366-BC00-F6658343D966}" destId="{2615FA93-B16B-4A1A-B60F-EEFB58352388}" srcOrd="4" destOrd="0" parTransId="{DF8C40E2-2384-4AF7-A548-855D73CE6857}" sibTransId="{ED9EE2A5-20B3-4ABE-9495-DE44598B16C3}"/>
    <dgm:cxn modelId="{3EE901E3-FB9E-405C-9B91-D4AA875A905B}" type="presOf" srcId="{BF31500F-39B8-4F54-ADF8-BCEF2A5287DE}" destId="{DDDF015D-4036-4498-81C7-E5863DEF8B81}" srcOrd="0" destOrd="0" presId="urn:microsoft.com/office/officeart/2018/2/layout/IconCircleList"/>
    <dgm:cxn modelId="{0E500CE6-7E30-4213-B493-2DC3659EE999}" srcId="{0D6A97F1-90A5-4366-BC00-F6658343D966}" destId="{C217AB6D-C8C4-4A6E-B648-DA994CEE904A}" srcOrd="0" destOrd="0" parTransId="{766D9926-D27C-4683-98B3-5557B92225B5}" sibTransId="{55BF2C27-DAF7-4D29-BB29-70FA2F6EBFA1}"/>
    <dgm:cxn modelId="{CE9231E8-E6BB-4457-9B91-E62E440084D5}" type="presOf" srcId="{B7337500-37FB-4C43-A0D0-54664655C440}" destId="{D4615BCF-DDB3-42F0-B428-C2DFEC7C6377}" srcOrd="0" destOrd="0" presId="urn:microsoft.com/office/officeart/2018/2/layout/IconCircleList"/>
    <dgm:cxn modelId="{2781D5F0-C77B-49FD-83C2-69DDB6C0E0CB}" type="presOf" srcId="{0D6A97F1-90A5-4366-BC00-F6658343D966}" destId="{82804BE6-A1ED-4C59-82C0-F1423A2D787B}" srcOrd="0" destOrd="0" presId="urn:microsoft.com/office/officeart/2018/2/layout/IconCircleList"/>
    <dgm:cxn modelId="{171E8CF9-AE33-484F-8AA1-ACE003994EFE}" type="presOf" srcId="{6D093CAC-3CE8-452A-9A18-051657E626A7}" destId="{99F4A769-706A-45B0-800D-4268BC0B7029}" srcOrd="0" destOrd="0" presId="urn:microsoft.com/office/officeart/2018/2/layout/IconCircleList"/>
    <dgm:cxn modelId="{543621DC-5278-431F-9758-D239954247A2}" type="presParOf" srcId="{82804BE6-A1ED-4C59-82C0-F1423A2D787B}" destId="{22E91F81-E755-476D-86F8-5658609FDD05}" srcOrd="0" destOrd="0" presId="urn:microsoft.com/office/officeart/2018/2/layout/IconCircleList"/>
    <dgm:cxn modelId="{74F085E0-AED8-45B1-9554-11477BA731D6}" type="presParOf" srcId="{22E91F81-E755-476D-86F8-5658609FDD05}" destId="{E56F43BD-42B3-473B-9B5D-77ACDF30E6EE}" srcOrd="0" destOrd="0" presId="urn:microsoft.com/office/officeart/2018/2/layout/IconCircleList"/>
    <dgm:cxn modelId="{0D6B53E5-FF55-4649-818F-E6C88EA9D484}" type="presParOf" srcId="{E56F43BD-42B3-473B-9B5D-77ACDF30E6EE}" destId="{6DBBE91A-1BF3-4730-B5F7-16D15675F2BA}" srcOrd="0" destOrd="0" presId="urn:microsoft.com/office/officeart/2018/2/layout/IconCircleList"/>
    <dgm:cxn modelId="{98369573-D54B-49DA-BEFF-A0208CEBE285}" type="presParOf" srcId="{E56F43BD-42B3-473B-9B5D-77ACDF30E6EE}" destId="{FBB12FCC-2DA0-4884-8396-7A3561690BC2}" srcOrd="1" destOrd="0" presId="urn:microsoft.com/office/officeart/2018/2/layout/IconCircleList"/>
    <dgm:cxn modelId="{303E2E3B-B94B-46F5-8D7D-7A9EBE2BDC70}" type="presParOf" srcId="{E56F43BD-42B3-473B-9B5D-77ACDF30E6EE}" destId="{C32665B6-C1F6-4DD6-B84C-B0029BDFAC0B}" srcOrd="2" destOrd="0" presId="urn:microsoft.com/office/officeart/2018/2/layout/IconCircleList"/>
    <dgm:cxn modelId="{2F049B8D-3204-44C5-B1C0-85E8B2FE712D}" type="presParOf" srcId="{E56F43BD-42B3-473B-9B5D-77ACDF30E6EE}" destId="{5E35C987-AB58-42BF-BA82-A8D51B7E93C2}" srcOrd="3" destOrd="0" presId="urn:microsoft.com/office/officeart/2018/2/layout/IconCircleList"/>
    <dgm:cxn modelId="{F535C805-F784-4E0B-A463-BEA1A13A7117}" type="presParOf" srcId="{22E91F81-E755-476D-86F8-5658609FDD05}" destId="{5096056F-3D72-4908-8AE0-20C86484484D}" srcOrd="1" destOrd="0" presId="urn:microsoft.com/office/officeart/2018/2/layout/IconCircleList"/>
    <dgm:cxn modelId="{0685D796-2D56-49DB-A6BA-1937CA9B4283}" type="presParOf" srcId="{22E91F81-E755-476D-86F8-5658609FDD05}" destId="{BEC4C1BB-507B-4C12-BA11-726DD0EBD40C}" srcOrd="2" destOrd="0" presId="urn:microsoft.com/office/officeart/2018/2/layout/IconCircleList"/>
    <dgm:cxn modelId="{2270690F-EA46-413F-9F17-FE487C17D72C}" type="presParOf" srcId="{BEC4C1BB-507B-4C12-BA11-726DD0EBD40C}" destId="{F5D59AAF-A147-477F-BBB6-5A9105C00A8E}" srcOrd="0" destOrd="0" presId="urn:microsoft.com/office/officeart/2018/2/layout/IconCircleList"/>
    <dgm:cxn modelId="{FB9C9E21-0E25-46BD-A207-264E0E3012D0}" type="presParOf" srcId="{BEC4C1BB-507B-4C12-BA11-726DD0EBD40C}" destId="{02AA0AC1-875D-45C0-BB6F-976418E4D60C}" srcOrd="1" destOrd="0" presId="urn:microsoft.com/office/officeart/2018/2/layout/IconCircleList"/>
    <dgm:cxn modelId="{42335814-AE04-462F-9F00-B31E747F860B}" type="presParOf" srcId="{BEC4C1BB-507B-4C12-BA11-726DD0EBD40C}" destId="{4291165E-4D71-4078-BD73-2689CB063F7C}" srcOrd="2" destOrd="0" presId="urn:microsoft.com/office/officeart/2018/2/layout/IconCircleList"/>
    <dgm:cxn modelId="{9BBC7284-45AD-4C18-8426-63EED25D4E7C}" type="presParOf" srcId="{BEC4C1BB-507B-4C12-BA11-726DD0EBD40C}" destId="{59B351CB-EEB0-4D19-9864-BC3C497976C4}" srcOrd="3" destOrd="0" presId="urn:microsoft.com/office/officeart/2018/2/layout/IconCircleList"/>
    <dgm:cxn modelId="{F1AE7FE6-0D72-49E2-9252-7330B8CC8A13}" type="presParOf" srcId="{22E91F81-E755-476D-86F8-5658609FDD05}" destId="{D4615BCF-DDB3-42F0-B428-C2DFEC7C6377}" srcOrd="3" destOrd="0" presId="urn:microsoft.com/office/officeart/2018/2/layout/IconCircleList"/>
    <dgm:cxn modelId="{8CCC8780-DDA4-4FD7-B9F3-531B32E5968A}" type="presParOf" srcId="{22E91F81-E755-476D-86F8-5658609FDD05}" destId="{48B0751A-513E-4141-9E3F-9B119602C5F4}" srcOrd="4" destOrd="0" presId="urn:microsoft.com/office/officeart/2018/2/layout/IconCircleList"/>
    <dgm:cxn modelId="{066EEAEE-9E25-47E6-BB18-3A21E75D62BA}" type="presParOf" srcId="{48B0751A-513E-4141-9E3F-9B119602C5F4}" destId="{5ED17BE8-BB4A-4718-ABF4-DA1EA5D22110}" srcOrd="0" destOrd="0" presId="urn:microsoft.com/office/officeart/2018/2/layout/IconCircleList"/>
    <dgm:cxn modelId="{7C97EBFB-FD07-48EE-9E74-9F7D997BF942}" type="presParOf" srcId="{48B0751A-513E-4141-9E3F-9B119602C5F4}" destId="{53B3A9F5-A5F5-4006-B3A0-BD73E73E930E}" srcOrd="1" destOrd="0" presId="urn:microsoft.com/office/officeart/2018/2/layout/IconCircleList"/>
    <dgm:cxn modelId="{013F3F92-5BFE-415B-AB72-5342AD01017D}" type="presParOf" srcId="{48B0751A-513E-4141-9E3F-9B119602C5F4}" destId="{BAF2BF7D-3371-4DC6-A8BE-0DA6812851B6}" srcOrd="2" destOrd="0" presId="urn:microsoft.com/office/officeart/2018/2/layout/IconCircleList"/>
    <dgm:cxn modelId="{5696091D-E366-4688-AD53-DC8439F8251F}" type="presParOf" srcId="{48B0751A-513E-4141-9E3F-9B119602C5F4}" destId="{A14956DA-C348-4CC4-AB97-281F843BBD8C}" srcOrd="3" destOrd="0" presId="urn:microsoft.com/office/officeart/2018/2/layout/IconCircleList"/>
    <dgm:cxn modelId="{F2256B04-D008-4734-AFA3-D684C23A6F41}" type="presParOf" srcId="{22E91F81-E755-476D-86F8-5658609FDD05}" destId="{99F4A769-706A-45B0-800D-4268BC0B7029}" srcOrd="5" destOrd="0" presId="urn:microsoft.com/office/officeart/2018/2/layout/IconCircleList"/>
    <dgm:cxn modelId="{FE8D5CD9-50ED-4958-8BB4-2450436DBA60}" type="presParOf" srcId="{22E91F81-E755-476D-86F8-5658609FDD05}" destId="{C073AC4A-5524-4728-9E28-4964AACECC25}" srcOrd="6" destOrd="0" presId="urn:microsoft.com/office/officeart/2018/2/layout/IconCircleList"/>
    <dgm:cxn modelId="{D0B75CF6-5513-449F-9AA4-2131517481B0}" type="presParOf" srcId="{C073AC4A-5524-4728-9E28-4964AACECC25}" destId="{A56B2D60-5D27-4522-AE6E-62ED5D333C61}" srcOrd="0" destOrd="0" presId="urn:microsoft.com/office/officeart/2018/2/layout/IconCircleList"/>
    <dgm:cxn modelId="{72B8E346-9711-4B5C-9A27-381A424F1A4B}" type="presParOf" srcId="{C073AC4A-5524-4728-9E28-4964AACECC25}" destId="{9522531E-9117-445D-92BD-7E03FBF3AD71}" srcOrd="1" destOrd="0" presId="urn:microsoft.com/office/officeart/2018/2/layout/IconCircleList"/>
    <dgm:cxn modelId="{5A3186DA-2278-4EB2-8C93-14712DFCCCDB}" type="presParOf" srcId="{C073AC4A-5524-4728-9E28-4964AACECC25}" destId="{6170DEDE-E8EE-494D-A8DC-6AE2D49F4980}" srcOrd="2" destOrd="0" presId="urn:microsoft.com/office/officeart/2018/2/layout/IconCircleList"/>
    <dgm:cxn modelId="{77C4BA70-421F-43B1-AFE1-18142E8CF535}" type="presParOf" srcId="{C073AC4A-5524-4728-9E28-4964AACECC25}" destId="{DDDF015D-4036-4498-81C7-E5863DEF8B81}" srcOrd="3" destOrd="0" presId="urn:microsoft.com/office/officeart/2018/2/layout/IconCircleList"/>
    <dgm:cxn modelId="{F6F3DC82-C337-45DF-B9AB-14434C85F4B1}" type="presParOf" srcId="{22E91F81-E755-476D-86F8-5658609FDD05}" destId="{AB4CDA84-265D-4FF2-84FC-D2243E4A0270}" srcOrd="7" destOrd="0" presId="urn:microsoft.com/office/officeart/2018/2/layout/IconCircleList"/>
    <dgm:cxn modelId="{DC9932E0-1005-4B67-AEBB-44307DFDC92A}" type="presParOf" srcId="{22E91F81-E755-476D-86F8-5658609FDD05}" destId="{BA8E2C71-D230-4311-8AD5-20D4450ACAB5}" srcOrd="8" destOrd="0" presId="urn:microsoft.com/office/officeart/2018/2/layout/IconCircleList"/>
    <dgm:cxn modelId="{429718FC-EE1C-4C30-AC60-1A64F930198C}" type="presParOf" srcId="{BA8E2C71-D230-4311-8AD5-20D4450ACAB5}" destId="{F527E058-1EA0-4C98-8F68-3B55F733656D}" srcOrd="0" destOrd="0" presId="urn:microsoft.com/office/officeart/2018/2/layout/IconCircleList"/>
    <dgm:cxn modelId="{F89C34D2-5950-459F-9FBA-A3C3BFD2671F}" type="presParOf" srcId="{BA8E2C71-D230-4311-8AD5-20D4450ACAB5}" destId="{3BE0FD1A-663B-4660-AB8E-4CD8292C5C53}" srcOrd="1" destOrd="0" presId="urn:microsoft.com/office/officeart/2018/2/layout/IconCircleList"/>
    <dgm:cxn modelId="{C816D0C8-FB6D-41BE-8273-CA15A78EFB70}" type="presParOf" srcId="{BA8E2C71-D230-4311-8AD5-20D4450ACAB5}" destId="{331525D6-B51C-4B82-A8B1-002BAC390145}" srcOrd="2" destOrd="0" presId="urn:microsoft.com/office/officeart/2018/2/layout/IconCircleList"/>
    <dgm:cxn modelId="{A5662CD2-4AFA-4499-B154-FC9A7C5C5DA4}" type="presParOf" srcId="{BA8E2C71-D230-4311-8AD5-20D4450ACAB5}" destId="{04867CD6-05C5-4717-AF2B-BA52E73558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AFCCF6-25F1-4291-AB0F-45B674186A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4D99FA-33E3-40A6-B500-9A3A0474DE68}">
      <dgm:prSet/>
      <dgm:spPr/>
      <dgm:t>
        <a:bodyPr/>
        <a:lstStyle/>
        <a:p>
          <a:pPr>
            <a:defRPr cap="all"/>
          </a:pPr>
          <a:r>
            <a:rPr lang="en-US"/>
            <a:t>Utilisateurs :</a:t>
          </a:r>
        </a:p>
      </dgm:t>
    </dgm:pt>
    <dgm:pt modelId="{A9684160-F630-4E3B-BAE3-CDFA86C484D5}" type="parTrans" cxnId="{BF5EE6DE-4445-4AA2-9A9F-DCEE50A5EDE1}">
      <dgm:prSet/>
      <dgm:spPr/>
      <dgm:t>
        <a:bodyPr/>
        <a:lstStyle/>
        <a:p>
          <a:endParaRPr lang="en-US"/>
        </a:p>
      </dgm:t>
    </dgm:pt>
    <dgm:pt modelId="{47E76CD3-A927-4D3E-9106-876B99127E94}" type="sibTrans" cxnId="{BF5EE6DE-4445-4AA2-9A9F-DCEE50A5EDE1}">
      <dgm:prSet/>
      <dgm:spPr/>
      <dgm:t>
        <a:bodyPr/>
        <a:lstStyle/>
        <a:p>
          <a:endParaRPr lang="en-US"/>
        </a:p>
      </dgm:t>
    </dgm:pt>
    <dgm:pt modelId="{A30BEE4E-9FCA-438F-8F52-3F2DB177CDF2}">
      <dgm:prSet/>
      <dgm:spPr/>
      <dgm:t>
        <a:bodyPr/>
        <a:lstStyle/>
        <a:p>
          <a:pPr>
            <a:defRPr cap="all"/>
          </a:pPr>
          <a:r>
            <a:rPr lang="en-US"/>
            <a:t>1. Parcours des produits</a:t>
          </a:r>
        </a:p>
      </dgm:t>
    </dgm:pt>
    <dgm:pt modelId="{C6644124-6499-4B19-98F3-9DE25D188343}" type="parTrans" cxnId="{8BD587C2-838C-4A2E-8366-C4F5B16E879F}">
      <dgm:prSet/>
      <dgm:spPr/>
      <dgm:t>
        <a:bodyPr/>
        <a:lstStyle/>
        <a:p>
          <a:endParaRPr lang="en-US"/>
        </a:p>
      </dgm:t>
    </dgm:pt>
    <dgm:pt modelId="{C7DF80A4-3C80-4D52-9195-83CE0812E6C8}" type="sibTrans" cxnId="{8BD587C2-838C-4A2E-8366-C4F5B16E879F}">
      <dgm:prSet/>
      <dgm:spPr/>
      <dgm:t>
        <a:bodyPr/>
        <a:lstStyle/>
        <a:p>
          <a:endParaRPr lang="en-US"/>
        </a:p>
      </dgm:t>
    </dgm:pt>
    <dgm:pt modelId="{97037170-EFE2-4A5B-B1E2-303558EA6232}">
      <dgm:prSet/>
      <dgm:spPr/>
      <dgm:t>
        <a:bodyPr/>
        <a:lstStyle/>
        <a:p>
          <a:pPr>
            <a:defRPr cap="all"/>
          </a:pPr>
          <a:r>
            <a:rPr lang="en-US"/>
            <a:t>2. Gestion du panier</a:t>
          </a:r>
        </a:p>
      </dgm:t>
    </dgm:pt>
    <dgm:pt modelId="{36F06120-DFED-4F14-8A7F-4FED490A2F5F}" type="parTrans" cxnId="{84C069BB-21AF-442D-BD53-A5E1D03E34F1}">
      <dgm:prSet/>
      <dgm:spPr/>
      <dgm:t>
        <a:bodyPr/>
        <a:lstStyle/>
        <a:p>
          <a:endParaRPr lang="en-US"/>
        </a:p>
      </dgm:t>
    </dgm:pt>
    <dgm:pt modelId="{EEBEAED6-05D0-470D-B796-63FF658AFA20}" type="sibTrans" cxnId="{84C069BB-21AF-442D-BD53-A5E1D03E34F1}">
      <dgm:prSet/>
      <dgm:spPr/>
      <dgm:t>
        <a:bodyPr/>
        <a:lstStyle/>
        <a:p>
          <a:endParaRPr lang="en-US"/>
        </a:p>
      </dgm:t>
    </dgm:pt>
    <dgm:pt modelId="{584824FD-FAF2-4F88-89BF-7D635BDDB49E}">
      <dgm:prSet/>
      <dgm:spPr/>
      <dgm:t>
        <a:bodyPr/>
        <a:lstStyle/>
        <a:p>
          <a:pPr>
            <a:defRPr cap="all"/>
          </a:pPr>
          <a:r>
            <a:rPr lang="en-US"/>
            <a:t>3. Paiement sécurisé via PayPal</a:t>
          </a:r>
        </a:p>
      </dgm:t>
    </dgm:pt>
    <dgm:pt modelId="{6493A9BD-BDF3-4C43-B32E-438DD17E5F6D}" type="parTrans" cxnId="{97ACA816-95FE-46CE-B3B2-1D6F6DF38EF1}">
      <dgm:prSet/>
      <dgm:spPr/>
      <dgm:t>
        <a:bodyPr/>
        <a:lstStyle/>
        <a:p>
          <a:endParaRPr lang="en-US"/>
        </a:p>
      </dgm:t>
    </dgm:pt>
    <dgm:pt modelId="{96CA4B91-63C6-4180-B22F-E0E76061C862}" type="sibTrans" cxnId="{97ACA816-95FE-46CE-B3B2-1D6F6DF38EF1}">
      <dgm:prSet/>
      <dgm:spPr/>
      <dgm:t>
        <a:bodyPr/>
        <a:lstStyle/>
        <a:p>
          <a:endParaRPr lang="en-US"/>
        </a:p>
      </dgm:t>
    </dgm:pt>
    <dgm:pt modelId="{E0483405-0636-448B-B79E-14F86962336D}">
      <dgm:prSet/>
      <dgm:spPr/>
      <dgm:t>
        <a:bodyPr/>
        <a:lstStyle/>
        <a:p>
          <a:pPr>
            <a:defRPr cap="all"/>
          </a:pPr>
          <a:r>
            <a:rPr lang="en-US" dirty="0" err="1"/>
            <a:t>Administrateurs</a:t>
          </a:r>
          <a:r>
            <a:rPr lang="en-US" dirty="0"/>
            <a:t> :</a:t>
          </a:r>
        </a:p>
      </dgm:t>
    </dgm:pt>
    <dgm:pt modelId="{404A8735-2719-48C1-901A-061812E9946C}" type="parTrans" cxnId="{D1003CB2-6C7D-44A5-8344-9C079F313437}">
      <dgm:prSet/>
      <dgm:spPr/>
      <dgm:t>
        <a:bodyPr/>
        <a:lstStyle/>
        <a:p>
          <a:endParaRPr lang="en-US"/>
        </a:p>
      </dgm:t>
    </dgm:pt>
    <dgm:pt modelId="{8BD9FB8A-E080-419B-9FD5-D4EB52276FBB}" type="sibTrans" cxnId="{D1003CB2-6C7D-44A5-8344-9C079F313437}">
      <dgm:prSet/>
      <dgm:spPr/>
      <dgm:t>
        <a:bodyPr/>
        <a:lstStyle/>
        <a:p>
          <a:endParaRPr lang="en-US"/>
        </a:p>
      </dgm:t>
    </dgm:pt>
    <dgm:pt modelId="{EAD57C63-148F-4FE7-8424-AA85CE3D1AC5}">
      <dgm:prSet/>
      <dgm:spPr/>
      <dgm:t>
        <a:bodyPr/>
        <a:lstStyle/>
        <a:p>
          <a:pPr>
            <a:defRPr cap="all"/>
          </a:pPr>
          <a:r>
            <a:rPr lang="en-US"/>
            <a:t>1. Gestion des produits</a:t>
          </a:r>
        </a:p>
      </dgm:t>
    </dgm:pt>
    <dgm:pt modelId="{B81FE841-8438-4BB4-B2BD-8E8344C2E1F5}" type="parTrans" cxnId="{C30604F5-DDC4-4BD7-AC0D-7FFC3690D513}">
      <dgm:prSet/>
      <dgm:spPr/>
      <dgm:t>
        <a:bodyPr/>
        <a:lstStyle/>
        <a:p>
          <a:endParaRPr lang="en-US"/>
        </a:p>
      </dgm:t>
    </dgm:pt>
    <dgm:pt modelId="{A008BAE2-C1A9-476E-81B0-DC479A2270E5}" type="sibTrans" cxnId="{C30604F5-DDC4-4BD7-AC0D-7FFC3690D513}">
      <dgm:prSet/>
      <dgm:spPr/>
      <dgm:t>
        <a:bodyPr/>
        <a:lstStyle/>
        <a:p>
          <a:endParaRPr lang="en-US"/>
        </a:p>
      </dgm:t>
    </dgm:pt>
    <dgm:pt modelId="{B59C59D5-E65A-4A6A-97FC-C1AC9370985B}">
      <dgm:prSet/>
      <dgm:spPr/>
      <dgm:t>
        <a:bodyPr/>
        <a:lstStyle/>
        <a:p>
          <a:pPr>
            <a:defRPr cap="all"/>
          </a:pPr>
          <a:r>
            <a:rPr lang="en-US"/>
            <a:t>2. Surveillance des transactions</a:t>
          </a:r>
        </a:p>
      </dgm:t>
    </dgm:pt>
    <dgm:pt modelId="{E668BCC9-2FA6-4E6D-BD60-C1B7A15178CA}" type="parTrans" cxnId="{F2A27120-B7A9-42FB-AC87-C1AF6409F504}">
      <dgm:prSet/>
      <dgm:spPr/>
      <dgm:t>
        <a:bodyPr/>
        <a:lstStyle/>
        <a:p>
          <a:endParaRPr lang="en-US"/>
        </a:p>
      </dgm:t>
    </dgm:pt>
    <dgm:pt modelId="{C0F9B650-2851-4625-9ABA-2BEF8544AC0B}" type="sibTrans" cxnId="{F2A27120-B7A9-42FB-AC87-C1AF6409F504}">
      <dgm:prSet/>
      <dgm:spPr/>
      <dgm:t>
        <a:bodyPr/>
        <a:lstStyle/>
        <a:p>
          <a:endParaRPr lang="en-US"/>
        </a:p>
      </dgm:t>
    </dgm:pt>
    <dgm:pt modelId="{405D3221-2003-4AE0-A68C-3A3DFA978BC2}">
      <dgm:prSet/>
      <dgm:spPr/>
      <dgm:t>
        <a:bodyPr/>
        <a:lstStyle/>
        <a:p>
          <a:pPr>
            <a:defRPr cap="all"/>
          </a:pPr>
          <a:r>
            <a:rPr lang="en-US"/>
            <a:t>3. Supervision des utilisateurs</a:t>
          </a:r>
        </a:p>
      </dgm:t>
    </dgm:pt>
    <dgm:pt modelId="{9E3E25D9-A186-425F-A9A9-B88FE9C63C03}" type="parTrans" cxnId="{45588698-7AB3-4D39-A679-31E2D6D28B84}">
      <dgm:prSet/>
      <dgm:spPr/>
      <dgm:t>
        <a:bodyPr/>
        <a:lstStyle/>
        <a:p>
          <a:endParaRPr lang="en-US"/>
        </a:p>
      </dgm:t>
    </dgm:pt>
    <dgm:pt modelId="{13034573-13F5-4518-A08A-7AEEAAD096E4}" type="sibTrans" cxnId="{45588698-7AB3-4D39-A679-31E2D6D28B84}">
      <dgm:prSet/>
      <dgm:spPr/>
      <dgm:t>
        <a:bodyPr/>
        <a:lstStyle/>
        <a:p>
          <a:endParaRPr lang="en-US"/>
        </a:p>
      </dgm:t>
    </dgm:pt>
    <dgm:pt modelId="{5C252834-E1C3-45C3-8EE5-C2AA5D67ABCA}" type="pres">
      <dgm:prSet presAssocID="{9EAFCCF6-25F1-4291-AB0F-45B674186ACC}" presName="root" presStyleCnt="0">
        <dgm:presLayoutVars>
          <dgm:dir/>
          <dgm:resizeHandles val="exact"/>
        </dgm:presLayoutVars>
      </dgm:prSet>
      <dgm:spPr/>
    </dgm:pt>
    <dgm:pt modelId="{285A7553-7128-4782-9E50-674508CEDB96}" type="pres">
      <dgm:prSet presAssocID="{7B4D99FA-33E3-40A6-B500-9A3A0474DE68}" presName="compNode" presStyleCnt="0"/>
      <dgm:spPr/>
    </dgm:pt>
    <dgm:pt modelId="{6B4CC588-2D2B-4885-AADB-82FEAD6CAEF8}" type="pres">
      <dgm:prSet presAssocID="{7B4D99FA-33E3-40A6-B500-9A3A0474DE68}" presName="iconBgRect" presStyleLbl="bgShp" presStyleIdx="0" presStyleCnt="8"/>
      <dgm:spPr/>
    </dgm:pt>
    <dgm:pt modelId="{17691D24-F746-46EC-BCF2-6437F4EB4FC6}" type="pres">
      <dgm:prSet presAssocID="{7B4D99FA-33E3-40A6-B500-9A3A0474DE6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63E46381-D536-45EB-B6AA-1A8E72C7A5A5}" type="pres">
      <dgm:prSet presAssocID="{7B4D99FA-33E3-40A6-B500-9A3A0474DE68}" presName="spaceRect" presStyleCnt="0"/>
      <dgm:spPr/>
    </dgm:pt>
    <dgm:pt modelId="{0D5C91AE-D4E4-44CD-B26B-7875C5D4432E}" type="pres">
      <dgm:prSet presAssocID="{7B4D99FA-33E3-40A6-B500-9A3A0474DE68}" presName="textRect" presStyleLbl="revTx" presStyleIdx="0" presStyleCnt="8">
        <dgm:presLayoutVars>
          <dgm:chMax val="1"/>
          <dgm:chPref val="1"/>
        </dgm:presLayoutVars>
      </dgm:prSet>
      <dgm:spPr/>
    </dgm:pt>
    <dgm:pt modelId="{D64953FB-7A89-4CA0-BE22-C0FD1FC9D244}" type="pres">
      <dgm:prSet presAssocID="{47E76CD3-A927-4D3E-9106-876B99127E94}" presName="sibTrans" presStyleCnt="0"/>
      <dgm:spPr/>
    </dgm:pt>
    <dgm:pt modelId="{1961E683-B31F-4BCE-A2B8-469E70D3C5A5}" type="pres">
      <dgm:prSet presAssocID="{A30BEE4E-9FCA-438F-8F52-3F2DB177CDF2}" presName="compNode" presStyleCnt="0"/>
      <dgm:spPr/>
    </dgm:pt>
    <dgm:pt modelId="{8E0F8139-8D51-45E1-BA58-BEE9CB08AF7C}" type="pres">
      <dgm:prSet presAssocID="{A30BEE4E-9FCA-438F-8F52-3F2DB177CDF2}" presName="iconBgRect" presStyleLbl="bgShp" presStyleIdx="1" presStyleCnt="8"/>
      <dgm:spPr/>
    </dgm:pt>
    <dgm:pt modelId="{47E46439-1B27-40DC-A5E4-9D02F6C59F6E}" type="pres">
      <dgm:prSet presAssocID="{A30BEE4E-9FCA-438F-8F52-3F2DB177CDF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9718D90-64E7-4B41-ABED-52F28035AC61}" type="pres">
      <dgm:prSet presAssocID="{A30BEE4E-9FCA-438F-8F52-3F2DB177CDF2}" presName="spaceRect" presStyleCnt="0"/>
      <dgm:spPr/>
    </dgm:pt>
    <dgm:pt modelId="{16E734FE-E886-4D16-A7F8-A11435FE1302}" type="pres">
      <dgm:prSet presAssocID="{A30BEE4E-9FCA-438F-8F52-3F2DB177CDF2}" presName="textRect" presStyleLbl="revTx" presStyleIdx="1" presStyleCnt="8">
        <dgm:presLayoutVars>
          <dgm:chMax val="1"/>
          <dgm:chPref val="1"/>
        </dgm:presLayoutVars>
      </dgm:prSet>
      <dgm:spPr/>
    </dgm:pt>
    <dgm:pt modelId="{A5067C55-47EE-428A-84D0-0432BA3524B0}" type="pres">
      <dgm:prSet presAssocID="{C7DF80A4-3C80-4D52-9195-83CE0812E6C8}" presName="sibTrans" presStyleCnt="0"/>
      <dgm:spPr/>
    </dgm:pt>
    <dgm:pt modelId="{B7013F1E-62E1-4E00-B78F-49847C73143F}" type="pres">
      <dgm:prSet presAssocID="{97037170-EFE2-4A5B-B1E2-303558EA6232}" presName="compNode" presStyleCnt="0"/>
      <dgm:spPr/>
    </dgm:pt>
    <dgm:pt modelId="{FA17BBA1-45D0-47A6-9066-2A195D14F62D}" type="pres">
      <dgm:prSet presAssocID="{97037170-EFE2-4A5B-B1E2-303558EA6232}" presName="iconBgRect" presStyleLbl="bgShp" presStyleIdx="2" presStyleCnt="8"/>
      <dgm:spPr/>
    </dgm:pt>
    <dgm:pt modelId="{BA39943E-8442-41A7-BAA9-876531344835}" type="pres">
      <dgm:prSet presAssocID="{97037170-EFE2-4A5B-B1E2-303558EA623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8163AEB3-5BC4-43DF-A5FB-78655B731CD5}" type="pres">
      <dgm:prSet presAssocID="{97037170-EFE2-4A5B-B1E2-303558EA6232}" presName="spaceRect" presStyleCnt="0"/>
      <dgm:spPr/>
    </dgm:pt>
    <dgm:pt modelId="{7DAD56DC-5F6C-4741-8949-23FBEB92A8A9}" type="pres">
      <dgm:prSet presAssocID="{97037170-EFE2-4A5B-B1E2-303558EA6232}" presName="textRect" presStyleLbl="revTx" presStyleIdx="2" presStyleCnt="8">
        <dgm:presLayoutVars>
          <dgm:chMax val="1"/>
          <dgm:chPref val="1"/>
        </dgm:presLayoutVars>
      </dgm:prSet>
      <dgm:spPr/>
    </dgm:pt>
    <dgm:pt modelId="{942CFA50-CFEA-4A23-8F9E-2054D2E011D8}" type="pres">
      <dgm:prSet presAssocID="{EEBEAED6-05D0-470D-B796-63FF658AFA20}" presName="sibTrans" presStyleCnt="0"/>
      <dgm:spPr/>
    </dgm:pt>
    <dgm:pt modelId="{9C92D4FB-EB60-40BD-A5E7-CF3C1A4D3F44}" type="pres">
      <dgm:prSet presAssocID="{584824FD-FAF2-4F88-89BF-7D635BDDB49E}" presName="compNode" presStyleCnt="0"/>
      <dgm:spPr/>
    </dgm:pt>
    <dgm:pt modelId="{2B8F932A-1A3C-4549-8BB4-FBA65D7C8920}" type="pres">
      <dgm:prSet presAssocID="{584824FD-FAF2-4F88-89BF-7D635BDDB49E}" presName="iconBgRect" presStyleLbl="bgShp" presStyleIdx="3" presStyleCnt="8"/>
      <dgm:spPr/>
    </dgm:pt>
    <dgm:pt modelId="{9C9AD930-B854-4CBC-979E-27A9F5CC109E}" type="pres">
      <dgm:prSet presAssocID="{584824FD-FAF2-4F88-89BF-7D635BDDB4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46A6438D-517E-44D9-AE08-BB89FA0268DF}" type="pres">
      <dgm:prSet presAssocID="{584824FD-FAF2-4F88-89BF-7D635BDDB49E}" presName="spaceRect" presStyleCnt="0"/>
      <dgm:spPr/>
    </dgm:pt>
    <dgm:pt modelId="{D9E3BE65-DBD7-4783-9709-A23FB9E2ED71}" type="pres">
      <dgm:prSet presAssocID="{584824FD-FAF2-4F88-89BF-7D635BDDB49E}" presName="textRect" presStyleLbl="revTx" presStyleIdx="3" presStyleCnt="8">
        <dgm:presLayoutVars>
          <dgm:chMax val="1"/>
          <dgm:chPref val="1"/>
        </dgm:presLayoutVars>
      </dgm:prSet>
      <dgm:spPr/>
    </dgm:pt>
    <dgm:pt modelId="{28914C1E-2255-4559-ADA8-956715612940}" type="pres">
      <dgm:prSet presAssocID="{96CA4B91-63C6-4180-B22F-E0E76061C862}" presName="sibTrans" presStyleCnt="0"/>
      <dgm:spPr/>
    </dgm:pt>
    <dgm:pt modelId="{0AC90342-631A-4643-99EE-75CC86F244F5}" type="pres">
      <dgm:prSet presAssocID="{E0483405-0636-448B-B79E-14F86962336D}" presName="compNode" presStyleCnt="0"/>
      <dgm:spPr/>
    </dgm:pt>
    <dgm:pt modelId="{D0CB7B89-E4BB-4000-A49D-18A8791FE780}" type="pres">
      <dgm:prSet presAssocID="{E0483405-0636-448B-B79E-14F86962336D}" presName="iconBgRect" presStyleLbl="bgShp" presStyleIdx="4" presStyleCnt="8" custLinFactX="-384610" custLinFactY="100000" custLinFactNeighborX="-400000" custLinFactNeighborY="142028"/>
      <dgm:spPr/>
    </dgm:pt>
    <dgm:pt modelId="{557C6CEB-2605-4AC5-9479-28718F344671}" type="pres">
      <dgm:prSet presAssocID="{E0483405-0636-448B-B79E-14F86962336D}" presName="iconRect" presStyleLbl="node1" presStyleIdx="4" presStyleCnt="8" custLinFactX="-668850" custLinFactY="200000" custLinFactNeighborX="-700000" custLinFactNeighborY="22729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7059324E-86DD-47C4-A627-2744323E2B5E}" type="pres">
      <dgm:prSet presAssocID="{E0483405-0636-448B-B79E-14F86962336D}" presName="spaceRect" presStyleCnt="0"/>
      <dgm:spPr/>
    </dgm:pt>
    <dgm:pt modelId="{C1D4C797-091C-4DFE-AC36-3D007E8EA7D3}" type="pres">
      <dgm:prSet presAssocID="{E0483405-0636-448B-B79E-14F86962336D}" presName="textRect" presStyleLbl="revTx" presStyleIdx="4" presStyleCnt="8" custScaleY="74332" custLinFactX="-200000" custLinFactY="145853" custLinFactNeighborX="-272302" custLinFactNeighborY="200000">
        <dgm:presLayoutVars>
          <dgm:chMax val="1"/>
          <dgm:chPref val="1"/>
        </dgm:presLayoutVars>
      </dgm:prSet>
      <dgm:spPr/>
    </dgm:pt>
    <dgm:pt modelId="{462B88E1-5CFF-4E63-B1A3-61CF3AF928CD}" type="pres">
      <dgm:prSet presAssocID="{8BD9FB8A-E080-419B-9FD5-D4EB52276FBB}" presName="sibTrans" presStyleCnt="0"/>
      <dgm:spPr/>
    </dgm:pt>
    <dgm:pt modelId="{7B69CE59-81CD-48A8-9A5D-4765C6BA2142}" type="pres">
      <dgm:prSet presAssocID="{EAD57C63-148F-4FE7-8424-AA85CE3D1AC5}" presName="compNode" presStyleCnt="0"/>
      <dgm:spPr/>
    </dgm:pt>
    <dgm:pt modelId="{C11D5D87-E337-4A34-98D9-BBA38E68951C}" type="pres">
      <dgm:prSet presAssocID="{EAD57C63-148F-4FE7-8424-AA85CE3D1AC5}" presName="iconBgRect" presStyleLbl="bgShp" presStyleIdx="5" presStyleCnt="8"/>
      <dgm:spPr/>
    </dgm:pt>
    <dgm:pt modelId="{67E7E203-F6F9-4395-BAAE-EF026A676AAE}" type="pres">
      <dgm:prSet presAssocID="{EAD57C63-148F-4FE7-8424-AA85CE3D1AC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D09595-48B6-4595-B92E-2D24BF19184C}" type="pres">
      <dgm:prSet presAssocID="{EAD57C63-148F-4FE7-8424-AA85CE3D1AC5}" presName="spaceRect" presStyleCnt="0"/>
      <dgm:spPr/>
    </dgm:pt>
    <dgm:pt modelId="{39CC781E-2D97-4EAC-B9A9-E97435F21FB5}" type="pres">
      <dgm:prSet presAssocID="{EAD57C63-148F-4FE7-8424-AA85CE3D1AC5}" presName="textRect" presStyleLbl="revTx" presStyleIdx="5" presStyleCnt="8">
        <dgm:presLayoutVars>
          <dgm:chMax val="1"/>
          <dgm:chPref val="1"/>
        </dgm:presLayoutVars>
      </dgm:prSet>
      <dgm:spPr/>
    </dgm:pt>
    <dgm:pt modelId="{839A5B6D-B4BF-4E92-BCA3-61879B5B9657}" type="pres">
      <dgm:prSet presAssocID="{A008BAE2-C1A9-476E-81B0-DC479A2270E5}" presName="sibTrans" presStyleCnt="0"/>
      <dgm:spPr/>
    </dgm:pt>
    <dgm:pt modelId="{E2641DDA-C04B-4039-AF6D-77B438E308B8}" type="pres">
      <dgm:prSet presAssocID="{B59C59D5-E65A-4A6A-97FC-C1AC9370985B}" presName="compNode" presStyleCnt="0"/>
      <dgm:spPr/>
    </dgm:pt>
    <dgm:pt modelId="{66401686-1798-4365-8BDC-F73FF4F5CE12}" type="pres">
      <dgm:prSet presAssocID="{B59C59D5-E65A-4A6A-97FC-C1AC9370985B}" presName="iconBgRect" presStyleLbl="bgShp" presStyleIdx="6" presStyleCnt="8"/>
      <dgm:spPr/>
    </dgm:pt>
    <dgm:pt modelId="{E9996193-497F-4B9A-846A-CA3870E7419E}" type="pres">
      <dgm:prSet presAssocID="{B59C59D5-E65A-4A6A-97FC-C1AC9370985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EE28B53-E01D-4CDA-90B5-2C6C34EA4C55}" type="pres">
      <dgm:prSet presAssocID="{B59C59D5-E65A-4A6A-97FC-C1AC9370985B}" presName="spaceRect" presStyleCnt="0"/>
      <dgm:spPr/>
    </dgm:pt>
    <dgm:pt modelId="{C9E037BF-B5ED-4CE4-8A96-0F87167A66D4}" type="pres">
      <dgm:prSet presAssocID="{B59C59D5-E65A-4A6A-97FC-C1AC9370985B}" presName="textRect" presStyleLbl="revTx" presStyleIdx="6" presStyleCnt="8">
        <dgm:presLayoutVars>
          <dgm:chMax val="1"/>
          <dgm:chPref val="1"/>
        </dgm:presLayoutVars>
      </dgm:prSet>
      <dgm:spPr/>
    </dgm:pt>
    <dgm:pt modelId="{9D56D11E-4157-4232-8A39-A5A00B3B7530}" type="pres">
      <dgm:prSet presAssocID="{C0F9B650-2851-4625-9ABA-2BEF8544AC0B}" presName="sibTrans" presStyleCnt="0"/>
      <dgm:spPr/>
    </dgm:pt>
    <dgm:pt modelId="{1BB24C80-CAA9-40FD-95A3-07D88C6A1DEE}" type="pres">
      <dgm:prSet presAssocID="{405D3221-2003-4AE0-A68C-3A3DFA978BC2}" presName="compNode" presStyleCnt="0"/>
      <dgm:spPr/>
    </dgm:pt>
    <dgm:pt modelId="{C928337F-130F-4B10-997B-39345CFC4DF1}" type="pres">
      <dgm:prSet presAssocID="{405D3221-2003-4AE0-A68C-3A3DFA978BC2}" presName="iconBgRect" presStyleLbl="bgShp" presStyleIdx="7" presStyleCnt="8"/>
      <dgm:spPr/>
    </dgm:pt>
    <dgm:pt modelId="{C3406D3E-C7FD-4BB8-8D0E-16527E513F53}" type="pres">
      <dgm:prSet presAssocID="{405D3221-2003-4AE0-A68C-3A3DFA978BC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B99CE222-12A8-48ED-8432-C7FAE7AB10F6}" type="pres">
      <dgm:prSet presAssocID="{405D3221-2003-4AE0-A68C-3A3DFA978BC2}" presName="spaceRect" presStyleCnt="0"/>
      <dgm:spPr/>
    </dgm:pt>
    <dgm:pt modelId="{30DAE7D0-9B99-4760-8FF4-2B5003D6F521}" type="pres">
      <dgm:prSet presAssocID="{405D3221-2003-4AE0-A68C-3A3DFA978BC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7ACA816-95FE-46CE-B3B2-1D6F6DF38EF1}" srcId="{9EAFCCF6-25F1-4291-AB0F-45B674186ACC}" destId="{584824FD-FAF2-4F88-89BF-7D635BDDB49E}" srcOrd="3" destOrd="0" parTransId="{6493A9BD-BDF3-4C43-B32E-438DD17E5F6D}" sibTransId="{96CA4B91-63C6-4180-B22F-E0E76061C862}"/>
    <dgm:cxn modelId="{F2A27120-B7A9-42FB-AC87-C1AF6409F504}" srcId="{9EAFCCF6-25F1-4291-AB0F-45B674186ACC}" destId="{B59C59D5-E65A-4A6A-97FC-C1AC9370985B}" srcOrd="6" destOrd="0" parTransId="{E668BCC9-2FA6-4E6D-BD60-C1B7A15178CA}" sibTransId="{C0F9B650-2851-4625-9ABA-2BEF8544AC0B}"/>
    <dgm:cxn modelId="{28D36635-F9C0-4CEC-8C5F-70ED8A796639}" type="presOf" srcId="{405D3221-2003-4AE0-A68C-3A3DFA978BC2}" destId="{30DAE7D0-9B99-4760-8FF4-2B5003D6F521}" srcOrd="0" destOrd="0" presId="urn:microsoft.com/office/officeart/2018/5/layout/IconCircleLabelList"/>
    <dgm:cxn modelId="{9280394E-279D-4641-922E-4C8BA18142AE}" type="presOf" srcId="{7B4D99FA-33E3-40A6-B500-9A3A0474DE68}" destId="{0D5C91AE-D4E4-44CD-B26B-7875C5D4432E}" srcOrd="0" destOrd="0" presId="urn:microsoft.com/office/officeart/2018/5/layout/IconCircleLabelList"/>
    <dgm:cxn modelId="{990F9177-1F57-4F6E-A304-619A1EEE1A24}" type="presOf" srcId="{584824FD-FAF2-4F88-89BF-7D635BDDB49E}" destId="{D9E3BE65-DBD7-4783-9709-A23FB9E2ED71}" srcOrd="0" destOrd="0" presId="urn:microsoft.com/office/officeart/2018/5/layout/IconCircleLabelList"/>
    <dgm:cxn modelId="{15B53A5A-C026-42DF-A98E-8B9855E07A1E}" type="presOf" srcId="{E0483405-0636-448B-B79E-14F86962336D}" destId="{C1D4C797-091C-4DFE-AC36-3D007E8EA7D3}" srcOrd="0" destOrd="0" presId="urn:microsoft.com/office/officeart/2018/5/layout/IconCircleLabelList"/>
    <dgm:cxn modelId="{45588698-7AB3-4D39-A679-31E2D6D28B84}" srcId="{9EAFCCF6-25F1-4291-AB0F-45B674186ACC}" destId="{405D3221-2003-4AE0-A68C-3A3DFA978BC2}" srcOrd="7" destOrd="0" parTransId="{9E3E25D9-A186-425F-A9A9-B88FE9C63C03}" sibTransId="{13034573-13F5-4518-A08A-7AEEAAD096E4}"/>
    <dgm:cxn modelId="{46FC56A1-7A50-4648-814A-87FF12F830A5}" type="presOf" srcId="{97037170-EFE2-4A5B-B1E2-303558EA6232}" destId="{7DAD56DC-5F6C-4741-8949-23FBEB92A8A9}" srcOrd="0" destOrd="0" presId="urn:microsoft.com/office/officeart/2018/5/layout/IconCircleLabelList"/>
    <dgm:cxn modelId="{FDE645A6-A6C6-4591-9B04-FA406A9C47F8}" type="presOf" srcId="{EAD57C63-148F-4FE7-8424-AA85CE3D1AC5}" destId="{39CC781E-2D97-4EAC-B9A9-E97435F21FB5}" srcOrd="0" destOrd="0" presId="urn:microsoft.com/office/officeart/2018/5/layout/IconCircleLabelList"/>
    <dgm:cxn modelId="{78B7CEAC-7F88-4949-97B7-CFA1E99842A8}" type="presOf" srcId="{9EAFCCF6-25F1-4291-AB0F-45B674186ACC}" destId="{5C252834-E1C3-45C3-8EE5-C2AA5D67ABCA}" srcOrd="0" destOrd="0" presId="urn:microsoft.com/office/officeart/2018/5/layout/IconCircleLabelList"/>
    <dgm:cxn modelId="{D1003CB2-6C7D-44A5-8344-9C079F313437}" srcId="{9EAFCCF6-25F1-4291-AB0F-45B674186ACC}" destId="{E0483405-0636-448B-B79E-14F86962336D}" srcOrd="4" destOrd="0" parTransId="{404A8735-2719-48C1-901A-061812E9946C}" sibTransId="{8BD9FB8A-E080-419B-9FD5-D4EB52276FBB}"/>
    <dgm:cxn modelId="{84C069BB-21AF-442D-BD53-A5E1D03E34F1}" srcId="{9EAFCCF6-25F1-4291-AB0F-45B674186ACC}" destId="{97037170-EFE2-4A5B-B1E2-303558EA6232}" srcOrd="2" destOrd="0" parTransId="{36F06120-DFED-4F14-8A7F-4FED490A2F5F}" sibTransId="{EEBEAED6-05D0-470D-B796-63FF658AFA20}"/>
    <dgm:cxn modelId="{8BD587C2-838C-4A2E-8366-C4F5B16E879F}" srcId="{9EAFCCF6-25F1-4291-AB0F-45B674186ACC}" destId="{A30BEE4E-9FCA-438F-8F52-3F2DB177CDF2}" srcOrd="1" destOrd="0" parTransId="{C6644124-6499-4B19-98F3-9DE25D188343}" sibTransId="{C7DF80A4-3C80-4D52-9195-83CE0812E6C8}"/>
    <dgm:cxn modelId="{BF5EE6DE-4445-4AA2-9A9F-DCEE50A5EDE1}" srcId="{9EAFCCF6-25F1-4291-AB0F-45B674186ACC}" destId="{7B4D99FA-33E3-40A6-B500-9A3A0474DE68}" srcOrd="0" destOrd="0" parTransId="{A9684160-F630-4E3B-BAE3-CDFA86C484D5}" sibTransId="{47E76CD3-A927-4D3E-9106-876B99127E94}"/>
    <dgm:cxn modelId="{0DEA46F2-1BE7-4550-B232-5704BFDD6779}" type="presOf" srcId="{A30BEE4E-9FCA-438F-8F52-3F2DB177CDF2}" destId="{16E734FE-E886-4D16-A7F8-A11435FE1302}" srcOrd="0" destOrd="0" presId="urn:microsoft.com/office/officeart/2018/5/layout/IconCircleLabelList"/>
    <dgm:cxn modelId="{C30604F5-DDC4-4BD7-AC0D-7FFC3690D513}" srcId="{9EAFCCF6-25F1-4291-AB0F-45B674186ACC}" destId="{EAD57C63-148F-4FE7-8424-AA85CE3D1AC5}" srcOrd="5" destOrd="0" parTransId="{B81FE841-8438-4BB4-B2BD-8E8344C2E1F5}" sibTransId="{A008BAE2-C1A9-476E-81B0-DC479A2270E5}"/>
    <dgm:cxn modelId="{6E8668F7-43A8-4E59-8778-9CB6AB9262A5}" type="presOf" srcId="{B59C59D5-E65A-4A6A-97FC-C1AC9370985B}" destId="{C9E037BF-B5ED-4CE4-8A96-0F87167A66D4}" srcOrd="0" destOrd="0" presId="urn:microsoft.com/office/officeart/2018/5/layout/IconCircleLabelList"/>
    <dgm:cxn modelId="{66098174-3030-414D-9169-CEBA7B5EDF44}" type="presParOf" srcId="{5C252834-E1C3-45C3-8EE5-C2AA5D67ABCA}" destId="{285A7553-7128-4782-9E50-674508CEDB96}" srcOrd="0" destOrd="0" presId="urn:microsoft.com/office/officeart/2018/5/layout/IconCircleLabelList"/>
    <dgm:cxn modelId="{276201DC-9501-4694-9F39-AF971C9484FF}" type="presParOf" srcId="{285A7553-7128-4782-9E50-674508CEDB96}" destId="{6B4CC588-2D2B-4885-AADB-82FEAD6CAEF8}" srcOrd="0" destOrd="0" presId="urn:microsoft.com/office/officeart/2018/5/layout/IconCircleLabelList"/>
    <dgm:cxn modelId="{968A224A-BCC3-472C-A604-8F9C847327FC}" type="presParOf" srcId="{285A7553-7128-4782-9E50-674508CEDB96}" destId="{17691D24-F746-46EC-BCF2-6437F4EB4FC6}" srcOrd="1" destOrd="0" presId="urn:microsoft.com/office/officeart/2018/5/layout/IconCircleLabelList"/>
    <dgm:cxn modelId="{C67C77F2-6812-4A1B-B254-A7BAF39D66E6}" type="presParOf" srcId="{285A7553-7128-4782-9E50-674508CEDB96}" destId="{63E46381-D536-45EB-B6AA-1A8E72C7A5A5}" srcOrd="2" destOrd="0" presId="urn:microsoft.com/office/officeart/2018/5/layout/IconCircleLabelList"/>
    <dgm:cxn modelId="{EA6F63C0-E849-4FC1-B5AB-DD316A36EC34}" type="presParOf" srcId="{285A7553-7128-4782-9E50-674508CEDB96}" destId="{0D5C91AE-D4E4-44CD-B26B-7875C5D4432E}" srcOrd="3" destOrd="0" presId="urn:microsoft.com/office/officeart/2018/5/layout/IconCircleLabelList"/>
    <dgm:cxn modelId="{C6CE717F-1CBD-45C3-A130-A83A75D2FF63}" type="presParOf" srcId="{5C252834-E1C3-45C3-8EE5-C2AA5D67ABCA}" destId="{D64953FB-7A89-4CA0-BE22-C0FD1FC9D244}" srcOrd="1" destOrd="0" presId="urn:microsoft.com/office/officeart/2018/5/layout/IconCircleLabelList"/>
    <dgm:cxn modelId="{AE663F1E-94B7-45B1-BD17-0922F4815C5D}" type="presParOf" srcId="{5C252834-E1C3-45C3-8EE5-C2AA5D67ABCA}" destId="{1961E683-B31F-4BCE-A2B8-469E70D3C5A5}" srcOrd="2" destOrd="0" presId="urn:microsoft.com/office/officeart/2018/5/layout/IconCircleLabelList"/>
    <dgm:cxn modelId="{21668D9C-C0B0-4BB8-A9AA-B50763C0393F}" type="presParOf" srcId="{1961E683-B31F-4BCE-A2B8-469E70D3C5A5}" destId="{8E0F8139-8D51-45E1-BA58-BEE9CB08AF7C}" srcOrd="0" destOrd="0" presId="urn:microsoft.com/office/officeart/2018/5/layout/IconCircleLabelList"/>
    <dgm:cxn modelId="{AA79D9E4-0FA2-4A2F-8B5D-821ABD8EFB22}" type="presParOf" srcId="{1961E683-B31F-4BCE-A2B8-469E70D3C5A5}" destId="{47E46439-1B27-40DC-A5E4-9D02F6C59F6E}" srcOrd="1" destOrd="0" presId="urn:microsoft.com/office/officeart/2018/5/layout/IconCircleLabelList"/>
    <dgm:cxn modelId="{89D28046-F88B-427E-AB83-2414313948F2}" type="presParOf" srcId="{1961E683-B31F-4BCE-A2B8-469E70D3C5A5}" destId="{C9718D90-64E7-4B41-ABED-52F28035AC61}" srcOrd="2" destOrd="0" presId="urn:microsoft.com/office/officeart/2018/5/layout/IconCircleLabelList"/>
    <dgm:cxn modelId="{42C8C17E-A2B3-4024-B1F9-7AD9397A25C9}" type="presParOf" srcId="{1961E683-B31F-4BCE-A2B8-469E70D3C5A5}" destId="{16E734FE-E886-4D16-A7F8-A11435FE1302}" srcOrd="3" destOrd="0" presId="urn:microsoft.com/office/officeart/2018/5/layout/IconCircleLabelList"/>
    <dgm:cxn modelId="{B6610926-9806-49ED-9DFE-2B4C0C242ED0}" type="presParOf" srcId="{5C252834-E1C3-45C3-8EE5-C2AA5D67ABCA}" destId="{A5067C55-47EE-428A-84D0-0432BA3524B0}" srcOrd="3" destOrd="0" presId="urn:microsoft.com/office/officeart/2018/5/layout/IconCircleLabelList"/>
    <dgm:cxn modelId="{C96B1046-DB05-44C2-9537-55621F89F9CD}" type="presParOf" srcId="{5C252834-E1C3-45C3-8EE5-C2AA5D67ABCA}" destId="{B7013F1E-62E1-4E00-B78F-49847C73143F}" srcOrd="4" destOrd="0" presId="urn:microsoft.com/office/officeart/2018/5/layout/IconCircleLabelList"/>
    <dgm:cxn modelId="{A24CBAF1-4AE9-4E49-9839-BE3F5DDA8BE6}" type="presParOf" srcId="{B7013F1E-62E1-4E00-B78F-49847C73143F}" destId="{FA17BBA1-45D0-47A6-9066-2A195D14F62D}" srcOrd="0" destOrd="0" presId="urn:microsoft.com/office/officeart/2018/5/layout/IconCircleLabelList"/>
    <dgm:cxn modelId="{7A8B1926-7F9F-4AD6-8250-8C97F46B892B}" type="presParOf" srcId="{B7013F1E-62E1-4E00-B78F-49847C73143F}" destId="{BA39943E-8442-41A7-BAA9-876531344835}" srcOrd="1" destOrd="0" presId="urn:microsoft.com/office/officeart/2018/5/layout/IconCircleLabelList"/>
    <dgm:cxn modelId="{14C8AF3A-AF9E-4591-86BE-B76C2D6575EA}" type="presParOf" srcId="{B7013F1E-62E1-4E00-B78F-49847C73143F}" destId="{8163AEB3-5BC4-43DF-A5FB-78655B731CD5}" srcOrd="2" destOrd="0" presId="urn:microsoft.com/office/officeart/2018/5/layout/IconCircleLabelList"/>
    <dgm:cxn modelId="{10BC3E06-A12C-4458-9290-8CBB68346363}" type="presParOf" srcId="{B7013F1E-62E1-4E00-B78F-49847C73143F}" destId="{7DAD56DC-5F6C-4741-8949-23FBEB92A8A9}" srcOrd="3" destOrd="0" presId="urn:microsoft.com/office/officeart/2018/5/layout/IconCircleLabelList"/>
    <dgm:cxn modelId="{870ECBA2-86DD-4A9D-9843-96D2B8F9F4C0}" type="presParOf" srcId="{5C252834-E1C3-45C3-8EE5-C2AA5D67ABCA}" destId="{942CFA50-CFEA-4A23-8F9E-2054D2E011D8}" srcOrd="5" destOrd="0" presId="urn:microsoft.com/office/officeart/2018/5/layout/IconCircleLabelList"/>
    <dgm:cxn modelId="{EB47C77E-A160-4C21-875B-3AD436D4BDF7}" type="presParOf" srcId="{5C252834-E1C3-45C3-8EE5-C2AA5D67ABCA}" destId="{9C92D4FB-EB60-40BD-A5E7-CF3C1A4D3F44}" srcOrd="6" destOrd="0" presId="urn:microsoft.com/office/officeart/2018/5/layout/IconCircleLabelList"/>
    <dgm:cxn modelId="{CFD6E379-4A56-4EF5-8A6F-B65AD0AA6A47}" type="presParOf" srcId="{9C92D4FB-EB60-40BD-A5E7-CF3C1A4D3F44}" destId="{2B8F932A-1A3C-4549-8BB4-FBA65D7C8920}" srcOrd="0" destOrd="0" presId="urn:microsoft.com/office/officeart/2018/5/layout/IconCircleLabelList"/>
    <dgm:cxn modelId="{103A16AA-70B9-4370-863D-51DB90998C88}" type="presParOf" srcId="{9C92D4FB-EB60-40BD-A5E7-CF3C1A4D3F44}" destId="{9C9AD930-B854-4CBC-979E-27A9F5CC109E}" srcOrd="1" destOrd="0" presId="urn:microsoft.com/office/officeart/2018/5/layout/IconCircleLabelList"/>
    <dgm:cxn modelId="{7AEE6BA8-1987-4010-A541-5D535009DE37}" type="presParOf" srcId="{9C92D4FB-EB60-40BD-A5E7-CF3C1A4D3F44}" destId="{46A6438D-517E-44D9-AE08-BB89FA0268DF}" srcOrd="2" destOrd="0" presId="urn:microsoft.com/office/officeart/2018/5/layout/IconCircleLabelList"/>
    <dgm:cxn modelId="{5D1F0042-F7B8-4681-9A8B-D4B6F4D8B08F}" type="presParOf" srcId="{9C92D4FB-EB60-40BD-A5E7-CF3C1A4D3F44}" destId="{D9E3BE65-DBD7-4783-9709-A23FB9E2ED71}" srcOrd="3" destOrd="0" presId="urn:microsoft.com/office/officeart/2018/5/layout/IconCircleLabelList"/>
    <dgm:cxn modelId="{8DEC5BEF-3FE4-4413-ACBD-7A5B4BEC18B6}" type="presParOf" srcId="{5C252834-E1C3-45C3-8EE5-C2AA5D67ABCA}" destId="{28914C1E-2255-4559-ADA8-956715612940}" srcOrd="7" destOrd="0" presId="urn:microsoft.com/office/officeart/2018/5/layout/IconCircleLabelList"/>
    <dgm:cxn modelId="{9C8E0D2B-7941-4186-AB55-A828E0B32377}" type="presParOf" srcId="{5C252834-E1C3-45C3-8EE5-C2AA5D67ABCA}" destId="{0AC90342-631A-4643-99EE-75CC86F244F5}" srcOrd="8" destOrd="0" presId="urn:microsoft.com/office/officeart/2018/5/layout/IconCircleLabelList"/>
    <dgm:cxn modelId="{2BE09D07-E570-4263-9A9E-9160C6F0045E}" type="presParOf" srcId="{0AC90342-631A-4643-99EE-75CC86F244F5}" destId="{D0CB7B89-E4BB-4000-A49D-18A8791FE780}" srcOrd="0" destOrd="0" presId="urn:microsoft.com/office/officeart/2018/5/layout/IconCircleLabelList"/>
    <dgm:cxn modelId="{EC7878E0-C6F9-4846-90D4-E2945E88A6F6}" type="presParOf" srcId="{0AC90342-631A-4643-99EE-75CC86F244F5}" destId="{557C6CEB-2605-4AC5-9479-28718F344671}" srcOrd="1" destOrd="0" presId="urn:microsoft.com/office/officeart/2018/5/layout/IconCircleLabelList"/>
    <dgm:cxn modelId="{4C941E4D-6CB0-4628-BA21-8E2BBD88AA5C}" type="presParOf" srcId="{0AC90342-631A-4643-99EE-75CC86F244F5}" destId="{7059324E-86DD-47C4-A627-2744323E2B5E}" srcOrd="2" destOrd="0" presId="urn:microsoft.com/office/officeart/2018/5/layout/IconCircleLabelList"/>
    <dgm:cxn modelId="{529C0D83-E599-4CCD-9B24-775CEF47725E}" type="presParOf" srcId="{0AC90342-631A-4643-99EE-75CC86F244F5}" destId="{C1D4C797-091C-4DFE-AC36-3D007E8EA7D3}" srcOrd="3" destOrd="0" presId="urn:microsoft.com/office/officeart/2018/5/layout/IconCircleLabelList"/>
    <dgm:cxn modelId="{96B85AC7-2316-4EBF-9883-DA620D7F86CA}" type="presParOf" srcId="{5C252834-E1C3-45C3-8EE5-C2AA5D67ABCA}" destId="{462B88E1-5CFF-4E63-B1A3-61CF3AF928CD}" srcOrd="9" destOrd="0" presId="urn:microsoft.com/office/officeart/2018/5/layout/IconCircleLabelList"/>
    <dgm:cxn modelId="{31DE8C36-8F4B-4708-877D-AEF6062F2C3A}" type="presParOf" srcId="{5C252834-E1C3-45C3-8EE5-C2AA5D67ABCA}" destId="{7B69CE59-81CD-48A8-9A5D-4765C6BA2142}" srcOrd="10" destOrd="0" presId="urn:microsoft.com/office/officeart/2018/5/layout/IconCircleLabelList"/>
    <dgm:cxn modelId="{72F20C68-9726-4D6D-9D71-C297E0AA44DD}" type="presParOf" srcId="{7B69CE59-81CD-48A8-9A5D-4765C6BA2142}" destId="{C11D5D87-E337-4A34-98D9-BBA38E68951C}" srcOrd="0" destOrd="0" presId="urn:microsoft.com/office/officeart/2018/5/layout/IconCircleLabelList"/>
    <dgm:cxn modelId="{1CBB4B40-EC9C-4394-BC3E-8B84CCAC2621}" type="presParOf" srcId="{7B69CE59-81CD-48A8-9A5D-4765C6BA2142}" destId="{67E7E203-F6F9-4395-BAAE-EF026A676AAE}" srcOrd="1" destOrd="0" presId="urn:microsoft.com/office/officeart/2018/5/layout/IconCircleLabelList"/>
    <dgm:cxn modelId="{948C6BBC-3777-43E0-83E0-D52BA24A728C}" type="presParOf" srcId="{7B69CE59-81CD-48A8-9A5D-4765C6BA2142}" destId="{FBD09595-48B6-4595-B92E-2D24BF19184C}" srcOrd="2" destOrd="0" presId="urn:microsoft.com/office/officeart/2018/5/layout/IconCircleLabelList"/>
    <dgm:cxn modelId="{67FAB091-BF5D-4D30-A2F9-F29F3A780BD8}" type="presParOf" srcId="{7B69CE59-81CD-48A8-9A5D-4765C6BA2142}" destId="{39CC781E-2D97-4EAC-B9A9-E97435F21FB5}" srcOrd="3" destOrd="0" presId="urn:microsoft.com/office/officeart/2018/5/layout/IconCircleLabelList"/>
    <dgm:cxn modelId="{EE39FD57-54DB-4CCB-A550-610AFBE25B51}" type="presParOf" srcId="{5C252834-E1C3-45C3-8EE5-C2AA5D67ABCA}" destId="{839A5B6D-B4BF-4E92-BCA3-61879B5B9657}" srcOrd="11" destOrd="0" presId="urn:microsoft.com/office/officeart/2018/5/layout/IconCircleLabelList"/>
    <dgm:cxn modelId="{B1143A06-179E-4110-B77B-35721952552A}" type="presParOf" srcId="{5C252834-E1C3-45C3-8EE5-C2AA5D67ABCA}" destId="{E2641DDA-C04B-4039-AF6D-77B438E308B8}" srcOrd="12" destOrd="0" presId="urn:microsoft.com/office/officeart/2018/5/layout/IconCircleLabelList"/>
    <dgm:cxn modelId="{F830270A-D583-4375-8052-5B8F40BEC779}" type="presParOf" srcId="{E2641DDA-C04B-4039-AF6D-77B438E308B8}" destId="{66401686-1798-4365-8BDC-F73FF4F5CE12}" srcOrd="0" destOrd="0" presId="urn:microsoft.com/office/officeart/2018/5/layout/IconCircleLabelList"/>
    <dgm:cxn modelId="{BE3E4C62-3DD0-476A-8468-CBC1455F8ADF}" type="presParOf" srcId="{E2641DDA-C04B-4039-AF6D-77B438E308B8}" destId="{E9996193-497F-4B9A-846A-CA3870E7419E}" srcOrd="1" destOrd="0" presId="urn:microsoft.com/office/officeart/2018/5/layout/IconCircleLabelList"/>
    <dgm:cxn modelId="{104618A2-66C6-4C49-A163-B7747779FF2F}" type="presParOf" srcId="{E2641DDA-C04B-4039-AF6D-77B438E308B8}" destId="{AEE28B53-E01D-4CDA-90B5-2C6C34EA4C55}" srcOrd="2" destOrd="0" presId="urn:microsoft.com/office/officeart/2018/5/layout/IconCircleLabelList"/>
    <dgm:cxn modelId="{31A608C0-5B50-4C0D-987E-B107D1B63A3D}" type="presParOf" srcId="{E2641DDA-C04B-4039-AF6D-77B438E308B8}" destId="{C9E037BF-B5ED-4CE4-8A96-0F87167A66D4}" srcOrd="3" destOrd="0" presId="urn:microsoft.com/office/officeart/2018/5/layout/IconCircleLabelList"/>
    <dgm:cxn modelId="{261C3072-97DC-4E71-AA2C-A352FC548B1A}" type="presParOf" srcId="{5C252834-E1C3-45C3-8EE5-C2AA5D67ABCA}" destId="{9D56D11E-4157-4232-8A39-A5A00B3B7530}" srcOrd="13" destOrd="0" presId="urn:microsoft.com/office/officeart/2018/5/layout/IconCircleLabelList"/>
    <dgm:cxn modelId="{EFB13329-E174-41A6-877B-52D7D40E28E8}" type="presParOf" srcId="{5C252834-E1C3-45C3-8EE5-C2AA5D67ABCA}" destId="{1BB24C80-CAA9-40FD-95A3-07D88C6A1DEE}" srcOrd="14" destOrd="0" presId="urn:microsoft.com/office/officeart/2018/5/layout/IconCircleLabelList"/>
    <dgm:cxn modelId="{E8017107-917E-4044-8B62-0998110FBA74}" type="presParOf" srcId="{1BB24C80-CAA9-40FD-95A3-07D88C6A1DEE}" destId="{C928337F-130F-4B10-997B-39345CFC4DF1}" srcOrd="0" destOrd="0" presId="urn:microsoft.com/office/officeart/2018/5/layout/IconCircleLabelList"/>
    <dgm:cxn modelId="{AA1562D3-8EC4-49F1-B857-5F429E22CF50}" type="presParOf" srcId="{1BB24C80-CAA9-40FD-95A3-07D88C6A1DEE}" destId="{C3406D3E-C7FD-4BB8-8D0E-16527E513F53}" srcOrd="1" destOrd="0" presId="urn:microsoft.com/office/officeart/2018/5/layout/IconCircleLabelList"/>
    <dgm:cxn modelId="{0E1D3107-9092-40A5-89C9-E53EBCB54B5F}" type="presParOf" srcId="{1BB24C80-CAA9-40FD-95A3-07D88C6A1DEE}" destId="{B99CE222-12A8-48ED-8432-C7FAE7AB10F6}" srcOrd="2" destOrd="0" presId="urn:microsoft.com/office/officeart/2018/5/layout/IconCircleLabelList"/>
    <dgm:cxn modelId="{07E344EE-6F82-44AF-A14B-39749859F3F5}" type="presParOf" srcId="{1BB24C80-CAA9-40FD-95A3-07D88C6A1DEE}" destId="{30DAE7D0-9B99-4760-8FF4-2B5003D6F5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C290CD-01A1-4F18-B6A8-37F45B37F8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47AA52C-F980-4A52-9C02-78DC60DC3773}">
      <dgm:prSet/>
      <dgm:spPr/>
      <dgm:t>
        <a:bodyPr/>
        <a:lstStyle/>
        <a:p>
          <a:r>
            <a:rPr lang="en-US"/>
            <a:t>Le site e-commerce combine simplicité, sécurité et efficacité grâce à PayPal.</a:t>
          </a:r>
        </a:p>
      </dgm:t>
    </dgm:pt>
    <dgm:pt modelId="{5EC3FC73-0DD5-4A1C-82D3-C545DD7AEB85}" type="parTrans" cxnId="{5CB7AB0B-5348-438C-955C-49CC9DA564AB}">
      <dgm:prSet/>
      <dgm:spPr/>
      <dgm:t>
        <a:bodyPr/>
        <a:lstStyle/>
        <a:p>
          <a:endParaRPr lang="en-US"/>
        </a:p>
      </dgm:t>
    </dgm:pt>
    <dgm:pt modelId="{5E787132-039F-40EA-85B4-EE51863C7344}" type="sibTrans" cxnId="{5CB7AB0B-5348-438C-955C-49CC9DA564AB}">
      <dgm:prSet/>
      <dgm:spPr/>
      <dgm:t>
        <a:bodyPr/>
        <a:lstStyle/>
        <a:p>
          <a:endParaRPr lang="en-US"/>
        </a:p>
      </dgm:t>
    </dgm:pt>
    <dgm:pt modelId="{7568B405-A92C-4A1E-802E-CAC2DFCA189B}">
      <dgm:prSet/>
      <dgm:spPr/>
      <dgm:t>
        <a:bodyPr/>
        <a:lstStyle/>
        <a:p>
          <a:r>
            <a:rPr lang="en-US"/>
            <a:t>Les utilisateurs bénéficient d’une expérience fluide et fiable, tandis que les administrateurs disposent d’outils performants pour gérer le site.</a:t>
          </a:r>
        </a:p>
      </dgm:t>
    </dgm:pt>
    <dgm:pt modelId="{36CCC689-1B18-4AD1-A1BC-4CB6CD19A925}" type="parTrans" cxnId="{89F63031-8878-4967-AA8A-F5F1A3ED1A94}">
      <dgm:prSet/>
      <dgm:spPr/>
      <dgm:t>
        <a:bodyPr/>
        <a:lstStyle/>
        <a:p>
          <a:endParaRPr lang="en-US"/>
        </a:p>
      </dgm:t>
    </dgm:pt>
    <dgm:pt modelId="{4574EA31-015D-4F11-AC3B-C8EA9370E87B}" type="sibTrans" cxnId="{89F63031-8878-4967-AA8A-F5F1A3ED1A94}">
      <dgm:prSet/>
      <dgm:spPr/>
      <dgm:t>
        <a:bodyPr/>
        <a:lstStyle/>
        <a:p>
          <a:endParaRPr lang="en-US"/>
        </a:p>
      </dgm:t>
    </dgm:pt>
    <dgm:pt modelId="{F3242BB3-8408-4E84-B2EF-F54A59C5DA69}">
      <dgm:prSet/>
      <dgm:spPr/>
      <dgm:t>
        <a:bodyPr/>
        <a:lstStyle/>
        <a:p>
          <a:r>
            <a:rPr lang="en-US"/>
            <a:t>Une solution alignée sur les standards modernes du commerce électronique.</a:t>
          </a:r>
        </a:p>
      </dgm:t>
    </dgm:pt>
    <dgm:pt modelId="{39BAE791-50FC-4F89-9EF9-48883C496367}" type="parTrans" cxnId="{52077CCD-F8A4-4AB1-97C7-2845369EA6BF}">
      <dgm:prSet/>
      <dgm:spPr/>
      <dgm:t>
        <a:bodyPr/>
        <a:lstStyle/>
        <a:p>
          <a:endParaRPr lang="en-US"/>
        </a:p>
      </dgm:t>
    </dgm:pt>
    <dgm:pt modelId="{4ADF1D88-B3AC-4455-A034-33E43C70526B}" type="sibTrans" cxnId="{52077CCD-F8A4-4AB1-97C7-2845369EA6BF}">
      <dgm:prSet/>
      <dgm:spPr/>
      <dgm:t>
        <a:bodyPr/>
        <a:lstStyle/>
        <a:p>
          <a:endParaRPr lang="en-US"/>
        </a:p>
      </dgm:t>
    </dgm:pt>
    <dgm:pt modelId="{D80D4973-AC70-4115-9A69-818B981C977C}" type="pres">
      <dgm:prSet presAssocID="{71C290CD-01A1-4F18-B6A8-37F45B37F88F}" presName="root" presStyleCnt="0">
        <dgm:presLayoutVars>
          <dgm:dir/>
          <dgm:resizeHandles val="exact"/>
        </dgm:presLayoutVars>
      </dgm:prSet>
      <dgm:spPr/>
    </dgm:pt>
    <dgm:pt modelId="{FA3FD76D-3B95-4827-BA43-604C3EE43146}" type="pres">
      <dgm:prSet presAssocID="{947AA52C-F980-4A52-9C02-78DC60DC3773}" presName="compNode" presStyleCnt="0"/>
      <dgm:spPr/>
    </dgm:pt>
    <dgm:pt modelId="{AFE45EE3-0C46-4E4F-B4E6-E2CD67498D2A}" type="pres">
      <dgm:prSet presAssocID="{947AA52C-F980-4A52-9C02-78DC60DC3773}" presName="bgRect" presStyleLbl="bgShp" presStyleIdx="0" presStyleCnt="3"/>
      <dgm:spPr/>
    </dgm:pt>
    <dgm:pt modelId="{332EA825-5925-4992-B654-F12961522DB8}" type="pres">
      <dgm:prSet presAssocID="{947AA52C-F980-4A52-9C02-78DC60DC37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DFF923A1-956A-49A1-BBEB-19AAA0C2EFDE}" type="pres">
      <dgm:prSet presAssocID="{947AA52C-F980-4A52-9C02-78DC60DC3773}" presName="spaceRect" presStyleCnt="0"/>
      <dgm:spPr/>
    </dgm:pt>
    <dgm:pt modelId="{EDF5FA4B-FC87-46A2-B8CC-BB2691197EE6}" type="pres">
      <dgm:prSet presAssocID="{947AA52C-F980-4A52-9C02-78DC60DC3773}" presName="parTx" presStyleLbl="revTx" presStyleIdx="0" presStyleCnt="3">
        <dgm:presLayoutVars>
          <dgm:chMax val="0"/>
          <dgm:chPref val="0"/>
        </dgm:presLayoutVars>
      </dgm:prSet>
      <dgm:spPr/>
    </dgm:pt>
    <dgm:pt modelId="{ED5083E3-6151-411E-A731-53478C637871}" type="pres">
      <dgm:prSet presAssocID="{5E787132-039F-40EA-85B4-EE51863C7344}" presName="sibTrans" presStyleCnt="0"/>
      <dgm:spPr/>
    </dgm:pt>
    <dgm:pt modelId="{63A2137F-0138-4706-A71D-F3E6C1C2495A}" type="pres">
      <dgm:prSet presAssocID="{7568B405-A92C-4A1E-802E-CAC2DFCA189B}" presName="compNode" presStyleCnt="0"/>
      <dgm:spPr/>
    </dgm:pt>
    <dgm:pt modelId="{61D29C02-D803-4135-B2C3-DEDF04B4F9D0}" type="pres">
      <dgm:prSet presAssocID="{7568B405-A92C-4A1E-802E-CAC2DFCA189B}" presName="bgRect" presStyleLbl="bgShp" presStyleIdx="1" presStyleCnt="3"/>
      <dgm:spPr/>
    </dgm:pt>
    <dgm:pt modelId="{056CB530-083E-41CC-B557-DAF586A3B8AF}" type="pres">
      <dgm:prSet presAssocID="{7568B405-A92C-4A1E-802E-CAC2DFCA18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9D2451B8-1660-4A64-BD28-4E9D3A73778F}" type="pres">
      <dgm:prSet presAssocID="{7568B405-A92C-4A1E-802E-CAC2DFCA189B}" presName="spaceRect" presStyleCnt="0"/>
      <dgm:spPr/>
    </dgm:pt>
    <dgm:pt modelId="{F4172B84-1FB2-4FEF-B873-14D662301CD4}" type="pres">
      <dgm:prSet presAssocID="{7568B405-A92C-4A1E-802E-CAC2DFCA189B}" presName="parTx" presStyleLbl="revTx" presStyleIdx="1" presStyleCnt="3">
        <dgm:presLayoutVars>
          <dgm:chMax val="0"/>
          <dgm:chPref val="0"/>
        </dgm:presLayoutVars>
      </dgm:prSet>
      <dgm:spPr/>
    </dgm:pt>
    <dgm:pt modelId="{EDFF4660-B0A2-452C-A05C-2B2A07942FAB}" type="pres">
      <dgm:prSet presAssocID="{4574EA31-015D-4F11-AC3B-C8EA9370E87B}" presName="sibTrans" presStyleCnt="0"/>
      <dgm:spPr/>
    </dgm:pt>
    <dgm:pt modelId="{6BAB6D4F-708A-467F-BD08-58553BBE45A7}" type="pres">
      <dgm:prSet presAssocID="{F3242BB3-8408-4E84-B2EF-F54A59C5DA69}" presName="compNode" presStyleCnt="0"/>
      <dgm:spPr/>
    </dgm:pt>
    <dgm:pt modelId="{A6EA5826-A354-4322-A35B-0E723CC5AF58}" type="pres">
      <dgm:prSet presAssocID="{F3242BB3-8408-4E84-B2EF-F54A59C5DA69}" presName="bgRect" presStyleLbl="bgShp" presStyleIdx="2" presStyleCnt="3"/>
      <dgm:spPr/>
    </dgm:pt>
    <dgm:pt modelId="{376B2382-0C79-44E4-83C5-8DCC2B39A5DB}" type="pres">
      <dgm:prSet presAssocID="{F3242BB3-8408-4E84-B2EF-F54A59C5D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7E49893F-58B3-4A99-BA27-E5989422AD95}" type="pres">
      <dgm:prSet presAssocID="{F3242BB3-8408-4E84-B2EF-F54A59C5DA69}" presName="spaceRect" presStyleCnt="0"/>
      <dgm:spPr/>
    </dgm:pt>
    <dgm:pt modelId="{7933FE55-2BF7-4C6E-866B-863653BBDC7E}" type="pres">
      <dgm:prSet presAssocID="{F3242BB3-8408-4E84-B2EF-F54A59C5DA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B7AB0B-5348-438C-955C-49CC9DA564AB}" srcId="{71C290CD-01A1-4F18-B6A8-37F45B37F88F}" destId="{947AA52C-F980-4A52-9C02-78DC60DC3773}" srcOrd="0" destOrd="0" parTransId="{5EC3FC73-0DD5-4A1C-82D3-C545DD7AEB85}" sibTransId="{5E787132-039F-40EA-85B4-EE51863C7344}"/>
    <dgm:cxn modelId="{4B64FF25-0B66-4F53-8189-46E8C8549FA7}" type="presOf" srcId="{71C290CD-01A1-4F18-B6A8-37F45B37F88F}" destId="{D80D4973-AC70-4115-9A69-818B981C977C}" srcOrd="0" destOrd="0" presId="urn:microsoft.com/office/officeart/2018/2/layout/IconVerticalSolidList"/>
    <dgm:cxn modelId="{89F63031-8878-4967-AA8A-F5F1A3ED1A94}" srcId="{71C290CD-01A1-4F18-B6A8-37F45B37F88F}" destId="{7568B405-A92C-4A1E-802E-CAC2DFCA189B}" srcOrd="1" destOrd="0" parTransId="{36CCC689-1B18-4AD1-A1BC-4CB6CD19A925}" sibTransId="{4574EA31-015D-4F11-AC3B-C8EA9370E87B}"/>
    <dgm:cxn modelId="{779D7849-0240-460C-88A0-89E113487F8E}" type="presOf" srcId="{7568B405-A92C-4A1E-802E-CAC2DFCA189B}" destId="{F4172B84-1FB2-4FEF-B873-14D662301CD4}" srcOrd="0" destOrd="0" presId="urn:microsoft.com/office/officeart/2018/2/layout/IconVerticalSolidList"/>
    <dgm:cxn modelId="{52077CCD-F8A4-4AB1-97C7-2845369EA6BF}" srcId="{71C290CD-01A1-4F18-B6A8-37F45B37F88F}" destId="{F3242BB3-8408-4E84-B2EF-F54A59C5DA69}" srcOrd="2" destOrd="0" parTransId="{39BAE791-50FC-4F89-9EF9-48883C496367}" sibTransId="{4ADF1D88-B3AC-4455-A034-33E43C70526B}"/>
    <dgm:cxn modelId="{B7FE28ED-5B1D-4EE3-A6F0-FBBBFBD0E8C4}" type="presOf" srcId="{F3242BB3-8408-4E84-B2EF-F54A59C5DA69}" destId="{7933FE55-2BF7-4C6E-866B-863653BBDC7E}" srcOrd="0" destOrd="0" presId="urn:microsoft.com/office/officeart/2018/2/layout/IconVerticalSolidList"/>
    <dgm:cxn modelId="{1AC6DCFA-52D1-4F55-B7FC-052783D8DE08}" type="presOf" srcId="{947AA52C-F980-4A52-9C02-78DC60DC3773}" destId="{EDF5FA4B-FC87-46A2-B8CC-BB2691197EE6}" srcOrd="0" destOrd="0" presId="urn:microsoft.com/office/officeart/2018/2/layout/IconVerticalSolidList"/>
    <dgm:cxn modelId="{30CA21AE-F6FF-463C-B583-C293F2E51762}" type="presParOf" srcId="{D80D4973-AC70-4115-9A69-818B981C977C}" destId="{FA3FD76D-3B95-4827-BA43-604C3EE43146}" srcOrd="0" destOrd="0" presId="urn:microsoft.com/office/officeart/2018/2/layout/IconVerticalSolidList"/>
    <dgm:cxn modelId="{A993626A-57C4-4936-82A8-E3148F70D110}" type="presParOf" srcId="{FA3FD76D-3B95-4827-BA43-604C3EE43146}" destId="{AFE45EE3-0C46-4E4F-B4E6-E2CD67498D2A}" srcOrd="0" destOrd="0" presId="urn:microsoft.com/office/officeart/2018/2/layout/IconVerticalSolidList"/>
    <dgm:cxn modelId="{DD40F210-7148-4784-8F11-09474D0F0B44}" type="presParOf" srcId="{FA3FD76D-3B95-4827-BA43-604C3EE43146}" destId="{332EA825-5925-4992-B654-F12961522DB8}" srcOrd="1" destOrd="0" presId="urn:microsoft.com/office/officeart/2018/2/layout/IconVerticalSolidList"/>
    <dgm:cxn modelId="{D4B45F54-C39D-4173-A599-0DF68E14C4C1}" type="presParOf" srcId="{FA3FD76D-3B95-4827-BA43-604C3EE43146}" destId="{DFF923A1-956A-49A1-BBEB-19AAA0C2EFDE}" srcOrd="2" destOrd="0" presId="urn:microsoft.com/office/officeart/2018/2/layout/IconVerticalSolidList"/>
    <dgm:cxn modelId="{5BF81D8D-8F51-47D7-AC8C-FE0CD66A08F1}" type="presParOf" srcId="{FA3FD76D-3B95-4827-BA43-604C3EE43146}" destId="{EDF5FA4B-FC87-46A2-B8CC-BB2691197EE6}" srcOrd="3" destOrd="0" presId="urn:microsoft.com/office/officeart/2018/2/layout/IconVerticalSolidList"/>
    <dgm:cxn modelId="{DE0E0C78-F935-4409-BB65-1146AD17CCA2}" type="presParOf" srcId="{D80D4973-AC70-4115-9A69-818B981C977C}" destId="{ED5083E3-6151-411E-A731-53478C637871}" srcOrd="1" destOrd="0" presId="urn:microsoft.com/office/officeart/2018/2/layout/IconVerticalSolidList"/>
    <dgm:cxn modelId="{644A312B-99BF-48D7-8195-3EF4EE61F208}" type="presParOf" srcId="{D80D4973-AC70-4115-9A69-818B981C977C}" destId="{63A2137F-0138-4706-A71D-F3E6C1C2495A}" srcOrd="2" destOrd="0" presId="urn:microsoft.com/office/officeart/2018/2/layout/IconVerticalSolidList"/>
    <dgm:cxn modelId="{A56E0C86-E2C5-4675-AA08-8E7887D4591F}" type="presParOf" srcId="{63A2137F-0138-4706-A71D-F3E6C1C2495A}" destId="{61D29C02-D803-4135-B2C3-DEDF04B4F9D0}" srcOrd="0" destOrd="0" presId="urn:microsoft.com/office/officeart/2018/2/layout/IconVerticalSolidList"/>
    <dgm:cxn modelId="{179D8689-E342-4B1F-A672-54C861D7589F}" type="presParOf" srcId="{63A2137F-0138-4706-A71D-F3E6C1C2495A}" destId="{056CB530-083E-41CC-B557-DAF586A3B8AF}" srcOrd="1" destOrd="0" presId="urn:microsoft.com/office/officeart/2018/2/layout/IconVerticalSolidList"/>
    <dgm:cxn modelId="{E138CFF6-24FF-4050-B9E9-C042C8438748}" type="presParOf" srcId="{63A2137F-0138-4706-A71D-F3E6C1C2495A}" destId="{9D2451B8-1660-4A64-BD28-4E9D3A73778F}" srcOrd="2" destOrd="0" presId="urn:microsoft.com/office/officeart/2018/2/layout/IconVerticalSolidList"/>
    <dgm:cxn modelId="{27F0C418-03E5-401C-A5DA-F42FEAA7FDA6}" type="presParOf" srcId="{63A2137F-0138-4706-A71D-F3E6C1C2495A}" destId="{F4172B84-1FB2-4FEF-B873-14D662301CD4}" srcOrd="3" destOrd="0" presId="urn:microsoft.com/office/officeart/2018/2/layout/IconVerticalSolidList"/>
    <dgm:cxn modelId="{9521495E-6DD6-440A-A234-044384163A35}" type="presParOf" srcId="{D80D4973-AC70-4115-9A69-818B981C977C}" destId="{EDFF4660-B0A2-452C-A05C-2B2A07942FAB}" srcOrd="3" destOrd="0" presId="urn:microsoft.com/office/officeart/2018/2/layout/IconVerticalSolidList"/>
    <dgm:cxn modelId="{760D4E60-8520-48AB-BBF5-41CD4766BD7D}" type="presParOf" srcId="{D80D4973-AC70-4115-9A69-818B981C977C}" destId="{6BAB6D4F-708A-467F-BD08-58553BBE45A7}" srcOrd="4" destOrd="0" presId="urn:microsoft.com/office/officeart/2018/2/layout/IconVerticalSolidList"/>
    <dgm:cxn modelId="{00524F96-1E2A-4FF2-B222-D65C8EEEB997}" type="presParOf" srcId="{6BAB6D4F-708A-467F-BD08-58553BBE45A7}" destId="{A6EA5826-A354-4322-A35B-0E723CC5AF58}" srcOrd="0" destOrd="0" presId="urn:microsoft.com/office/officeart/2018/2/layout/IconVerticalSolidList"/>
    <dgm:cxn modelId="{522D9983-83B2-4D60-A159-44AA4C5BF285}" type="presParOf" srcId="{6BAB6D4F-708A-467F-BD08-58553BBE45A7}" destId="{376B2382-0C79-44E4-83C5-8DCC2B39A5DB}" srcOrd="1" destOrd="0" presId="urn:microsoft.com/office/officeart/2018/2/layout/IconVerticalSolidList"/>
    <dgm:cxn modelId="{89252F2A-DD23-470D-B602-8858270AFFCD}" type="presParOf" srcId="{6BAB6D4F-708A-467F-BD08-58553BBE45A7}" destId="{7E49893F-58B3-4A99-BA27-E5989422AD95}" srcOrd="2" destOrd="0" presId="urn:microsoft.com/office/officeart/2018/2/layout/IconVerticalSolidList"/>
    <dgm:cxn modelId="{083D4183-E1A2-4FEB-A3BC-9818E2CBA98D}" type="presParOf" srcId="{6BAB6D4F-708A-467F-BD08-58553BBE45A7}" destId="{7933FE55-2BF7-4C6E-866B-863653BBD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C301F-C31A-4FC6-A7A6-2409C08F9A1D}">
      <dsp:nvSpPr>
        <dsp:cNvPr id="0" name=""/>
        <dsp:cNvSpPr/>
      </dsp:nvSpPr>
      <dsp:spPr>
        <a:xfrm>
          <a:off x="702562" y="38355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5B834-B8B3-4EF7-BF2A-A63A373FDBAC}">
      <dsp:nvSpPr>
        <dsp:cNvPr id="0" name=""/>
        <dsp:cNvSpPr/>
      </dsp:nvSpPr>
      <dsp:spPr>
        <a:xfrm>
          <a:off x="1141312" y="477105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5ACF-0FE2-441E-9BF2-763D6AD5F87B}">
      <dsp:nvSpPr>
        <dsp:cNvPr id="0" name=""/>
        <dsp:cNvSpPr/>
      </dsp:nvSpPr>
      <dsp:spPr>
        <a:xfrm>
          <a:off x="44437" y="2738356"/>
          <a:ext cx="3375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Le </a:t>
          </a:r>
          <a:r>
            <a:rPr lang="en-US" sz="1100" kern="1200" dirty="0" err="1"/>
            <a:t>développement</a:t>
          </a:r>
          <a:r>
            <a:rPr lang="en-US" sz="1100" kern="1200" dirty="0"/>
            <a:t> du site e-commerce vise à proposer </a:t>
          </a:r>
          <a:r>
            <a:rPr lang="en-US" sz="1100" kern="1200" dirty="0" err="1"/>
            <a:t>une</a:t>
          </a:r>
          <a:r>
            <a:rPr lang="en-US" sz="1100" kern="1200" dirty="0"/>
            <a:t> solution </a:t>
          </a:r>
          <a:r>
            <a:rPr lang="en-US" sz="1100" kern="1200" dirty="0" err="1"/>
            <a:t>moderne</a:t>
          </a:r>
          <a:r>
            <a:rPr lang="en-US" sz="1100" kern="1200" dirty="0"/>
            <a:t> et intuitive pour </a:t>
          </a:r>
          <a:r>
            <a:rPr lang="en-US" sz="1100" kern="1200" dirty="0" err="1"/>
            <a:t>permettre</a:t>
          </a:r>
          <a:r>
            <a:rPr lang="en-US" sz="1100" kern="1200" dirty="0"/>
            <a:t> aux </a:t>
          </a:r>
          <a:r>
            <a:rPr lang="en-US" sz="1100" kern="1200" dirty="0" err="1"/>
            <a:t>utilisateurs</a:t>
          </a:r>
          <a:r>
            <a:rPr lang="en-US" sz="1100" kern="1200" dirty="0"/>
            <a:t> </a:t>
          </a:r>
          <a:r>
            <a:rPr lang="en-US" sz="1100" kern="1200" dirty="0" err="1"/>
            <a:t>d’acheter</a:t>
          </a:r>
          <a:r>
            <a:rPr lang="en-US" sz="1100" kern="1200" dirty="0"/>
            <a:t> des </a:t>
          </a:r>
          <a:r>
            <a:rPr lang="en-US" sz="1100" kern="1200" dirty="0" err="1"/>
            <a:t>produits</a:t>
          </a:r>
          <a:r>
            <a:rPr lang="en-US" sz="1100" kern="1200" dirty="0"/>
            <a:t> </a:t>
          </a:r>
          <a:r>
            <a:rPr lang="en-US" sz="1100" kern="1200" dirty="0" err="1"/>
            <a:t>en</a:t>
          </a:r>
          <a:r>
            <a:rPr lang="en-US" sz="1100" kern="1200" dirty="0"/>
            <a:t> </a:t>
          </a:r>
          <a:r>
            <a:rPr lang="en-US" sz="1100" kern="1200" dirty="0" err="1"/>
            <a:t>ligne</a:t>
          </a:r>
          <a:r>
            <a:rPr lang="en-US" sz="1100" kern="1200" dirty="0"/>
            <a:t> tout </a:t>
          </a:r>
          <a:r>
            <a:rPr lang="en-US" sz="1100" kern="1200" dirty="0" err="1"/>
            <a:t>en</a:t>
          </a:r>
          <a:r>
            <a:rPr lang="en-US" sz="1100" kern="1200" dirty="0"/>
            <a:t> </a:t>
          </a:r>
          <a:r>
            <a:rPr lang="en-US" sz="1100" kern="1200" dirty="0" err="1"/>
            <a:t>offrant</a:t>
          </a:r>
          <a:r>
            <a:rPr lang="en-US" sz="1100" kern="1200" dirty="0"/>
            <a:t> aux </a:t>
          </a:r>
          <a:r>
            <a:rPr lang="en-US" sz="1100" kern="1200" dirty="0" err="1"/>
            <a:t>administrateurs</a:t>
          </a:r>
          <a:r>
            <a:rPr lang="en-US" sz="1100" kern="1200" dirty="0"/>
            <a:t> un </a:t>
          </a:r>
          <a:r>
            <a:rPr lang="en-US" sz="1100" kern="1200" dirty="0" err="1"/>
            <a:t>outil</a:t>
          </a:r>
          <a:r>
            <a:rPr lang="en-US" sz="1100" kern="1200" dirty="0"/>
            <a:t> puissant de gestion.</a:t>
          </a:r>
        </a:p>
      </dsp:txBody>
      <dsp:txXfrm>
        <a:off x="44437" y="2738356"/>
        <a:ext cx="3375000" cy="765000"/>
      </dsp:txXfrm>
    </dsp:sp>
    <dsp:sp modelId="{7D383239-4C4B-40A4-9F67-F3D4869DFED1}">
      <dsp:nvSpPr>
        <dsp:cNvPr id="0" name=""/>
        <dsp:cNvSpPr/>
      </dsp:nvSpPr>
      <dsp:spPr>
        <a:xfrm>
          <a:off x="4668187" y="38355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7C665-FFB0-4C29-97C0-2B0D11EE03CD}">
      <dsp:nvSpPr>
        <dsp:cNvPr id="0" name=""/>
        <dsp:cNvSpPr/>
      </dsp:nvSpPr>
      <dsp:spPr>
        <a:xfrm>
          <a:off x="5106937" y="477105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CD016-CD92-41F4-A6F6-CD1F667DF80B}">
      <dsp:nvSpPr>
        <dsp:cNvPr id="0" name=""/>
        <dsp:cNvSpPr/>
      </dsp:nvSpPr>
      <dsp:spPr>
        <a:xfrm>
          <a:off x="4010062" y="2738356"/>
          <a:ext cx="3375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L’intégration de PayPal garantit sécurité et simplicité, répondant aux attentes des consommateurs.</a:t>
          </a:r>
        </a:p>
      </dsp:txBody>
      <dsp:txXfrm>
        <a:off x="4010062" y="2738356"/>
        <a:ext cx="33750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478EA-8724-4D88-9E1C-8DEB156918F7}">
      <dsp:nvSpPr>
        <dsp:cNvPr id="0" name=""/>
        <dsp:cNvSpPr/>
      </dsp:nvSpPr>
      <dsp:spPr>
        <a:xfrm>
          <a:off x="226349" y="129897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62353-0EA5-4081-A1E0-D5A424EC5FE7}">
      <dsp:nvSpPr>
        <dsp:cNvPr id="0" name=""/>
        <dsp:cNvSpPr/>
      </dsp:nvSpPr>
      <dsp:spPr>
        <a:xfrm>
          <a:off x="353357" y="25690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2ED54-F81D-4997-898A-02A7FD2016E2}">
      <dsp:nvSpPr>
        <dsp:cNvPr id="0" name=""/>
        <dsp:cNvSpPr/>
      </dsp:nvSpPr>
      <dsp:spPr>
        <a:xfrm>
          <a:off x="960749" y="12989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Pour les Utilisateurs :</a:t>
          </a:r>
        </a:p>
      </dsp:txBody>
      <dsp:txXfrm>
        <a:off x="960749" y="129897"/>
        <a:ext cx="1425599" cy="604800"/>
      </dsp:txXfrm>
    </dsp:sp>
    <dsp:sp modelId="{1B07EE37-F0B1-4E41-90A9-88A66493B060}">
      <dsp:nvSpPr>
        <dsp:cNvPr id="0" name=""/>
        <dsp:cNvSpPr/>
      </dsp:nvSpPr>
      <dsp:spPr>
        <a:xfrm>
          <a:off x="2634750" y="129897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AF5B1-CA6C-4336-83D2-717DAD8B8779}">
      <dsp:nvSpPr>
        <dsp:cNvPr id="0" name=""/>
        <dsp:cNvSpPr/>
      </dsp:nvSpPr>
      <dsp:spPr>
        <a:xfrm>
          <a:off x="2761758" y="25690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3B3FE-48D3-4853-A3E9-479DD7D58041}">
      <dsp:nvSpPr>
        <dsp:cNvPr id="0" name=""/>
        <dsp:cNvSpPr/>
      </dsp:nvSpPr>
      <dsp:spPr>
        <a:xfrm>
          <a:off x="3369150" y="12989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Navigation intuitive et gestion des achats</a:t>
          </a:r>
        </a:p>
      </dsp:txBody>
      <dsp:txXfrm>
        <a:off x="3369150" y="129897"/>
        <a:ext cx="1425599" cy="604800"/>
      </dsp:txXfrm>
    </dsp:sp>
    <dsp:sp modelId="{8CF9363C-B427-4C4A-8ADA-4746487DD807}">
      <dsp:nvSpPr>
        <dsp:cNvPr id="0" name=""/>
        <dsp:cNvSpPr/>
      </dsp:nvSpPr>
      <dsp:spPr>
        <a:xfrm>
          <a:off x="5043150" y="129897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FBAE6-6AC3-46F2-B951-9D9B49FDEC75}">
      <dsp:nvSpPr>
        <dsp:cNvPr id="0" name=""/>
        <dsp:cNvSpPr/>
      </dsp:nvSpPr>
      <dsp:spPr>
        <a:xfrm>
          <a:off x="5170158" y="25690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1659A-E6C7-4753-9073-6FCD81F29D2C}">
      <dsp:nvSpPr>
        <dsp:cNvPr id="0" name=""/>
        <dsp:cNvSpPr/>
      </dsp:nvSpPr>
      <dsp:spPr>
        <a:xfrm>
          <a:off x="5777550" y="12989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Paiement sécurisé via PayPal</a:t>
          </a:r>
        </a:p>
      </dsp:txBody>
      <dsp:txXfrm>
        <a:off x="5777550" y="129897"/>
        <a:ext cx="1425599" cy="604800"/>
      </dsp:txXfrm>
    </dsp:sp>
    <dsp:sp modelId="{E61457BB-B50A-40D9-865C-0C44A64FA586}">
      <dsp:nvSpPr>
        <dsp:cNvPr id="0" name=""/>
        <dsp:cNvSpPr/>
      </dsp:nvSpPr>
      <dsp:spPr>
        <a:xfrm>
          <a:off x="226349" y="1268960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6D73D-2BC6-4FB2-84A0-8C0A276DA5CD}">
      <dsp:nvSpPr>
        <dsp:cNvPr id="0" name=""/>
        <dsp:cNvSpPr/>
      </dsp:nvSpPr>
      <dsp:spPr>
        <a:xfrm>
          <a:off x="353358" y="1395968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87879-AC17-492C-8D40-763B39F84A16}">
      <dsp:nvSpPr>
        <dsp:cNvPr id="0" name=""/>
        <dsp:cNvSpPr/>
      </dsp:nvSpPr>
      <dsp:spPr>
        <a:xfrm>
          <a:off x="960750" y="126896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Gestion personnalisée des comptes</a:t>
          </a:r>
        </a:p>
      </dsp:txBody>
      <dsp:txXfrm>
        <a:off x="960750" y="1268960"/>
        <a:ext cx="1425599" cy="604800"/>
      </dsp:txXfrm>
    </dsp:sp>
    <dsp:sp modelId="{D81D1952-CA0C-4190-A331-A6CC28CE1E6B}">
      <dsp:nvSpPr>
        <dsp:cNvPr id="0" name=""/>
        <dsp:cNvSpPr/>
      </dsp:nvSpPr>
      <dsp:spPr>
        <a:xfrm>
          <a:off x="2634750" y="1268960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41E9F-DBC8-4F80-AEDC-6EB59F8ECA16}">
      <dsp:nvSpPr>
        <dsp:cNvPr id="0" name=""/>
        <dsp:cNvSpPr/>
      </dsp:nvSpPr>
      <dsp:spPr>
        <a:xfrm>
          <a:off x="2761758" y="1395968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A72B-50F7-43A6-ACF0-429551F8F306}">
      <dsp:nvSpPr>
        <dsp:cNvPr id="0" name=""/>
        <dsp:cNvSpPr/>
      </dsp:nvSpPr>
      <dsp:spPr>
        <a:xfrm>
          <a:off x="3369150" y="126896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Pour les Administrateurs :</a:t>
          </a:r>
        </a:p>
      </dsp:txBody>
      <dsp:txXfrm>
        <a:off x="3369150" y="1268960"/>
        <a:ext cx="1425599" cy="604800"/>
      </dsp:txXfrm>
    </dsp:sp>
    <dsp:sp modelId="{D4F6F3D1-0436-482F-9978-687D3397640A}">
      <dsp:nvSpPr>
        <dsp:cNvPr id="0" name=""/>
        <dsp:cNvSpPr/>
      </dsp:nvSpPr>
      <dsp:spPr>
        <a:xfrm>
          <a:off x="5043150" y="126896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86F26-F835-480D-9E4D-376856187C21}">
      <dsp:nvSpPr>
        <dsp:cNvPr id="0" name=""/>
        <dsp:cNvSpPr/>
      </dsp:nvSpPr>
      <dsp:spPr>
        <a:xfrm>
          <a:off x="5170158" y="1395968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3EE6-4663-4309-AB33-C5B0A9634D92}">
      <dsp:nvSpPr>
        <dsp:cNvPr id="0" name=""/>
        <dsp:cNvSpPr/>
      </dsp:nvSpPr>
      <dsp:spPr>
        <a:xfrm>
          <a:off x="5777550" y="126896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Gestion complète des produits</a:t>
          </a:r>
        </a:p>
      </dsp:txBody>
      <dsp:txXfrm>
        <a:off x="5777550" y="1268960"/>
        <a:ext cx="1425599" cy="604800"/>
      </dsp:txXfrm>
    </dsp:sp>
    <dsp:sp modelId="{6CBB0C57-F88E-4974-BA93-FC2DA70B583F}">
      <dsp:nvSpPr>
        <dsp:cNvPr id="0" name=""/>
        <dsp:cNvSpPr/>
      </dsp:nvSpPr>
      <dsp:spPr>
        <a:xfrm>
          <a:off x="226349" y="2408023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5D09-CD55-4068-95AE-E21A72B01A5F}">
      <dsp:nvSpPr>
        <dsp:cNvPr id="0" name=""/>
        <dsp:cNvSpPr/>
      </dsp:nvSpPr>
      <dsp:spPr>
        <a:xfrm>
          <a:off x="353357" y="2535031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B0637-79F2-436D-A930-EB92B1E5EEDA}">
      <dsp:nvSpPr>
        <dsp:cNvPr id="0" name=""/>
        <dsp:cNvSpPr/>
      </dsp:nvSpPr>
      <dsp:spPr>
        <a:xfrm>
          <a:off x="960749" y="240802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Supervision des utilisateurs</a:t>
          </a:r>
        </a:p>
      </dsp:txBody>
      <dsp:txXfrm>
        <a:off x="960749" y="2408023"/>
        <a:ext cx="1425599" cy="604800"/>
      </dsp:txXfrm>
    </dsp:sp>
    <dsp:sp modelId="{70C90A5F-912B-4172-ADA4-1864E0F1C86E}">
      <dsp:nvSpPr>
        <dsp:cNvPr id="0" name=""/>
        <dsp:cNvSpPr/>
      </dsp:nvSpPr>
      <dsp:spPr>
        <a:xfrm>
          <a:off x="2634750" y="2408023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2B997-29BB-4EED-BF7D-58485F3F8743}">
      <dsp:nvSpPr>
        <dsp:cNvPr id="0" name=""/>
        <dsp:cNvSpPr/>
      </dsp:nvSpPr>
      <dsp:spPr>
        <a:xfrm>
          <a:off x="2761758" y="2535031"/>
          <a:ext cx="350784" cy="3507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4B234-86C7-47AC-9CB3-8000CEC413C5}">
      <dsp:nvSpPr>
        <dsp:cNvPr id="0" name=""/>
        <dsp:cNvSpPr/>
      </dsp:nvSpPr>
      <dsp:spPr>
        <a:xfrm>
          <a:off x="3369150" y="240802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Analyse des ventes et performances</a:t>
          </a:r>
        </a:p>
      </dsp:txBody>
      <dsp:txXfrm>
        <a:off x="3369150" y="2408023"/>
        <a:ext cx="1425599" cy="60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91A-1BF3-4730-B5F7-16D15675F2BA}">
      <dsp:nvSpPr>
        <dsp:cNvPr id="0" name=""/>
        <dsp:cNvSpPr/>
      </dsp:nvSpPr>
      <dsp:spPr>
        <a:xfrm>
          <a:off x="1256409" y="60735"/>
          <a:ext cx="650908" cy="650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12FCC-2DA0-4884-8396-7A3561690BC2}">
      <dsp:nvSpPr>
        <dsp:cNvPr id="0" name=""/>
        <dsp:cNvSpPr/>
      </dsp:nvSpPr>
      <dsp:spPr>
        <a:xfrm>
          <a:off x="1393100" y="197426"/>
          <a:ext cx="377526" cy="377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5C987-AB58-42BF-BA82-A8D51B7E93C2}">
      <dsp:nvSpPr>
        <dsp:cNvPr id="0" name=""/>
        <dsp:cNvSpPr/>
      </dsp:nvSpPr>
      <dsp:spPr>
        <a:xfrm>
          <a:off x="2046797" y="60735"/>
          <a:ext cx="1534283" cy="65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Avantages :</a:t>
          </a:r>
        </a:p>
      </dsp:txBody>
      <dsp:txXfrm>
        <a:off x="2046797" y="60735"/>
        <a:ext cx="1534283" cy="650908"/>
      </dsp:txXfrm>
    </dsp:sp>
    <dsp:sp modelId="{F5D59AAF-A147-477F-BBB6-5A9105C00A8E}">
      <dsp:nvSpPr>
        <dsp:cNvPr id="0" name=""/>
        <dsp:cNvSpPr/>
      </dsp:nvSpPr>
      <dsp:spPr>
        <a:xfrm>
          <a:off x="3848418" y="60735"/>
          <a:ext cx="650908" cy="650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A0AC1-875D-45C0-BB6F-976418E4D60C}">
      <dsp:nvSpPr>
        <dsp:cNvPr id="0" name=""/>
        <dsp:cNvSpPr/>
      </dsp:nvSpPr>
      <dsp:spPr>
        <a:xfrm>
          <a:off x="3985109" y="197426"/>
          <a:ext cx="377526" cy="377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351CB-EEB0-4D19-9864-BC3C497976C4}">
      <dsp:nvSpPr>
        <dsp:cNvPr id="0" name=""/>
        <dsp:cNvSpPr/>
      </dsp:nvSpPr>
      <dsp:spPr>
        <a:xfrm>
          <a:off x="4638807" y="60735"/>
          <a:ext cx="1534283" cy="65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Sécurité optimale grâce au cryptage avancé</a:t>
          </a:r>
        </a:p>
      </dsp:txBody>
      <dsp:txXfrm>
        <a:off x="4638807" y="60735"/>
        <a:ext cx="1534283" cy="650908"/>
      </dsp:txXfrm>
    </dsp:sp>
    <dsp:sp modelId="{5ED17BE8-BB4A-4718-ABF4-DA1EA5D22110}">
      <dsp:nvSpPr>
        <dsp:cNvPr id="0" name=""/>
        <dsp:cNvSpPr/>
      </dsp:nvSpPr>
      <dsp:spPr>
        <a:xfrm>
          <a:off x="1256409" y="1245906"/>
          <a:ext cx="650908" cy="650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3A9F5-A5F5-4006-B3A0-BD73E73E930E}">
      <dsp:nvSpPr>
        <dsp:cNvPr id="0" name=""/>
        <dsp:cNvSpPr/>
      </dsp:nvSpPr>
      <dsp:spPr>
        <a:xfrm>
          <a:off x="1393100" y="1382597"/>
          <a:ext cx="377526" cy="377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956DA-C348-4CC4-AB97-281F843BBD8C}">
      <dsp:nvSpPr>
        <dsp:cNvPr id="0" name=""/>
        <dsp:cNvSpPr/>
      </dsp:nvSpPr>
      <dsp:spPr>
        <a:xfrm>
          <a:off x="2046797" y="1245906"/>
          <a:ext cx="1534283" cy="65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Conformité PCI DSS pour la protection des données</a:t>
          </a:r>
        </a:p>
      </dsp:txBody>
      <dsp:txXfrm>
        <a:off x="2046797" y="1245906"/>
        <a:ext cx="1534283" cy="650908"/>
      </dsp:txXfrm>
    </dsp:sp>
    <dsp:sp modelId="{A56B2D60-5D27-4522-AE6E-62ED5D333C61}">
      <dsp:nvSpPr>
        <dsp:cNvPr id="0" name=""/>
        <dsp:cNvSpPr/>
      </dsp:nvSpPr>
      <dsp:spPr>
        <a:xfrm>
          <a:off x="3848418" y="1245906"/>
          <a:ext cx="650908" cy="650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2531E-9117-445D-92BD-7E03FBF3AD71}">
      <dsp:nvSpPr>
        <dsp:cNvPr id="0" name=""/>
        <dsp:cNvSpPr/>
      </dsp:nvSpPr>
      <dsp:spPr>
        <a:xfrm>
          <a:off x="3985109" y="1382597"/>
          <a:ext cx="377526" cy="3775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F015D-4036-4498-81C7-E5863DEF8B81}">
      <dsp:nvSpPr>
        <dsp:cNvPr id="0" name=""/>
        <dsp:cNvSpPr/>
      </dsp:nvSpPr>
      <dsp:spPr>
        <a:xfrm>
          <a:off x="4638807" y="1245906"/>
          <a:ext cx="1534283" cy="65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Facilité d’utilisation avec des paiements rapides</a:t>
          </a:r>
        </a:p>
      </dsp:txBody>
      <dsp:txXfrm>
        <a:off x="4638807" y="1245906"/>
        <a:ext cx="1534283" cy="650908"/>
      </dsp:txXfrm>
    </dsp:sp>
    <dsp:sp modelId="{F527E058-1EA0-4C98-8F68-3B55F733656D}">
      <dsp:nvSpPr>
        <dsp:cNvPr id="0" name=""/>
        <dsp:cNvSpPr/>
      </dsp:nvSpPr>
      <dsp:spPr>
        <a:xfrm>
          <a:off x="1256409" y="2431077"/>
          <a:ext cx="650908" cy="650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0FD1A-663B-4660-AB8E-4CD8292C5C53}">
      <dsp:nvSpPr>
        <dsp:cNvPr id="0" name=""/>
        <dsp:cNvSpPr/>
      </dsp:nvSpPr>
      <dsp:spPr>
        <a:xfrm>
          <a:off x="1393100" y="2567767"/>
          <a:ext cx="377526" cy="3775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67CD6-05C5-4717-AF2B-BA52E7355876}">
      <dsp:nvSpPr>
        <dsp:cNvPr id="0" name=""/>
        <dsp:cNvSpPr/>
      </dsp:nvSpPr>
      <dsp:spPr>
        <a:xfrm>
          <a:off x="2046797" y="2431077"/>
          <a:ext cx="1534283" cy="65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Confiance accrue grâce à la notoriété de PayPal</a:t>
          </a:r>
        </a:p>
      </dsp:txBody>
      <dsp:txXfrm>
        <a:off x="2046797" y="2431077"/>
        <a:ext cx="1534283" cy="650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CC588-2D2B-4885-AADB-82FEAD6CAEF8}">
      <dsp:nvSpPr>
        <dsp:cNvPr id="0" name=""/>
        <dsp:cNvSpPr/>
      </dsp:nvSpPr>
      <dsp:spPr>
        <a:xfrm>
          <a:off x="569197" y="1546"/>
          <a:ext cx="722707" cy="7227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1D24-F746-46EC-BCF2-6437F4EB4FC6}">
      <dsp:nvSpPr>
        <dsp:cNvPr id="0" name=""/>
        <dsp:cNvSpPr/>
      </dsp:nvSpPr>
      <dsp:spPr>
        <a:xfrm>
          <a:off x="723216" y="155565"/>
          <a:ext cx="414667" cy="414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91AE-D4E4-44CD-B26B-7875C5D4432E}">
      <dsp:nvSpPr>
        <dsp:cNvPr id="0" name=""/>
        <dsp:cNvSpPr/>
      </dsp:nvSpPr>
      <dsp:spPr>
        <a:xfrm>
          <a:off x="338167" y="94935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Utilisateurs :</a:t>
          </a:r>
        </a:p>
      </dsp:txBody>
      <dsp:txXfrm>
        <a:off x="338167" y="949358"/>
        <a:ext cx="1184765" cy="473906"/>
      </dsp:txXfrm>
    </dsp:sp>
    <dsp:sp modelId="{8E0F8139-8D51-45E1-BA58-BEE9CB08AF7C}">
      <dsp:nvSpPr>
        <dsp:cNvPr id="0" name=""/>
        <dsp:cNvSpPr/>
      </dsp:nvSpPr>
      <dsp:spPr>
        <a:xfrm>
          <a:off x="1961296" y="1546"/>
          <a:ext cx="722707" cy="7227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46439-1B27-40DC-A5E4-9D02F6C59F6E}">
      <dsp:nvSpPr>
        <dsp:cNvPr id="0" name=""/>
        <dsp:cNvSpPr/>
      </dsp:nvSpPr>
      <dsp:spPr>
        <a:xfrm>
          <a:off x="2115316" y="155565"/>
          <a:ext cx="414667" cy="414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34FE-E886-4D16-A7F8-A11435FE1302}">
      <dsp:nvSpPr>
        <dsp:cNvPr id="0" name=""/>
        <dsp:cNvSpPr/>
      </dsp:nvSpPr>
      <dsp:spPr>
        <a:xfrm>
          <a:off x="1730267" y="94935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Parcours des produits</a:t>
          </a:r>
        </a:p>
      </dsp:txBody>
      <dsp:txXfrm>
        <a:off x="1730267" y="949358"/>
        <a:ext cx="1184765" cy="473906"/>
      </dsp:txXfrm>
    </dsp:sp>
    <dsp:sp modelId="{FA17BBA1-45D0-47A6-9066-2A195D14F62D}">
      <dsp:nvSpPr>
        <dsp:cNvPr id="0" name=""/>
        <dsp:cNvSpPr/>
      </dsp:nvSpPr>
      <dsp:spPr>
        <a:xfrm>
          <a:off x="3353396" y="1546"/>
          <a:ext cx="722707" cy="7227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9943E-8442-41A7-BAA9-876531344835}">
      <dsp:nvSpPr>
        <dsp:cNvPr id="0" name=""/>
        <dsp:cNvSpPr/>
      </dsp:nvSpPr>
      <dsp:spPr>
        <a:xfrm>
          <a:off x="3507416" y="155565"/>
          <a:ext cx="414667" cy="414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D56DC-5F6C-4741-8949-23FBEB92A8A9}">
      <dsp:nvSpPr>
        <dsp:cNvPr id="0" name=""/>
        <dsp:cNvSpPr/>
      </dsp:nvSpPr>
      <dsp:spPr>
        <a:xfrm>
          <a:off x="3122367" y="94935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Gestion du panier</a:t>
          </a:r>
        </a:p>
      </dsp:txBody>
      <dsp:txXfrm>
        <a:off x="3122367" y="949358"/>
        <a:ext cx="1184765" cy="473906"/>
      </dsp:txXfrm>
    </dsp:sp>
    <dsp:sp modelId="{2B8F932A-1A3C-4549-8BB4-FBA65D7C8920}">
      <dsp:nvSpPr>
        <dsp:cNvPr id="0" name=""/>
        <dsp:cNvSpPr/>
      </dsp:nvSpPr>
      <dsp:spPr>
        <a:xfrm>
          <a:off x="4745496" y="1546"/>
          <a:ext cx="722707" cy="7227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AD930-B854-4CBC-979E-27A9F5CC109E}">
      <dsp:nvSpPr>
        <dsp:cNvPr id="0" name=""/>
        <dsp:cNvSpPr/>
      </dsp:nvSpPr>
      <dsp:spPr>
        <a:xfrm>
          <a:off x="4899515" y="155565"/>
          <a:ext cx="414667" cy="414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3BE65-DBD7-4783-9709-A23FB9E2ED71}">
      <dsp:nvSpPr>
        <dsp:cNvPr id="0" name=""/>
        <dsp:cNvSpPr/>
      </dsp:nvSpPr>
      <dsp:spPr>
        <a:xfrm>
          <a:off x="4514466" y="94935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Paiement sécurisé via PayPal</a:t>
          </a:r>
        </a:p>
      </dsp:txBody>
      <dsp:txXfrm>
        <a:off x="4514466" y="949358"/>
        <a:ext cx="1184765" cy="473906"/>
      </dsp:txXfrm>
    </dsp:sp>
    <dsp:sp modelId="{D0CB7B89-E4BB-4000-A49D-18A8791FE780}">
      <dsp:nvSpPr>
        <dsp:cNvPr id="0" name=""/>
        <dsp:cNvSpPr/>
      </dsp:nvSpPr>
      <dsp:spPr>
        <a:xfrm>
          <a:off x="467164" y="1781109"/>
          <a:ext cx="722707" cy="7227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C6CEB-2605-4AC5-9479-28718F344671}">
      <dsp:nvSpPr>
        <dsp:cNvPr id="0" name=""/>
        <dsp:cNvSpPr/>
      </dsp:nvSpPr>
      <dsp:spPr>
        <a:xfrm>
          <a:off x="615432" y="1957835"/>
          <a:ext cx="414667" cy="4146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4C797-091C-4DFE-AC36-3D007E8EA7D3}">
      <dsp:nvSpPr>
        <dsp:cNvPr id="0" name=""/>
        <dsp:cNvSpPr/>
      </dsp:nvSpPr>
      <dsp:spPr>
        <a:xfrm>
          <a:off x="310894" y="2679609"/>
          <a:ext cx="1184765" cy="35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 err="1"/>
            <a:t>Administrateurs</a:t>
          </a:r>
          <a:r>
            <a:rPr lang="en-US" sz="1200" kern="1200" dirty="0"/>
            <a:t> :</a:t>
          </a:r>
        </a:p>
      </dsp:txBody>
      <dsp:txXfrm>
        <a:off x="310894" y="2679609"/>
        <a:ext cx="1184765" cy="352263"/>
      </dsp:txXfrm>
    </dsp:sp>
    <dsp:sp modelId="{C11D5D87-E337-4A34-98D9-BBA38E68951C}">
      <dsp:nvSpPr>
        <dsp:cNvPr id="0" name=""/>
        <dsp:cNvSpPr/>
      </dsp:nvSpPr>
      <dsp:spPr>
        <a:xfrm>
          <a:off x="1961296" y="1719456"/>
          <a:ext cx="722707" cy="7227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7E203-F6F9-4395-BAAE-EF026A676AAE}">
      <dsp:nvSpPr>
        <dsp:cNvPr id="0" name=""/>
        <dsp:cNvSpPr/>
      </dsp:nvSpPr>
      <dsp:spPr>
        <a:xfrm>
          <a:off x="2115316" y="1873475"/>
          <a:ext cx="414667" cy="4146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781E-2D97-4EAC-B9A9-E97435F21FB5}">
      <dsp:nvSpPr>
        <dsp:cNvPr id="0" name=""/>
        <dsp:cNvSpPr/>
      </dsp:nvSpPr>
      <dsp:spPr>
        <a:xfrm>
          <a:off x="1730267" y="266726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Gestion des produits</a:t>
          </a:r>
        </a:p>
      </dsp:txBody>
      <dsp:txXfrm>
        <a:off x="1730267" y="2667268"/>
        <a:ext cx="1184765" cy="473906"/>
      </dsp:txXfrm>
    </dsp:sp>
    <dsp:sp modelId="{66401686-1798-4365-8BDC-F73FF4F5CE12}">
      <dsp:nvSpPr>
        <dsp:cNvPr id="0" name=""/>
        <dsp:cNvSpPr/>
      </dsp:nvSpPr>
      <dsp:spPr>
        <a:xfrm>
          <a:off x="3353396" y="1719456"/>
          <a:ext cx="722707" cy="7227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96193-497F-4B9A-846A-CA3870E7419E}">
      <dsp:nvSpPr>
        <dsp:cNvPr id="0" name=""/>
        <dsp:cNvSpPr/>
      </dsp:nvSpPr>
      <dsp:spPr>
        <a:xfrm>
          <a:off x="3507416" y="1873475"/>
          <a:ext cx="414667" cy="4146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037BF-B5ED-4CE4-8A96-0F87167A66D4}">
      <dsp:nvSpPr>
        <dsp:cNvPr id="0" name=""/>
        <dsp:cNvSpPr/>
      </dsp:nvSpPr>
      <dsp:spPr>
        <a:xfrm>
          <a:off x="3122367" y="266726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Surveillance des transactions</a:t>
          </a:r>
        </a:p>
      </dsp:txBody>
      <dsp:txXfrm>
        <a:off x="3122367" y="2667268"/>
        <a:ext cx="1184765" cy="473906"/>
      </dsp:txXfrm>
    </dsp:sp>
    <dsp:sp modelId="{C928337F-130F-4B10-997B-39345CFC4DF1}">
      <dsp:nvSpPr>
        <dsp:cNvPr id="0" name=""/>
        <dsp:cNvSpPr/>
      </dsp:nvSpPr>
      <dsp:spPr>
        <a:xfrm>
          <a:off x="4745496" y="1719456"/>
          <a:ext cx="722707" cy="7227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06D3E-C7FD-4BB8-8D0E-16527E513F53}">
      <dsp:nvSpPr>
        <dsp:cNvPr id="0" name=""/>
        <dsp:cNvSpPr/>
      </dsp:nvSpPr>
      <dsp:spPr>
        <a:xfrm>
          <a:off x="4899515" y="1873475"/>
          <a:ext cx="414667" cy="4146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AE7D0-9B99-4760-8FF4-2B5003D6F521}">
      <dsp:nvSpPr>
        <dsp:cNvPr id="0" name=""/>
        <dsp:cNvSpPr/>
      </dsp:nvSpPr>
      <dsp:spPr>
        <a:xfrm>
          <a:off x="4514466" y="2667268"/>
          <a:ext cx="1184765" cy="47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Supervision des utilisateurs</a:t>
          </a:r>
        </a:p>
      </dsp:txBody>
      <dsp:txXfrm>
        <a:off x="4514466" y="2667268"/>
        <a:ext cx="1184765" cy="4739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45EE3-0C46-4E4F-B4E6-E2CD67498D2A}">
      <dsp:nvSpPr>
        <dsp:cNvPr id="0" name=""/>
        <dsp:cNvSpPr/>
      </dsp:nvSpPr>
      <dsp:spPr>
        <a:xfrm>
          <a:off x="0" y="432"/>
          <a:ext cx="7429500" cy="1011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EA825-5925-4992-B654-F12961522DB8}">
      <dsp:nvSpPr>
        <dsp:cNvPr id="0" name=""/>
        <dsp:cNvSpPr/>
      </dsp:nvSpPr>
      <dsp:spPr>
        <a:xfrm>
          <a:off x="306030" y="228058"/>
          <a:ext cx="556418" cy="556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5FA4B-FC87-46A2-B8CC-BB2691197EE6}">
      <dsp:nvSpPr>
        <dsp:cNvPr id="0" name=""/>
        <dsp:cNvSpPr/>
      </dsp:nvSpPr>
      <dsp:spPr>
        <a:xfrm>
          <a:off x="1168479" y="432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 site e-commerce combine simplicité, sécurité et efficacité grâce à PayPal.</a:t>
          </a:r>
        </a:p>
      </dsp:txBody>
      <dsp:txXfrm>
        <a:off x="1168479" y="432"/>
        <a:ext cx="6261020" cy="1011670"/>
      </dsp:txXfrm>
    </dsp:sp>
    <dsp:sp modelId="{61D29C02-D803-4135-B2C3-DEDF04B4F9D0}">
      <dsp:nvSpPr>
        <dsp:cNvPr id="0" name=""/>
        <dsp:cNvSpPr/>
      </dsp:nvSpPr>
      <dsp:spPr>
        <a:xfrm>
          <a:off x="0" y="1265020"/>
          <a:ext cx="7429500" cy="1011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CB530-083E-41CC-B557-DAF586A3B8AF}">
      <dsp:nvSpPr>
        <dsp:cNvPr id="0" name=""/>
        <dsp:cNvSpPr/>
      </dsp:nvSpPr>
      <dsp:spPr>
        <a:xfrm>
          <a:off x="306030" y="1492646"/>
          <a:ext cx="556418" cy="556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72B84-1FB2-4FEF-B873-14D662301CD4}">
      <dsp:nvSpPr>
        <dsp:cNvPr id="0" name=""/>
        <dsp:cNvSpPr/>
      </dsp:nvSpPr>
      <dsp:spPr>
        <a:xfrm>
          <a:off x="1168479" y="1265020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Les utilisateurs bénéficient d’une expérience fluide et fiable, tandis que les administrateurs disposent d’outils performants pour gérer le site.</a:t>
          </a:r>
        </a:p>
      </dsp:txBody>
      <dsp:txXfrm>
        <a:off x="1168479" y="1265020"/>
        <a:ext cx="6261020" cy="1011670"/>
      </dsp:txXfrm>
    </dsp:sp>
    <dsp:sp modelId="{A6EA5826-A354-4322-A35B-0E723CC5AF58}">
      <dsp:nvSpPr>
        <dsp:cNvPr id="0" name=""/>
        <dsp:cNvSpPr/>
      </dsp:nvSpPr>
      <dsp:spPr>
        <a:xfrm>
          <a:off x="0" y="2529608"/>
          <a:ext cx="7429500" cy="1011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B2382-0C79-44E4-83C5-8DCC2B39A5DB}">
      <dsp:nvSpPr>
        <dsp:cNvPr id="0" name=""/>
        <dsp:cNvSpPr/>
      </dsp:nvSpPr>
      <dsp:spPr>
        <a:xfrm>
          <a:off x="306030" y="2757234"/>
          <a:ext cx="556418" cy="556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FE55-2BF7-4C6E-866B-863653BBDC7E}">
      <dsp:nvSpPr>
        <dsp:cNvPr id="0" name=""/>
        <dsp:cNvSpPr/>
      </dsp:nvSpPr>
      <dsp:spPr>
        <a:xfrm>
          <a:off x="1168479" y="2529608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Une solution alignée sur les standards modernes du commerce électronique.</a:t>
          </a:r>
        </a:p>
      </dsp:txBody>
      <dsp:txXfrm>
        <a:off x="1168479" y="2529608"/>
        <a:ext cx="6261020" cy="101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4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749" y="2235200"/>
            <a:ext cx="5270501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900097"/>
            <a:ext cx="8236545" cy="1211524"/>
            <a:chOff x="605895" y="2900097"/>
            <a:chExt cx="10982062" cy="1211524"/>
          </a:xfrm>
          <a:effectLst/>
        </p:grpSpPr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19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3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4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  <p:sp>
          <p:nvSpPr>
            <p:cNvPr id="129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2328334"/>
            <a:ext cx="5143500" cy="1367896"/>
          </a:xfrm>
        </p:spPr>
        <p:txBody>
          <a:bodyPr>
            <a:normAutofit/>
          </a:bodyPr>
          <a:lstStyle/>
          <a:p>
            <a:pPr algn="ctr"/>
            <a:r>
              <a:rPr lang="fr-FR" sz="3700">
                <a:solidFill>
                  <a:srgbClr val="FFFFFF"/>
                </a:solidFill>
              </a:rPr>
              <a:t>Rapport de Synthèse : Site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5143500" cy="953029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chemeClr val="bg2"/>
                </a:solidFill>
              </a:rPr>
              <a:t>Présentation professionnelle du rapport de projet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54D8BB-20D9-2D8E-C5AB-371AEC2A1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84175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Architecture et Fonctionnalités du Site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5ED5311-746F-82CC-4696-A181C0CD8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75911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Intégration de PayPal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A7976-3DD0-83DA-D611-A20D54EDA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715137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Scénarios de Cas d'Utilisation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2129E-70FF-FE46-2FB0-7072C5122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98775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109523-E49B-DE55-10CA-3CB914EAC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5902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227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Rapport de Synthèse : Site E-commerce</vt:lpstr>
      <vt:lpstr>Introduction</vt:lpstr>
      <vt:lpstr>Architecture et Fonctionnalités du Site</vt:lpstr>
      <vt:lpstr>Intégration de PayPal</vt:lpstr>
      <vt:lpstr>Scénarios de Cas d'Utilisation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Komlanvi Yoan Lable</cp:lastModifiedBy>
  <cp:revision>2</cp:revision>
  <dcterms:created xsi:type="dcterms:W3CDTF">2013-01-27T09:14:16Z</dcterms:created>
  <dcterms:modified xsi:type="dcterms:W3CDTF">2024-11-25T18:33:16Z</dcterms:modified>
  <cp:category/>
</cp:coreProperties>
</file>