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756E2-6569-6345-89A8-3D5626F3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047348-646F-A249-A07C-2E135EAE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8A445-6670-2047-997C-56FC48E2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8AEE4-0F2D-434E-870E-F65E3DA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E23B5-0A4C-EA40-8E11-A01E98C6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042D7-92D8-3D44-8B6E-68791C56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24CA70-835B-494E-9654-B75B815B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B30F5-1CCF-764E-9E67-166F62D8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18B96-347D-2846-B4AE-DB3EF26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EE8F8-8638-144C-80C7-2F0CDA5D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710264-08A0-064F-864D-1AE40446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F1A902-D2AD-194D-A40F-CD6F5FE5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525FDE-BD7D-CB4F-AD13-86183343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A8D30B-DCD8-C84C-8D15-1D200058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2DF5F-68B0-D148-B9A6-DB141A28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40F31-FE9C-0A4B-ADD9-EF09BD37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BD7CD-5B96-3B45-ABB2-C574B9B7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7DCBF-63FA-184C-AC5D-1492F53E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21DC5-9ECB-DF44-AF44-7467688C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C5D7B2-9156-6B48-A660-B23A59FD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1C697-1D36-274A-86C2-5C36E2A2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333F4-DD46-E24E-9315-A13CB695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7A926-BB8E-0B40-9ED4-034E09A4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FF80D-7D01-8E4C-A60F-5498817B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85B93-9046-C14E-B90E-2007C17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29755-51B8-DF45-8800-4B8DE81F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C662A-94A8-044D-B8F3-7E93F3424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126F48-F27A-9E48-ADDE-57016045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039DB7-AF21-AC4F-93CB-69CAB03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1344A-1425-6B46-9C60-EEA6F8E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42CDF-DEE4-1345-AF09-7D4F2567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2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8CA68-E9FB-1D4F-B014-662FDF3B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AB52D7-B068-CA43-980F-E8B6E1A6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76329D-BC2E-6740-8B2F-AF9341A6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E29D25-15AD-7F4D-B496-1BEB90307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CC6B5-461F-D24F-93C0-07E9C42A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37DF6D-57AA-F246-8AF0-13247578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F51932-FA5C-1A4B-9F7D-94ADED3B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A8D787-482D-CE42-B880-852056FB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008FF-F420-3043-B3B6-443969C9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708099-199D-344D-B72E-8C6A436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F6CB0B-A654-5A4C-8162-4D05BA7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ABB336-316B-C149-A477-003DF8A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3B41C4-E783-9B40-8359-D08F9E17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87E0BA-9BF2-AB4E-B767-0B45A695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A331A6-A885-094F-91C8-F7C6E052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8F4B4-666B-EF4D-8D2A-67E24DCE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E8361-6211-FA40-849A-2E61161B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C849F-687A-FA48-AC52-8CEBA7BA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A6336A-ECC3-424D-B5C2-71129D2F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48639-F088-3246-98C7-D2DF05C9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4266B-47DF-BD44-9B5C-7159073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F5583-E016-F24C-8707-4E3986BE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43B56B-CA6E-4143-A00A-6DE57902E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EAA8C-AA9D-DE4E-9F34-B576B9A2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FE09AC-90FE-6E4F-B626-319AADB4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86AE9-DCA9-5A47-A0C9-35C095A9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5A0CA-E147-094F-A920-4BD31767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EC5252-78E4-B14D-9A0C-0F04904E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FA6DF-D085-F34C-9E8B-C5E61A48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957087-B308-D749-A539-28B9BFAD3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5D5-FFBC-4045-8055-131A90186540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F7850-08FE-B142-B78B-7F2854D6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0984F-9F0C-494A-B5BB-34A4554DB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DFE9-61BF-0249-968A-83AA0A1F762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23D76C-8D68-6C47-8987-484882698D1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4604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CAB313-320A-9A43-91D4-41F3D2BC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2800">
                <a:solidFill>
                  <a:schemeClr val="tx2"/>
                </a:solidFill>
              </a:rPr>
              <a:t>P4- </a:t>
            </a:r>
            <a:r>
              <a:rPr lang="fr-FR" sz="2800" b="1">
                <a:solidFill>
                  <a:schemeClr val="tx2"/>
                </a:solidFill>
              </a:rPr>
              <a:t>Développez Instagrid : une application de montage photo !</a:t>
            </a:r>
            <a:br>
              <a:rPr lang="fr-FR" sz="2800" b="1">
                <a:solidFill>
                  <a:schemeClr val="tx2"/>
                </a:solidFill>
              </a:rPr>
            </a:br>
            <a:endParaRPr lang="fr-FR" sz="2800">
              <a:solidFill>
                <a:schemeClr val="tx2"/>
              </a:solidFill>
            </a:endParaRPr>
          </a:p>
        </p:txBody>
      </p:sp>
      <p:pic>
        <p:nvPicPr>
          <p:cNvPr id="6" name="Graphic 5" descr="Appareil photo">
            <a:extLst>
              <a:ext uri="{FF2B5EF4-FFF2-40B4-BE49-F238E27FC236}">
                <a16:creationId xmlns:a16="http://schemas.microsoft.com/office/drawing/2014/main" id="{CC53534E-536A-4C2D-99D1-9F891916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24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P4- Développez Instagrid : une application de montage photo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P4- Développez Instagrid : une application de montage photo ! </dc:title>
  <dc:creator>Soussand, Yoan</dc:creator>
  <cp:lastModifiedBy>Soussand, Yoan</cp:lastModifiedBy>
  <cp:revision>1</cp:revision>
  <dcterms:created xsi:type="dcterms:W3CDTF">2021-09-10T13:59:48Z</dcterms:created>
  <dcterms:modified xsi:type="dcterms:W3CDTF">2021-09-10T14:03:47Z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2021-09-10T14:03:47Z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b6c437ba-3a07-44a0-8a0f-1e6bb5423f04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