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B3D40-CF1B-BF4C-BC0E-C7576551C5C0}" v="290" dt="2021-09-18T11:29:56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9"/>
    <p:restoredTop sz="94710"/>
  </p:normalViewPr>
  <p:slideViewPr>
    <p:cSldViewPr snapToGrid="0" snapToObjects="1">
      <p:cViewPr>
        <p:scale>
          <a:sx n="130" d="100"/>
          <a:sy n="130" d="100"/>
        </p:scale>
        <p:origin x="-144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ssand, Yoan" userId="6c304db6-38ce-44e5-ba9b-3778b08966c2" providerId="ADAL" clId="{48BB3D40-CF1B-BF4C-BC0E-C7576551C5C0}"/>
    <pc:docChg chg="undo custSel addSld modSld modMainMaster">
      <pc:chgData name="Soussand, Yoan" userId="6c304db6-38ce-44e5-ba9b-3778b08966c2" providerId="ADAL" clId="{48BB3D40-CF1B-BF4C-BC0E-C7576551C5C0}" dt="2021-09-18T11:29:56.742" v="1431"/>
      <pc:docMkLst>
        <pc:docMk/>
      </pc:docMkLst>
      <pc:sldChg chg="addSp delSp modSp mod setBg modAnim delDesignElem">
        <pc:chgData name="Soussand, Yoan" userId="6c304db6-38ce-44e5-ba9b-3778b08966c2" providerId="ADAL" clId="{48BB3D40-CF1B-BF4C-BC0E-C7576551C5C0}" dt="2021-09-18T07:10:59.456" v="1247"/>
        <pc:sldMkLst>
          <pc:docMk/>
          <pc:sldMk cId="337224372" sldId="256"/>
        </pc:sldMkLst>
        <pc:spChg chg="mod ord">
          <ac:chgData name="Soussand, Yoan" userId="6c304db6-38ce-44e5-ba9b-3778b08966c2" providerId="ADAL" clId="{48BB3D40-CF1B-BF4C-BC0E-C7576551C5C0}" dt="2021-09-17T20:18:19.556" v="1118" actId="27636"/>
          <ac:spMkLst>
            <pc:docMk/>
            <pc:sldMk cId="337224372" sldId="256"/>
            <ac:spMk id="2" creationId="{62CAB313-320A-9A43-91D4-41F3D2BCD8BB}"/>
          </ac:spMkLst>
        </pc:spChg>
        <pc:spChg chg="add del">
          <ac:chgData name="Soussand, Yoan" userId="6c304db6-38ce-44e5-ba9b-3778b08966c2" providerId="ADAL" clId="{48BB3D40-CF1B-BF4C-BC0E-C7576551C5C0}" dt="2021-09-17T18:46:25.865" v="52" actId="26606"/>
          <ac:spMkLst>
            <pc:docMk/>
            <pc:sldMk cId="337224372" sldId="256"/>
            <ac:spMk id="8" creationId="{1ED8053C-AF28-403A-90F2-67A100EDECE4}"/>
          </ac:spMkLst>
        </pc:spChg>
        <pc:spChg chg="add del">
          <ac:chgData name="Soussand, Yoan" userId="6c304db6-38ce-44e5-ba9b-3778b08966c2" providerId="ADAL" clId="{48BB3D40-CF1B-BF4C-BC0E-C7576551C5C0}" dt="2021-09-17T18:45:17.826" v="29" actId="26606"/>
          <ac:spMkLst>
            <pc:docMk/>
            <pc:sldMk cId="337224372" sldId="256"/>
            <ac:spMk id="9" creationId="{A3363022-C969-41E9-8EB2-E4C94908C1FA}"/>
          </ac:spMkLst>
        </pc:spChg>
        <pc:spChg chg="add del">
          <ac:chgData name="Soussand, Yoan" userId="6c304db6-38ce-44e5-ba9b-3778b08966c2" providerId="ADAL" clId="{48BB3D40-CF1B-BF4C-BC0E-C7576551C5C0}" dt="2021-09-17T18:45:17.826" v="29" actId="26606"/>
          <ac:spMkLst>
            <pc:docMk/>
            <pc:sldMk cId="337224372" sldId="256"/>
            <ac:spMk id="11" creationId="{8D1AD6B3-BE88-4CEB-BA17-790657CC4729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2" creationId="{8555C5B3-193A-4749-9AFD-682E53CDDE8F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4" creationId="{2EAE06A6-F76A-41C9-827A-C561B004485C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5" creationId="{89F9D4E8-0639-444B-949B-9518585061AF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6" creationId="{F4AFDDCA-6ABA-4D23-8A5C-1BF0F4308148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7" creationId="{7E3DA7A2-ED70-4BBA-AB72-00AD461FA405}"/>
          </ac:spMkLst>
        </pc:spChg>
        <pc:spChg chg="add">
          <ac:chgData name="Soussand, Yoan" userId="6c304db6-38ce-44e5-ba9b-3778b08966c2" providerId="ADAL" clId="{48BB3D40-CF1B-BF4C-BC0E-C7576551C5C0}" dt="2021-09-17T20:17:46.822" v="1110" actId="26606"/>
          <ac:spMkLst>
            <pc:docMk/>
            <pc:sldMk cId="337224372" sldId="256"/>
            <ac:spMk id="19" creationId="{FC485432-3647-4218-B5D3-15D3FA222B13}"/>
          </ac:spMkLst>
        </pc:spChg>
        <pc:spChg chg="add del">
          <ac:chgData name="Soussand, Yoan" userId="6c304db6-38ce-44e5-ba9b-3778b08966c2" providerId="ADAL" clId="{48BB3D40-CF1B-BF4C-BC0E-C7576551C5C0}" dt="2021-09-17T18:44:48.528" v="9" actId="26606"/>
          <ac:spMkLst>
            <pc:docMk/>
            <pc:sldMk cId="337224372" sldId="256"/>
            <ac:spMk id="21" creationId="{3E443FD7-A66B-4AA0-872D-B088B9BC5F17}"/>
          </ac:spMkLst>
        </pc:spChg>
        <pc:spChg chg="add del">
          <ac:chgData name="Soussand, Yoan" userId="6c304db6-38ce-44e5-ba9b-3778b08966c2" providerId="ADAL" clId="{48BB3D40-CF1B-BF4C-BC0E-C7576551C5C0}" dt="2021-09-17T18:44:48.528" v="9" actId="26606"/>
          <ac:spMkLst>
            <pc:docMk/>
            <pc:sldMk cId="337224372" sldId="256"/>
            <ac:spMk id="23" creationId="{C04BE0EF-3561-49B4-9A29-F283168A91C7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27" creationId="{4A62647B-1222-407C-8740-5A497612B1F5}"/>
          </ac:spMkLst>
        </pc:spChg>
        <pc:spChg chg="add del">
          <ac:chgData name="Soussand, Yoan" userId="6c304db6-38ce-44e5-ba9b-3778b08966c2" providerId="ADAL" clId="{48BB3D40-CF1B-BF4C-BC0E-C7576551C5C0}" dt="2021-09-17T18:44:49.741" v="12" actId="26606"/>
          <ac:spMkLst>
            <pc:docMk/>
            <pc:sldMk cId="337224372" sldId="256"/>
            <ac:spMk id="29" creationId="{A3363022-C969-41E9-8EB2-E4C94908C1FA}"/>
          </ac:spMkLst>
        </pc:spChg>
        <pc:spChg chg="add del">
          <ac:chgData name="Soussand, Yoan" userId="6c304db6-38ce-44e5-ba9b-3778b08966c2" providerId="ADAL" clId="{48BB3D40-CF1B-BF4C-BC0E-C7576551C5C0}" dt="2021-09-17T18:44:49.741" v="12" actId="26606"/>
          <ac:spMkLst>
            <pc:docMk/>
            <pc:sldMk cId="337224372" sldId="256"/>
            <ac:spMk id="30" creationId="{8D1AD6B3-BE88-4CEB-BA17-790657CC4729}"/>
          </ac:spMkLst>
        </pc:spChg>
        <pc:spChg chg="add del">
          <ac:chgData name="Soussand, Yoan" userId="6c304db6-38ce-44e5-ba9b-3778b08966c2" providerId="ADAL" clId="{48BB3D40-CF1B-BF4C-BC0E-C7576551C5C0}" dt="2021-09-17T18:44:51.371" v="15" actId="26606"/>
          <ac:spMkLst>
            <pc:docMk/>
            <pc:sldMk cId="337224372" sldId="256"/>
            <ac:spMk id="32" creationId="{35FED45D-D144-4B05-BBCF-B68683958FFD}"/>
          </ac:spMkLst>
        </pc:spChg>
        <pc:spChg chg="add del">
          <ac:chgData name="Soussand, Yoan" userId="6c304db6-38ce-44e5-ba9b-3778b08966c2" providerId="ADAL" clId="{48BB3D40-CF1B-BF4C-BC0E-C7576551C5C0}" dt="2021-09-17T18:44:53.538" v="17" actId="26606"/>
          <ac:spMkLst>
            <pc:docMk/>
            <pc:sldMk cId="337224372" sldId="256"/>
            <ac:spMk id="34" creationId="{6FD2B106-31C7-446F-B4D3-C9EE8CEB5BDB}"/>
          </ac:spMkLst>
        </pc:spChg>
        <pc:spChg chg="add del">
          <ac:chgData name="Soussand, Yoan" userId="6c304db6-38ce-44e5-ba9b-3778b08966c2" providerId="ADAL" clId="{48BB3D40-CF1B-BF4C-BC0E-C7576551C5C0}" dt="2021-09-17T18:44:53.538" v="17" actId="26606"/>
          <ac:spMkLst>
            <pc:docMk/>
            <pc:sldMk cId="337224372" sldId="256"/>
            <ac:spMk id="35" creationId="{1D7678B8-0AAC-460B-8CDB-C43156BBAA98}"/>
          </ac:spMkLst>
        </pc:spChg>
        <pc:spChg chg="add del">
          <ac:chgData name="Soussand, Yoan" userId="6c304db6-38ce-44e5-ba9b-3778b08966c2" providerId="ADAL" clId="{48BB3D40-CF1B-BF4C-BC0E-C7576551C5C0}" dt="2021-09-17T18:44:53.538" v="17" actId="26606"/>
          <ac:spMkLst>
            <pc:docMk/>
            <pc:sldMk cId="337224372" sldId="256"/>
            <ac:spMk id="36" creationId="{1F0D9B0E-E48B-450C-9134-0435D96D0BA6}"/>
          </ac:spMkLst>
        </pc:spChg>
        <pc:spChg chg="add del">
          <ac:chgData name="Soussand, Yoan" userId="6c304db6-38ce-44e5-ba9b-3778b08966c2" providerId="ADAL" clId="{48BB3D40-CF1B-BF4C-BC0E-C7576551C5C0}" dt="2021-09-17T18:44:55.295" v="19" actId="26606"/>
          <ac:spMkLst>
            <pc:docMk/>
            <pc:sldMk cId="337224372" sldId="256"/>
            <ac:spMk id="38" creationId="{707744A9-B1DD-4F76-B3B2-02A51E6DF412}"/>
          </ac:spMkLst>
        </pc:spChg>
        <pc:spChg chg="add del">
          <ac:chgData name="Soussand, Yoan" userId="6c304db6-38ce-44e5-ba9b-3778b08966c2" providerId="ADAL" clId="{48BB3D40-CF1B-BF4C-BC0E-C7576551C5C0}" dt="2021-09-17T18:44:55.295" v="19" actId="26606"/>
          <ac:spMkLst>
            <pc:docMk/>
            <pc:sldMk cId="337224372" sldId="256"/>
            <ac:spMk id="39" creationId="{09F52C97-D8A0-4C58-9D04-B8733EE38B7B}"/>
          </ac:spMkLst>
        </pc:spChg>
        <pc:spChg chg="add del">
          <ac:chgData name="Soussand, Yoan" userId="6c304db6-38ce-44e5-ba9b-3778b08966c2" providerId="ADAL" clId="{48BB3D40-CF1B-BF4C-BC0E-C7576551C5C0}" dt="2021-09-17T18:44:59.929" v="21" actId="26606"/>
          <ac:spMkLst>
            <pc:docMk/>
            <pc:sldMk cId="337224372" sldId="256"/>
            <ac:spMk id="41" creationId="{D4771268-CB57-404A-9271-370EB28F6090}"/>
          </ac:spMkLst>
        </pc:spChg>
        <pc:spChg chg="add del">
          <ac:chgData name="Soussand, Yoan" userId="6c304db6-38ce-44e5-ba9b-3778b08966c2" providerId="ADAL" clId="{48BB3D40-CF1B-BF4C-BC0E-C7576551C5C0}" dt="2021-09-17T18:45:12.250" v="24" actId="26606"/>
          <ac:spMkLst>
            <pc:docMk/>
            <pc:sldMk cId="337224372" sldId="256"/>
            <ac:spMk id="43" creationId="{1ED8053C-AF28-403A-90F2-67A100EDECE4}"/>
          </ac:spMkLst>
        </pc:spChg>
        <pc:spChg chg="add del">
          <ac:chgData name="Soussand, Yoan" userId="6c304db6-38ce-44e5-ba9b-3778b08966c2" providerId="ADAL" clId="{48BB3D40-CF1B-BF4C-BC0E-C7576551C5C0}" dt="2021-09-17T18:45:13.904" v="26" actId="26606"/>
          <ac:spMkLst>
            <pc:docMk/>
            <pc:sldMk cId="337224372" sldId="256"/>
            <ac:spMk id="47" creationId="{19D32F93-50AC-4C46-A5DB-291C60DDB7BD}"/>
          </ac:spMkLst>
        </pc:spChg>
        <pc:spChg chg="add del">
          <ac:chgData name="Soussand, Yoan" userId="6c304db6-38ce-44e5-ba9b-3778b08966c2" providerId="ADAL" clId="{48BB3D40-CF1B-BF4C-BC0E-C7576551C5C0}" dt="2021-09-17T18:45:13.904" v="26" actId="26606"/>
          <ac:spMkLst>
            <pc:docMk/>
            <pc:sldMk cId="337224372" sldId="256"/>
            <ac:spMk id="48" creationId="{827DC2C4-B485-428A-BF4A-472D2967F47F}"/>
          </ac:spMkLst>
        </pc:spChg>
        <pc:spChg chg="add del">
          <ac:chgData name="Soussand, Yoan" userId="6c304db6-38ce-44e5-ba9b-3778b08966c2" providerId="ADAL" clId="{48BB3D40-CF1B-BF4C-BC0E-C7576551C5C0}" dt="2021-09-17T18:45:13.904" v="26" actId="26606"/>
          <ac:spMkLst>
            <pc:docMk/>
            <pc:sldMk cId="337224372" sldId="256"/>
            <ac:spMk id="49" creationId="{EE04B5EB-F158-4507-90DD-BD23620C7CC9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51" creationId="{19D32F93-50AC-4C46-A5DB-291C60DDB7BD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52" creationId="{B9A1D9BC-1455-4308-9ABD-A3F8EDB67AAF}"/>
          </ac:spMkLst>
        </pc:spChg>
        <pc:spChg chg="add del">
          <ac:chgData name="Soussand, Yoan" userId="6c304db6-38ce-44e5-ba9b-3778b08966c2" providerId="ADAL" clId="{48BB3D40-CF1B-BF4C-BC0E-C7576551C5C0}" dt="2021-09-17T18:45:17.808" v="28" actId="26606"/>
          <ac:spMkLst>
            <pc:docMk/>
            <pc:sldMk cId="337224372" sldId="256"/>
            <ac:spMk id="53" creationId="{827DC2C4-B485-428A-BF4A-472D2967F47F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37224372" sldId="256"/>
            <ac:spMk id="55" creationId="{A3363022-C969-41E9-8EB2-E4C94908C1FA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37224372" sldId="256"/>
            <ac:spMk id="56" creationId="{8D1AD6B3-BE88-4CEB-BA17-790657CC4729}"/>
          </ac:spMkLst>
        </pc:spChg>
        <pc:grpChg chg="add del">
          <ac:chgData name="Soussand, Yoan" userId="6c304db6-38ce-44e5-ba9b-3778b08966c2" providerId="ADAL" clId="{48BB3D40-CF1B-BF4C-BC0E-C7576551C5C0}" dt="2021-09-17T18:46:25.865" v="52" actId="26606"/>
          <ac:grpSpMkLst>
            <pc:docMk/>
            <pc:sldMk cId="337224372" sldId="256"/>
            <ac:grpSpMk id="10" creationId="{F73EE64F-16AA-4E92-AC75-26714B95F45B}"/>
          </ac:grpSpMkLst>
        </pc:grpChg>
        <pc:grpChg chg="add del">
          <ac:chgData name="Soussand, Yoan" userId="6c304db6-38ce-44e5-ba9b-3778b08966c2" providerId="ADAL" clId="{48BB3D40-CF1B-BF4C-BC0E-C7576551C5C0}" dt="2021-09-17T18:45:17.826" v="29" actId="26606"/>
          <ac:grpSpMkLst>
            <pc:docMk/>
            <pc:sldMk cId="337224372" sldId="256"/>
            <ac:grpSpMk id="13" creationId="{89D1390B-7E13-4B4F-9CB2-391063412E54}"/>
          </ac:grpSpMkLst>
        </pc:grpChg>
        <pc:grpChg chg="add del">
          <ac:chgData name="Soussand, Yoan" userId="6c304db6-38ce-44e5-ba9b-3778b08966c2" providerId="ADAL" clId="{48BB3D40-CF1B-BF4C-BC0E-C7576551C5C0}" dt="2021-09-17T18:44:49.741" v="12" actId="26606"/>
          <ac:grpSpMkLst>
            <pc:docMk/>
            <pc:sldMk cId="337224372" sldId="256"/>
            <ac:grpSpMk id="25" creationId="{89D1390B-7E13-4B4F-9CB2-391063412E54}"/>
          </ac:grpSpMkLst>
        </pc:grpChg>
        <pc:grpChg chg="add del">
          <ac:chgData name="Soussand, Yoan" userId="6c304db6-38ce-44e5-ba9b-3778b08966c2" providerId="ADAL" clId="{48BB3D40-CF1B-BF4C-BC0E-C7576551C5C0}" dt="2021-09-17T18:45:12.250" v="24" actId="26606"/>
          <ac:grpSpMkLst>
            <pc:docMk/>
            <pc:sldMk cId="337224372" sldId="256"/>
            <ac:grpSpMk id="44" creationId="{F73EE64F-16AA-4E92-AC75-26714B95F45B}"/>
          </ac:grpSpMkLst>
        </pc:grpChg>
        <pc:grpChg chg="add del">
          <ac:chgData name="Soussand, Yoan" userId="6c304db6-38ce-44e5-ba9b-3778b08966c2" providerId="ADAL" clId="{48BB3D40-CF1B-BF4C-BC0E-C7576551C5C0}" dt="2021-09-17T20:11:52.419" v="1052"/>
          <ac:grpSpMkLst>
            <pc:docMk/>
            <pc:sldMk cId="337224372" sldId="256"/>
            <ac:grpSpMk id="57" creationId="{89D1390B-7E13-4B4F-9CB2-391063412E54}"/>
          </ac:grpSpMkLst>
        </pc:grpChg>
        <pc:picChg chg="mod">
          <ac:chgData name="Soussand, Yoan" userId="6c304db6-38ce-44e5-ba9b-3778b08966c2" providerId="ADAL" clId="{48BB3D40-CF1B-BF4C-BC0E-C7576551C5C0}" dt="2021-09-17T20:17:46.822" v="1110" actId="26606"/>
          <ac:picMkLst>
            <pc:docMk/>
            <pc:sldMk cId="337224372" sldId="256"/>
            <ac:picMk id="6" creationId="{CC53534E-536A-4C2D-99D1-9F89191686B4}"/>
          </ac:picMkLst>
        </pc:picChg>
      </pc:sldChg>
      <pc:sldChg chg="addSp delSp modSp new mod setBg modAnim delDesignElem">
        <pc:chgData name="Soussand, Yoan" userId="6c304db6-38ce-44e5-ba9b-3778b08966c2" providerId="ADAL" clId="{48BB3D40-CF1B-BF4C-BC0E-C7576551C5C0}" dt="2021-09-18T11:10:40.770" v="1414" actId="122"/>
        <pc:sldMkLst>
          <pc:docMk/>
          <pc:sldMk cId="486505675" sldId="257"/>
        </pc:sldMkLst>
        <pc:spChg chg="mo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2" creationId="{8C6242C9-3793-3640-9A10-E11003EE9277}"/>
          </ac:spMkLst>
        </pc:spChg>
        <pc:spChg chg="add del mod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3" creationId="{93CC0602-B759-C044-89D0-F096B1B3916C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8" creationId="{09588DA8-065E-4F6F-8EFD-43104AB2E0CF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0" creationId="{C4285719-470E-454C-AF62-8323075F1F5B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2" creationId="{CD9FE4EF-C4D8-49A0-B2FF-81D8DB7D8A24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4" creationId="{4300840D-0A0B-4512-BACA-B439D5B9C57C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6" creationId="{D2B78728-A580-49A7-84F9-6EF6F583ADE0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18" creationId="{38FAA1A1-D861-433F-88FA-1E9D6FD31D11}"/>
          </ac:spMkLst>
        </pc:spChg>
        <pc:spChg chg="add del">
          <ac:chgData name="Soussand, Yoan" userId="6c304db6-38ce-44e5-ba9b-3778b08966c2" providerId="ADAL" clId="{48BB3D40-CF1B-BF4C-BC0E-C7576551C5C0}" dt="2021-09-17T19:14:00.842" v="175" actId="26606"/>
          <ac:spMkLst>
            <pc:docMk/>
            <pc:sldMk cId="486505675" sldId="257"/>
            <ac:spMk id="20" creationId="{8D71EDA1-87BF-4D5D-AB79-F346FD19278A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26" creationId="{BACC6370-2D7E-4714-9D71-7542949D7D5D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28" creationId="{F68B3F68-107C-434F-AA38-110D5EA91B85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30" creationId="{AAD0DBB9-1A4B-4391-81D4-CB19F9AB918A}"/>
          </ac:spMkLst>
        </pc:spChg>
        <pc:spChg chg="add del">
          <ac:chgData name="Soussand, Yoan" userId="6c304db6-38ce-44e5-ba9b-3778b08966c2" providerId="ADAL" clId="{48BB3D40-CF1B-BF4C-BC0E-C7576551C5C0}" dt="2021-09-17T19:13:45.074" v="172" actId="26606"/>
          <ac:spMkLst>
            <pc:docMk/>
            <pc:sldMk cId="486505675" sldId="257"/>
            <ac:spMk id="32" creationId="{063BBA22-50EA-4C4D-BE05-F1CE4E63AA56}"/>
          </ac:spMkLst>
        </pc:spChg>
        <pc:spChg chg="add del">
          <ac:chgData name="Soussand, Yoan" userId="6c304db6-38ce-44e5-ba9b-3778b08966c2" providerId="ADAL" clId="{48BB3D40-CF1B-BF4C-BC0E-C7576551C5C0}" dt="2021-09-17T19:14:00.807" v="174" actId="26606"/>
          <ac:spMkLst>
            <pc:docMk/>
            <pc:sldMk cId="486505675" sldId="257"/>
            <ac:spMk id="34" creationId="{963038BC-9FCB-466B-8EE5-7B0DC8F25C95}"/>
          </ac:spMkLst>
        </pc:spChg>
        <pc:spChg chg="add del">
          <ac:chgData name="Soussand, Yoan" userId="6c304db6-38ce-44e5-ba9b-3778b08966c2" providerId="ADAL" clId="{48BB3D40-CF1B-BF4C-BC0E-C7576551C5C0}" dt="2021-09-17T19:14:00.807" v="174" actId="26606"/>
          <ac:spMkLst>
            <pc:docMk/>
            <pc:sldMk cId="486505675" sldId="257"/>
            <ac:spMk id="35" creationId="{058F4797-C77D-4821-B8FF-057D7524C62D}"/>
          </ac:spMkLst>
        </pc:spChg>
        <pc:spChg chg="add del">
          <ac:chgData name="Soussand, Yoan" userId="6c304db6-38ce-44e5-ba9b-3778b08966c2" providerId="ADAL" clId="{48BB3D40-CF1B-BF4C-BC0E-C7576551C5C0}" dt="2021-09-17T19:14:00.807" v="174" actId="26606"/>
          <ac:spMkLst>
            <pc:docMk/>
            <pc:sldMk cId="486505675" sldId="257"/>
            <ac:spMk id="36" creationId="{290CB3DB-B42E-47BF-A595-527CB329A21A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39" creationId="{BACC6370-2D7E-4714-9D71-7542949D7D5D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40" creationId="{F68B3F68-107C-434F-AA38-110D5EA91B85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41" creationId="{AAD0DBB9-1A4B-4391-81D4-CB19F9AB918A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486505675" sldId="257"/>
            <ac:spMk id="42" creationId="{063BBA22-50EA-4C4D-BE05-F1CE4E63AA56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45" creationId="{BACC6370-2D7E-4714-9D71-7542949D7D5D}"/>
          </ac:spMkLst>
        </pc:spChg>
        <pc:spChg chg="add del">
          <ac:chgData name="Soussand, Yoan" userId="6c304db6-38ce-44e5-ba9b-3778b08966c2" providerId="ADAL" clId="{48BB3D40-CF1B-BF4C-BC0E-C7576551C5C0}" dt="2021-09-17T19:28:22.492" v="219" actId="26606"/>
          <ac:spMkLst>
            <pc:docMk/>
            <pc:sldMk cId="486505675" sldId="257"/>
            <ac:spMk id="48" creationId="{6C4028FD-8BAA-4A19-BFDE-594D991B7552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50" creationId="{F68B3F68-107C-434F-AA38-110D5EA91B85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52" creationId="{AAD0DBB9-1A4B-4391-81D4-CB19F9AB918A}"/>
          </ac:spMkLst>
        </pc:spChg>
        <pc:spChg chg="add del">
          <ac:chgData name="Soussand, Yoan" userId="6c304db6-38ce-44e5-ba9b-3778b08966c2" providerId="ADAL" clId="{48BB3D40-CF1B-BF4C-BC0E-C7576551C5C0}" dt="2021-09-17T20:19:36.734" v="1120" actId="26606"/>
          <ac:spMkLst>
            <pc:docMk/>
            <pc:sldMk cId="486505675" sldId="257"/>
            <ac:spMk id="54" creationId="{063BBA22-50EA-4C4D-BE05-F1CE4E63AA56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6" creationId="{BACC6370-2D7E-4714-9D71-7542949D7D5D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7" creationId="{F68B3F68-107C-434F-AA38-110D5EA91B85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8" creationId="{AAD0DBB9-1A4B-4391-81D4-CB19F9AB918A}"/>
          </ac:spMkLst>
        </pc:spChg>
        <pc:spChg chg="add">
          <ac:chgData name="Soussand, Yoan" userId="6c304db6-38ce-44e5-ba9b-3778b08966c2" providerId="ADAL" clId="{48BB3D40-CF1B-BF4C-BC0E-C7576551C5C0}" dt="2021-09-17T20:19:36.787" v="1121" actId="26606"/>
          <ac:spMkLst>
            <pc:docMk/>
            <pc:sldMk cId="486505675" sldId="257"/>
            <ac:spMk id="59" creationId="{063BBA22-50EA-4C4D-BE05-F1CE4E63AA56}"/>
          </ac:spMkLst>
        </pc:spChg>
        <pc:graphicFrameChg chg="add del">
          <ac:chgData name="Soussand, Yoan" userId="6c304db6-38ce-44e5-ba9b-3778b08966c2" providerId="ADAL" clId="{48BB3D40-CF1B-BF4C-BC0E-C7576551C5C0}" dt="2021-09-17T19:13:45.074" v="172" actId="26606"/>
          <ac:graphicFrameMkLst>
            <pc:docMk/>
            <pc:sldMk cId="486505675" sldId="257"/>
            <ac:graphicFrameMk id="22" creationId="{B4C6CD7A-E7FA-435F-8B4B-E00855941094}"/>
          </ac:graphicFrameMkLst>
        </pc:graphicFrameChg>
        <pc:graphicFrameChg chg="add del">
          <ac:chgData name="Soussand, Yoan" userId="6c304db6-38ce-44e5-ba9b-3778b08966c2" providerId="ADAL" clId="{48BB3D40-CF1B-BF4C-BC0E-C7576551C5C0}" dt="2021-09-17T19:14:00.807" v="174" actId="26606"/>
          <ac:graphicFrameMkLst>
            <pc:docMk/>
            <pc:sldMk cId="486505675" sldId="257"/>
            <ac:graphicFrameMk id="37" creationId="{DCC4C324-D9C5-4972-85BC-FDE58A171442}"/>
          </ac:graphicFrameMkLst>
        </pc:graphicFrameChg>
        <pc:graphicFrameChg chg="add mod modGraphic">
          <ac:chgData name="Soussand, Yoan" userId="6c304db6-38ce-44e5-ba9b-3778b08966c2" providerId="ADAL" clId="{48BB3D40-CF1B-BF4C-BC0E-C7576551C5C0}" dt="2021-09-18T11:10:40.770" v="1414" actId="122"/>
          <ac:graphicFrameMkLst>
            <pc:docMk/>
            <pc:sldMk cId="486505675" sldId="257"/>
            <ac:graphicFrameMk id="43" creationId="{AE74C210-E01B-4AC3-ABB9-39D9B0AEE943}"/>
          </ac:graphicFrameMkLst>
        </pc:graphicFrameChg>
        <pc:picChg chg="add del mod">
          <ac:chgData name="Soussand, Yoan" userId="6c304db6-38ce-44e5-ba9b-3778b08966c2" providerId="ADAL" clId="{48BB3D40-CF1B-BF4C-BC0E-C7576551C5C0}" dt="2021-09-17T19:19:38.428" v="185" actId="478"/>
          <ac:picMkLst>
            <pc:docMk/>
            <pc:sldMk cId="486505675" sldId="257"/>
            <ac:picMk id="5" creationId="{9080BB16-FC46-9A4D-B126-C5AEF31DDCB4}"/>
          </ac:picMkLst>
        </pc:picChg>
      </pc:sldChg>
      <pc:sldChg chg="addSp delSp modSp new mod setBg modAnim setClrOvrMap delDesignElem">
        <pc:chgData name="Soussand, Yoan" userId="6c304db6-38ce-44e5-ba9b-3778b08966c2" providerId="ADAL" clId="{48BB3D40-CF1B-BF4C-BC0E-C7576551C5C0}" dt="2021-09-18T07:21:02.395" v="1297"/>
        <pc:sldMkLst>
          <pc:docMk/>
          <pc:sldMk cId="3639479579" sldId="258"/>
        </pc:sldMkLst>
        <pc:spChg chg="mod ord">
          <ac:chgData name="Soussand, Yoan" userId="6c304db6-38ce-44e5-ba9b-3778b08966c2" providerId="ADAL" clId="{48BB3D40-CF1B-BF4C-BC0E-C7576551C5C0}" dt="2021-09-17T20:23:47.067" v="1162" actId="14100"/>
          <ac:spMkLst>
            <pc:docMk/>
            <pc:sldMk cId="3639479579" sldId="258"/>
            <ac:spMk id="2" creationId="{4424226A-FFAB-CC4D-9CE1-3B9FC341532F}"/>
          </ac:spMkLst>
        </pc:spChg>
        <pc:spChg chg="del mod">
          <ac:chgData name="Soussand, Yoan" userId="6c304db6-38ce-44e5-ba9b-3778b08966c2" providerId="ADAL" clId="{48BB3D40-CF1B-BF4C-BC0E-C7576551C5C0}" dt="2021-09-17T19:31:54.982" v="225"/>
          <ac:spMkLst>
            <pc:docMk/>
            <pc:sldMk cId="3639479579" sldId="258"/>
            <ac:spMk id="3" creationId="{6134E9FC-35D6-E546-9BE3-5A35AC39CD15}"/>
          </ac:spMkLst>
        </pc:spChg>
        <pc:spChg chg="add del mod">
          <ac:chgData name="Soussand, Yoan" userId="6c304db6-38ce-44e5-ba9b-3778b08966c2" providerId="ADAL" clId="{48BB3D40-CF1B-BF4C-BC0E-C7576551C5C0}" dt="2021-09-17T19:36:40.771" v="277"/>
          <ac:spMkLst>
            <pc:docMk/>
            <pc:sldMk cId="3639479579" sldId="258"/>
            <ac:spMk id="9" creationId="{DCC674DA-5067-1642-B9B0-47FAC52EBFCA}"/>
          </ac:spMkLst>
        </pc:spChg>
        <pc:spChg chg="add del mod">
          <ac:chgData name="Soussand, Yoan" userId="6c304db6-38ce-44e5-ba9b-3778b08966c2" providerId="ADAL" clId="{48BB3D40-CF1B-BF4C-BC0E-C7576551C5C0}" dt="2021-09-17T19:40:48.507" v="307"/>
          <ac:spMkLst>
            <pc:docMk/>
            <pc:sldMk cId="3639479579" sldId="258"/>
            <ac:spMk id="14" creationId="{49CE8AF9-457D-2349-A611-AFFE4A8BD1BB}"/>
          </ac:spMkLst>
        </pc:spChg>
        <pc:spChg chg="add mod ord">
          <ac:chgData name="Soussand, Yoan" userId="6c304db6-38ce-44e5-ba9b-3778b08966c2" providerId="ADAL" clId="{48BB3D40-CF1B-BF4C-BC0E-C7576551C5C0}" dt="2021-09-17T20:24:09.250" v="1167" actId="1076"/>
          <ac:spMkLst>
            <pc:docMk/>
            <pc:sldMk cId="3639479579" sldId="258"/>
            <ac:spMk id="17" creationId="{C6FF9F13-AAC4-4555-98C0-2AB8234E8582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19" creationId="{50D1C5B3-B60D-4696-AE60-100D5EC8AB5D}"/>
          </ac:spMkLst>
        </pc:spChg>
        <pc:spChg chg="add del">
          <ac:chgData name="Soussand, Yoan" userId="6c304db6-38ce-44e5-ba9b-3778b08966c2" providerId="ADAL" clId="{48BB3D40-CF1B-BF4C-BC0E-C7576551C5C0}" dt="2021-09-17T19:41:33.882" v="311" actId="26606"/>
          <ac:spMkLst>
            <pc:docMk/>
            <pc:sldMk cId="3639479579" sldId="258"/>
            <ac:spMk id="20" creationId="{32FD50D0-1315-48C4-BB87-7646B049A0FA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24" creationId="{6C45AC87-1D03-4452-BBE4-712E10796A83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26" creationId="{D3A66E38-056D-4A0A-BF1D-682AB0529888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28" creationId="{E7D0A197-F7EC-4629-86FB-48D5D3B829AB}"/>
          </ac:spMkLst>
        </pc:spChg>
        <pc:spChg chg="add del">
          <ac:chgData name="Soussand, Yoan" userId="6c304db6-38ce-44e5-ba9b-3778b08966c2" providerId="ADAL" clId="{48BB3D40-CF1B-BF4C-BC0E-C7576551C5C0}" dt="2021-09-17T20:20:30.319" v="1126" actId="26606"/>
          <ac:spMkLst>
            <pc:docMk/>
            <pc:sldMk cId="3639479579" sldId="258"/>
            <ac:spMk id="30" creationId="{47251444-A29D-44A8-9E2E-263F0C215B1F}"/>
          </ac:spMkLst>
        </pc:spChg>
        <pc:spChg chg="add del">
          <ac:chgData name="Soussand, Yoan" userId="6c304db6-38ce-44e5-ba9b-3778b08966c2" providerId="ADAL" clId="{48BB3D40-CF1B-BF4C-BC0E-C7576551C5C0}" dt="2021-09-17T19:46:16.053" v="699" actId="26606"/>
          <ac:spMkLst>
            <pc:docMk/>
            <pc:sldMk cId="3639479579" sldId="258"/>
            <ac:spMk id="32" creationId="{B712E947-0734-45F9-9C4F-41114EC3A33E}"/>
          </ac:spMkLst>
        </pc:spChg>
        <pc:spChg chg="add del">
          <ac:chgData name="Soussand, Yoan" userId="6c304db6-38ce-44e5-ba9b-3778b08966c2" providerId="ADAL" clId="{48BB3D40-CF1B-BF4C-BC0E-C7576551C5C0}" dt="2021-09-17T20:20:33.781" v="1128" actId="26606"/>
          <ac:spMkLst>
            <pc:docMk/>
            <pc:sldMk cId="3639479579" sldId="258"/>
            <ac:spMk id="33" creationId="{D462EE7E-14DF-497D-AE08-F6623DB88E99}"/>
          </ac:spMkLst>
        </pc:spChg>
        <pc:spChg chg="add del">
          <ac:chgData name="Soussand, Yoan" userId="6c304db6-38ce-44e5-ba9b-3778b08966c2" providerId="ADAL" clId="{48BB3D40-CF1B-BF4C-BC0E-C7576551C5C0}" dt="2021-09-17T20:20:33.781" v="1128" actId="26606"/>
          <ac:spMkLst>
            <pc:docMk/>
            <pc:sldMk cId="3639479579" sldId="258"/>
            <ac:spMk id="35" creationId="{2FBF0AC7-1F73-4A5E-882F-8C2A41F1AEA4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37" creationId="{A016CB47-C4D4-4332-9ED0-DBB916252F76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38" creationId="{95C8260E-968F-44E8-A823-ABB431311926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39" creationId="{2C1BBA94-3F40-40AA-8BB9-E69E25E537C1}"/>
          </ac:spMkLst>
        </pc:spChg>
        <pc:spChg chg="add del">
          <ac:chgData name="Soussand, Yoan" userId="6c304db6-38ce-44e5-ba9b-3778b08966c2" providerId="ADAL" clId="{48BB3D40-CF1B-BF4C-BC0E-C7576551C5C0}" dt="2021-09-17T20:20:42.168" v="1130" actId="26606"/>
          <ac:spMkLst>
            <pc:docMk/>
            <pc:sldMk cId="3639479579" sldId="258"/>
            <ac:spMk id="40" creationId="{FE43805F-24A6-46A4-B19B-54F28347355C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639479579" sldId="258"/>
            <ac:spMk id="42" creationId="{2032B1E8-BC40-4380-97A6-14C0320AE1C0}"/>
          </ac:spMkLst>
        </pc:spChg>
        <pc:spChg chg="add del">
          <ac:chgData name="Soussand, Yoan" userId="6c304db6-38ce-44e5-ba9b-3778b08966c2" providerId="ADAL" clId="{48BB3D40-CF1B-BF4C-BC0E-C7576551C5C0}" dt="2021-09-17T20:20:56.850" v="1132" actId="26606"/>
          <ac:spMkLst>
            <pc:docMk/>
            <pc:sldMk cId="3639479579" sldId="258"/>
            <ac:spMk id="43" creationId="{50D1C5B3-B60D-4696-AE60-100D5EC8AB5D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3639479579" sldId="258"/>
            <ac:spMk id="44" creationId="{82BEABD9-E1ED-49C7-8734-5494C88EE5A7}"/>
          </ac:spMkLst>
        </pc:spChg>
        <pc:spChg chg="add del">
          <ac:chgData name="Soussand, Yoan" userId="6c304db6-38ce-44e5-ba9b-3778b08966c2" providerId="ADAL" clId="{48BB3D40-CF1B-BF4C-BC0E-C7576551C5C0}" dt="2021-09-17T20:21:09.424" v="1134" actId="26606"/>
          <ac:spMkLst>
            <pc:docMk/>
            <pc:sldMk cId="3639479579" sldId="258"/>
            <ac:spMk id="49" creationId="{1E9986A5-A7D1-4022-BAC0-885FB7A141AE}"/>
          </ac:spMkLst>
        </pc:spChg>
        <pc:spChg chg="add del">
          <ac:chgData name="Soussand, Yoan" userId="6c304db6-38ce-44e5-ba9b-3778b08966c2" providerId="ADAL" clId="{48BB3D40-CF1B-BF4C-BC0E-C7576551C5C0}" dt="2021-09-17T20:21:09.424" v="1134" actId="26606"/>
          <ac:spMkLst>
            <pc:docMk/>
            <pc:sldMk cId="3639479579" sldId="258"/>
            <ac:spMk id="50" creationId="{D2758DA7-6A89-49A1-B9F5-546D993242F8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52" creationId="{D55CD764-972B-4CA5-A885-53E55C63E174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53" creationId="{34165AB3-7006-4430-BCE3-25476BE13322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54" creationId="{181A2240-0A57-4AEB-A34D-1479D19DA6C5}"/>
          </ac:spMkLst>
        </pc:spChg>
        <pc:spChg chg="add del">
          <ac:chgData name="Soussand, Yoan" userId="6c304db6-38ce-44e5-ba9b-3778b08966c2" providerId="ADAL" clId="{48BB3D40-CF1B-BF4C-BC0E-C7576551C5C0}" dt="2021-09-17T20:21:22.146" v="1136" actId="26606"/>
          <ac:spMkLst>
            <pc:docMk/>
            <pc:sldMk cId="3639479579" sldId="258"/>
            <ac:spMk id="70" creationId="{E3E51905-F374-4E1A-97CF-B741584B74D5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2" creationId="{25DD7917-DC43-4DB1-8719-34243DFC6FDE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3" creationId="{410C1444-5E64-4361-A98D-1098E1813E6A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4" creationId="{E075BB12-23BA-44A6-ABE6-664ACD6AC2A5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5" creationId="{2BC04747-F6F9-4ED6-BE92-B40598694081}"/>
          </ac:spMkLst>
        </pc:spChg>
        <pc:spChg chg="add del">
          <ac:chgData name="Soussand, Yoan" userId="6c304db6-38ce-44e5-ba9b-3778b08966c2" providerId="ADAL" clId="{48BB3D40-CF1B-BF4C-BC0E-C7576551C5C0}" dt="2021-09-17T20:21:34.440" v="1138" actId="26606"/>
          <ac:spMkLst>
            <pc:docMk/>
            <pc:sldMk cId="3639479579" sldId="258"/>
            <ac:spMk id="76" creationId="{0594E94A-8938-4CC4-AC3C-E016837AE2C6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78" creationId="{C572996E-8A94-4DE9-A10B-3A6E91AC7260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79" creationId="{EFED1C63-CFE1-4B06-9656-945E282BFB6E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80" creationId="{8D30BC2A-C2BA-4BEC-B57C-28A46CA733F5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81" creationId="{5C7D3781-46A6-40D3-A19F-830C2F9D7753}"/>
          </ac:spMkLst>
        </pc:spChg>
        <pc:spChg chg="add del">
          <ac:chgData name="Soussand, Yoan" userId="6c304db6-38ce-44e5-ba9b-3778b08966c2" providerId="ADAL" clId="{48BB3D40-CF1B-BF4C-BC0E-C7576551C5C0}" dt="2021-09-17T20:21:41.787" v="1140" actId="26606"/>
          <ac:spMkLst>
            <pc:docMk/>
            <pc:sldMk cId="3639479579" sldId="258"/>
            <ac:spMk id="82" creationId="{49219674-3525-4807-9533-D6BBB3FE26ED}"/>
          </ac:spMkLst>
        </pc:spChg>
        <pc:spChg chg="add del">
          <ac:chgData name="Soussand, Yoan" userId="6c304db6-38ce-44e5-ba9b-3778b08966c2" providerId="ADAL" clId="{48BB3D40-CF1B-BF4C-BC0E-C7576551C5C0}" dt="2021-09-17T20:21:45.987" v="1142" actId="26606"/>
          <ac:spMkLst>
            <pc:docMk/>
            <pc:sldMk cId="3639479579" sldId="258"/>
            <ac:spMk id="84" creationId="{85C987D2-7173-4E3E-8050-66B337EE3B32}"/>
          </ac:spMkLst>
        </pc:spChg>
        <pc:spChg chg="add del">
          <ac:chgData name="Soussand, Yoan" userId="6c304db6-38ce-44e5-ba9b-3778b08966c2" providerId="ADAL" clId="{48BB3D40-CF1B-BF4C-BC0E-C7576551C5C0}" dt="2021-09-17T20:21:45.987" v="1142" actId="26606"/>
          <ac:spMkLst>
            <pc:docMk/>
            <pc:sldMk cId="3639479579" sldId="258"/>
            <ac:spMk id="85" creationId="{C2BE09AA-2EBF-4AE1-A44F-00DE1F46000C}"/>
          </ac:spMkLst>
        </pc:spChg>
        <pc:spChg chg="add del">
          <ac:chgData name="Soussand, Yoan" userId="6c304db6-38ce-44e5-ba9b-3778b08966c2" providerId="ADAL" clId="{48BB3D40-CF1B-BF4C-BC0E-C7576551C5C0}" dt="2021-09-17T20:21:45.987" v="1142" actId="26606"/>
          <ac:spMkLst>
            <pc:docMk/>
            <pc:sldMk cId="3639479579" sldId="258"/>
            <ac:spMk id="86" creationId="{12CBB1B2-298B-4D88-B306-3976FCDF1E48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88" creationId="{D55CD764-972B-4CA5-A885-53E55C63E174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89" creationId="{34165AB3-7006-4430-BCE3-25476BE13322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90" creationId="{181A2240-0A57-4AEB-A34D-1479D19DA6C5}"/>
          </ac:spMkLst>
        </pc:spChg>
        <pc:spChg chg="add del">
          <ac:chgData name="Soussand, Yoan" userId="6c304db6-38ce-44e5-ba9b-3778b08966c2" providerId="ADAL" clId="{48BB3D40-CF1B-BF4C-BC0E-C7576551C5C0}" dt="2021-09-17T20:21:56.849" v="1144" actId="26606"/>
          <ac:spMkLst>
            <pc:docMk/>
            <pc:sldMk cId="3639479579" sldId="258"/>
            <ac:spMk id="106" creationId="{E3E51905-F374-4E1A-97CF-B741584B74D5}"/>
          </ac:spMkLst>
        </pc:spChg>
        <pc:spChg chg="add del">
          <ac:chgData name="Soussand, Yoan" userId="6c304db6-38ce-44e5-ba9b-3778b08966c2" providerId="ADAL" clId="{48BB3D40-CF1B-BF4C-BC0E-C7576551C5C0}" dt="2021-09-17T20:22:21.708" v="1146" actId="26606"/>
          <ac:spMkLst>
            <pc:docMk/>
            <pc:sldMk cId="3639479579" sldId="258"/>
            <ac:spMk id="108" creationId="{959C6B72-F8E6-4281-8F3E-93FC0DC98039}"/>
          </ac:spMkLst>
        </pc:spChg>
        <pc:spChg chg="add del">
          <ac:chgData name="Soussand, Yoan" userId="6c304db6-38ce-44e5-ba9b-3778b08966c2" providerId="ADAL" clId="{48BB3D40-CF1B-BF4C-BC0E-C7576551C5C0}" dt="2021-09-17T20:22:21.708" v="1146" actId="26606"/>
          <ac:spMkLst>
            <pc:docMk/>
            <pc:sldMk cId="3639479579" sldId="258"/>
            <ac:spMk id="109" creationId="{490234EE-E0D8-4805-9227-CCEAC601691F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1" creationId="{25DD7917-DC43-4DB1-8719-34243DFC6FDE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2" creationId="{410C1444-5E64-4361-A98D-1098E1813E6A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3" creationId="{E075BB12-23BA-44A6-ABE6-664ACD6AC2A5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4" creationId="{2BC04747-F6F9-4ED6-BE92-B40598694081}"/>
          </ac:spMkLst>
        </pc:spChg>
        <pc:spChg chg="add">
          <ac:chgData name="Soussand, Yoan" userId="6c304db6-38ce-44e5-ba9b-3778b08966c2" providerId="ADAL" clId="{48BB3D40-CF1B-BF4C-BC0E-C7576551C5C0}" dt="2021-09-17T20:22:21.734" v="1147" actId="26606"/>
          <ac:spMkLst>
            <pc:docMk/>
            <pc:sldMk cId="3639479579" sldId="258"/>
            <ac:spMk id="115" creationId="{0594E94A-8938-4CC4-AC3C-E016837AE2C6}"/>
          </ac:spMkLst>
        </pc:spChg>
        <pc:grpChg chg="add del">
          <ac:chgData name="Soussand, Yoan" userId="6c304db6-38ce-44e5-ba9b-3778b08966c2" providerId="ADAL" clId="{48BB3D40-CF1B-BF4C-BC0E-C7576551C5C0}" dt="2021-09-17T19:41:33.882" v="311" actId="26606"/>
          <ac:grpSpMkLst>
            <pc:docMk/>
            <pc:sldMk cId="3639479579" sldId="258"/>
            <ac:grpSpMk id="22" creationId="{CA83E95F-11F0-4EF3-B911-EC4A265F0826}"/>
          </ac:grpSpMkLst>
        </pc:grpChg>
        <pc:grpChg chg="add del">
          <ac:chgData name="Soussand, Yoan" userId="6c304db6-38ce-44e5-ba9b-3778b08966c2" providerId="ADAL" clId="{48BB3D40-CF1B-BF4C-BC0E-C7576551C5C0}" dt="2021-09-17T19:46:16.053" v="699" actId="26606"/>
          <ac:grpSpMkLst>
            <pc:docMk/>
            <pc:sldMk cId="3639479579" sldId="258"/>
            <ac:grpSpMk id="34" creationId="{12B3290A-D3BF-4B87-B55B-FD9A98B49727}"/>
          </ac:grpSpMkLst>
        </pc:grpChg>
        <pc:grpChg chg="add del">
          <ac:chgData name="Soussand, Yoan" userId="6c304db6-38ce-44e5-ba9b-3778b08966c2" providerId="ADAL" clId="{48BB3D40-CF1B-BF4C-BC0E-C7576551C5C0}" dt="2021-09-17T20:20:56.850" v="1132" actId="26606"/>
          <ac:grpSpMkLst>
            <pc:docMk/>
            <pc:sldMk cId="3639479579" sldId="258"/>
            <ac:grpSpMk id="45" creationId="{73EDDF53-0851-48D4-A466-6FE0DCE91E73}"/>
          </ac:grpSpMkLst>
        </pc:grpChg>
        <pc:grpChg chg="add del">
          <ac:chgData name="Soussand, Yoan" userId="6c304db6-38ce-44e5-ba9b-3778b08966c2" providerId="ADAL" clId="{48BB3D40-CF1B-BF4C-BC0E-C7576551C5C0}" dt="2021-09-17T20:21:22.146" v="1136" actId="26606"/>
          <ac:grpSpMkLst>
            <pc:docMk/>
            <pc:sldMk cId="3639479579" sldId="258"/>
            <ac:grpSpMk id="55" creationId="{E6D1BD02-8DF6-4A41-975D-81E0BA488641}"/>
          </ac:grpSpMkLst>
        </pc:grpChg>
        <pc:grpChg chg="add del">
          <ac:chgData name="Soussand, Yoan" userId="6c304db6-38ce-44e5-ba9b-3778b08966c2" providerId="ADAL" clId="{48BB3D40-CF1B-BF4C-BC0E-C7576551C5C0}" dt="2021-09-17T20:21:56.849" v="1144" actId="26606"/>
          <ac:grpSpMkLst>
            <pc:docMk/>
            <pc:sldMk cId="3639479579" sldId="258"/>
            <ac:grpSpMk id="91" creationId="{B7A6E4B4-A95D-4C47-8746-4A31290B8D61}"/>
          </ac:grpSpMkLst>
        </pc:grpChg>
        <pc:picChg chg="add del mod ord">
          <ac:chgData name="Soussand, Yoan" userId="6c304db6-38ce-44e5-ba9b-3778b08966c2" providerId="ADAL" clId="{48BB3D40-CF1B-BF4C-BC0E-C7576551C5C0}" dt="2021-09-17T19:33:14.205" v="272" actId="478"/>
          <ac:picMkLst>
            <pc:docMk/>
            <pc:sldMk cId="3639479579" sldId="258"/>
            <ac:picMk id="5" creationId="{4F30AB72-E55F-4B45-82CE-71874091B072}"/>
          </ac:picMkLst>
        </pc:picChg>
        <pc:picChg chg="add del mod">
          <ac:chgData name="Soussand, Yoan" userId="6c304db6-38ce-44e5-ba9b-3778b08966c2" providerId="ADAL" clId="{48BB3D40-CF1B-BF4C-BC0E-C7576551C5C0}" dt="2021-09-17T19:33:21.628" v="274" actId="478"/>
          <ac:picMkLst>
            <pc:docMk/>
            <pc:sldMk cId="3639479579" sldId="258"/>
            <ac:picMk id="7" creationId="{D7FE44F8-8321-E94F-BDEC-C0102871F5BC}"/>
          </ac:picMkLst>
        </pc:picChg>
        <pc:picChg chg="add mod ord">
          <ac:chgData name="Soussand, Yoan" userId="6c304db6-38ce-44e5-ba9b-3778b08966c2" providerId="ADAL" clId="{48BB3D40-CF1B-BF4C-BC0E-C7576551C5C0}" dt="2021-09-17T20:23:19.571" v="1158" actId="1076"/>
          <ac:picMkLst>
            <pc:docMk/>
            <pc:sldMk cId="3639479579" sldId="258"/>
            <ac:picMk id="11" creationId="{5EDE0F97-623D-9441-A928-3ED4BBB2D6CC}"/>
          </ac:picMkLst>
        </pc:picChg>
        <pc:picChg chg="add mod ord">
          <ac:chgData name="Soussand, Yoan" userId="6c304db6-38ce-44e5-ba9b-3778b08966c2" providerId="ADAL" clId="{48BB3D40-CF1B-BF4C-BC0E-C7576551C5C0}" dt="2021-09-17T20:23:19.571" v="1158" actId="1076"/>
          <ac:picMkLst>
            <pc:docMk/>
            <pc:sldMk cId="3639479579" sldId="258"/>
            <ac:picMk id="13" creationId="{3A28E69C-DA0C-984D-8D17-D272A4EF5B04}"/>
          </ac:picMkLst>
        </pc:picChg>
        <pc:picChg chg="add mod ord">
          <ac:chgData name="Soussand, Yoan" userId="6c304db6-38ce-44e5-ba9b-3778b08966c2" providerId="ADAL" clId="{48BB3D40-CF1B-BF4C-BC0E-C7576551C5C0}" dt="2021-09-17T20:23:19.571" v="1158" actId="1076"/>
          <ac:picMkLst>
            <pc:docMk/>
            <pc:sldMk cId="3639479579" sldId="258"/>
            <ac:picMk id="15" creationId="{D00BEA77-273F-F04F-B714-F1A4AAEE2958}"/>
          </ac:picMkLst>
        </pc:picChg>
        <pc:picChg chg="add del mod">
          <ac:chgData name="Soussand, Yoan" userId="6c304db6-38ce-44e5-ba9b-3778b08966c2" providerId="ADAL" clId="{48BB3D40-CF1B-BF4C-BC0E-C7576551C5C0}" dt="2021-09-17T19:57:15.996" v="835" actId="478"/>
          <ac:picMkLst>
            <pc:docMk/>
            <pc:sldMk cId="3639479579" sldId="258"/>
            <ac:picMk id="18" creationId="{25CA6202-1902-C140-BBEA-46BB40C9550C}"/>
          </ac:picMkLst>
        </pc:picChg>
        <pc:cxnChg chg="add del">
          <ac:chgData name="Soussand, Yoan" userId="6c304db6-38ce-44e5-ba9b-3778b08966c2" providerId="ADAL" clId="{48BB3D40-CF1B-BF4C-BC0E-C7576551C5C0}" dt="2021-09-17T20:11:52.419" v="1052"/>
          <ac:cxnSpMkLst>
            <pc:docMk/>
            <pc:sldMk cId="3639479579" sldId="258"/>
            <ac:cxnSpMk id="46" creationId="{17341211-05E5-4FDD-98B1-F551CD0EAE1C}"/>
          </ac:cxnSpMkLst>
        </pc:cxnChg>
      </pc:sldChg>
      <pc:sldChg chg="addSp delSp modSp new mod setBg addAnim delAnim modAnim setClrOvrMap delDesignElem">
        <pc:chgData name="Soussand, Yoan" userId="6c304db6-38ce-44e5-ba9b-3778b08966c2" providerId="ADAL" clId="{48BB3D40-CF1B-BF4C-BC0E-C7576551C5C0}" dt="2021-09-18T11:29:56.742" v="1431"/>
        <pc:sldMkLst>
          <pc:docMk/>
          <pc:sldMk cId="1865342885" sldId="259"/>
        </pc:sldMkLst>
        <pc:spChg chg="del mod ord">
          <ac:chgData name="Soussand, Yoan" userId="6c304db6-38ce-44e5-ba9b-3778b08966c2" providerId="ADAL" clId="{48BB3D40-CF1B-BF4C-BC0E-C7576551C5C0}" dt="2021-09-17T20:26:32.580" v="1179" actId="21"/>
          <ac:spMkLst>
            <pc:docMk/>
            <pc:sldMk cId="1865342885" sldId="259"/>
            <ac:spMk id="2" creationId="{02C6A40B-D6CC-5645-8A2E-8FECBBB21226}"/>
          </ac:spMkLst>
        </pc:spChg>
        <pc:spChg chg="del">
          <ac:chgData name="Soussand, Yoan" userId="6c304db6-38ce-44e5-ba9b-3778b08966c2" providerId="ADAL" clId="{48BB3D40-CF1B-BF4C-BC0E-C7576551C5C0}" dt="2021-09-17T20:03:58.997" v="944"/>
          <ac:spMkLst>
            <pc:docMk/>
            <pc:sldMk cId="1865342885" sldId="259"/>
            <ac:spMk id="3" creationId="{0FC4379F-21F0-6A45-B5DB-1EC856A87A23}"/>
          </ac:spMkLst>
        </pc:spChg>
        <pc:spChg chg="add del">
          <ac:chgData name="Soussand, Yoan" userId="6c304db6-38ce-44e5-ba9b-3778b08966c2" providerId="ADAL" clId="{48BB3D40-CF1B-BF4C-BC0E-C7576551C5C0}" dt="2021-09-17T20:12:01.115" v="1059"/>
          <ac:spMkLst>
            <pc:docMk/>
            <pc:sldMk cId="1865342885" sldId="259"/>
            <ac:spMk id="7" creationId="{3F47E20B-1205-4238-A82B-90EF577F32D8}"/>
          </ac:spMkLst>
        </pc:spChg>
        <pc:spChg chg="add del">
          <ac:chgData name="Soussand, Yoan" userId="6c304db6-38ce-44e5-ba9b-3778b08966c2" providerId="ADAL" clId="{48BB3D40-CF1B-BF4C-BC0E-C7576551C5C0}" dt="2021-09-17T20:12:01.115" v="1059"/>
          <ac:spMkLst>
            <pc:docMk/>
            <pc:sldMk cId="1865342885" sldId="259"/>
            <ac:spMk id="8" creationId="{D13567AC-EB9A-47A9-B6EC-B5BDB73B113C}"/>
          </ac:spMkLst>
        </pc:spChg>
        <pc:spChg chg="add del">
          <ac:chgData name="Soussand, Yoan" userId="6c304db6-38ce-44e5-ba9b-3778b08966c2" providerId="ADAL" clId="{48BB3D40-CF1B-BF4C-BC0E-C7576551C5C0}" dt="2021-09-17T20:06:38.214" v="1002" actId="478"/>
          <ac:spMkLst>
            <pc:docMk/>
            <pc:sldMk cId="1865342885" sldId="259"/>
            <ac:spMk id="9" creationId="{31B20C40-3D05-4F0F-834B-89338D2934DC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0" creationId="{A8384FB5-9ADC-4DDC-881B-597D56F5B15D}"/>
          </ac:spMkLst>
        </pc:spChg>
        <pc:spChg chg="add del">
          <ac:chgData name="Soussand, Yoan" userId="6c304db6-38ce-44e5-ba9b-3778b08966c2" providerId="ADAL" clId="{48BB3D40-CF1B-BF4C-BC0E-C7576551C5C0}" dt="2021-09-17T20:12:37.632" v="1069" actId="26606"/>
          <ac:spMkLst>
            <pc:docMk/>
            <pc:sldMk cId="1865342885" sldId="259"/>
            <ac:spMk id="11" creationId="{16C5FA50-8D52-4617-AF91-5C7B1C8352F1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2" creationId="{91E5A9A7-95C6-4F4F-B00E-C82E07FE62EF}"/>
          </ac:spMkLst>
        </pc:spChg>
        <pc:spChg chg="add del">
          <ac:chgData name="Soussand, Yoan" userId="6c304db6-38ce-44e5-ba9b-3778b08966c2" providerId="ADAL" clId="{48BB3D40-CF1B-BF4C-BC0E-C7576551C5C0}" dt="2021-09-17T20:12:37.632" v="1069" actId="26606"/>
          <ac:spMkLst>
            <pc:docMk/>
            <pc:sldMk cId="1865342885" sldId="259"/>
            <ac:spMk id="13" creationId="{E223798C-12AD-4B0C-A50C-D676347D67CF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4" creationId="{D07DD2DE-F619-49DD-B5E7-03A290FF4ED1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6" creationId="{85149191-5F60-4A28-AAFF-039F96B0F3EC}"/>
          </ac:spMkLst>
        </pc:spChg>
        <pc:spChg chg="add del">
          <ac:chgData name="Soussand, Yoan" userId="6c304db6-38ce-44e5-ba9b-3778b08966c2" providerId="ADAL" clId="{48BB3D40-CF1B-BF4C-BC0E-C7576551C5C0}" dt="2021-09-17T20:14:11.678" v="1085" actId="26606"/>
          <ac:spMkLst>
            <pc:docMk/>
            <pc:sldMk cId="1865342885" sldId="259"/>
            <ac:spMk id="17" creationId="{3B47FC9C-2ED3-4100-A4EF-E8CDFEE106C9}"/>
          </ac:spMkLst>
        </pc:spChg>
        <pc:spChg chg="add del">
          <ac:chgData name="Soussand, Yoan" userId="6c304db6-38ce-44e5-ba9b-3778b08966c2" providerId="ADAL" clId="{48BB3D40-CF1B-BF4C-BC0E-C7576551C5C0}" dt="2021-09-17T20:06:30.070" v="1000" actId="26606"/>
          <ac:spMkLst>
            <pc:docMk/>
            <pc:sldMk cId="1865342885" sldId="259"/>
            <ac:spMk id="18" creationId="{F8260ED5-17F7-4158-B241-D51DD4CF1B7E}"/>
          </ac:spMkLst>
        </pc:spChg>
        <pc:spChg chg="add del">
          <ac:chgData name="Soussand, Yoan" userId="6c304db6-38ce-44e5-ba9b-3778b08966c2" providerId="ADAL" clId="{48BB3D40-CF1B-BF4C-BC0E-C7576551C5C0}" dt="2021-09-17T20:09:13.005" v="1030" actId="26606"/>
          <ac:spMkLst>
            <pc:docMk/>
            <pc:sldMk cId="1865342885" sldId="259"/>
            <ac:spMk id="20" creationId="{ED888B23-07FA-482A-96DF-47E31AF1A603}"/>
          </ac:spMkLst>
        </pc:spChg>
        <pc:spChg chg="add del">
          <ac:chgData name="Soussand, Yoan" userId="6c304db6-38ce-44e5-ba9b-3778b08966c2" providerId="ADAL" clId="{48BB3D40-CF1B-BF4C-BC0E-C7576551C5C0}" dt="2021-09-17T20:09:13.005" v="1030" actId="26606"/>
          <ac:spMkLst>
            <pc:docMk/>
            <pc:sldMk cId="1865342885" sldId="259"/>
            <ac:spMk id="21" creationId="{5C8908E2-EE49-44D2-9428-A28D2312A8D5}"/>
          </ac:spMkLst>
        </pc:spChg>
        <pc:spChg chg="add del">
          <ac:chgData name="Soussand, Yoan" userId="6c304db6-38ce-44e5-ba9b-3778b08966c2" providerId="ADAL" clId="{48BB3D40-CF1B-BF4C-BC0E-C7576551C5C0}" dt="2021-09-17T20:13:52.509" v="1080" actId="26606"/>
          <ac:spMkLst>
            <pc:docMk/>
            <pc:sldMk cId="1865342885" sldId="259"/>
            <ac:spMk id="23" creationId="{0E91F5CA-B392-444C-88E3-BF5BAAEBDEB0}"/>
          </ac:spMkLst>
        </pc:spChg>
        <pc:spChg chg="add del">
          <ac:chgData name="Soussand, Yoan" userId="6c304db6-38ce-44e5-ba9b-3778b08966c2" providerId="ADAL" clId="{48BB3D40-CF1B-BF4C-BC0E-C7576551C5C0}" dt="2021-09-17T20:09:13.005" v="1030" actId="26606"/>
          <ac:spMkLst>
            <pc:docMk/>
            <pc:sldMk cId="1865342885" sldId="259"/>
            <ac:spMk id="24" creationId="{4FEFA667-DE58-4745-9E9D-C6E61CB06A03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25" creationId="{A8384FB5-9ADC-4DDC-881B-597D56F5B15D}"/>
          </ac:spMkLst>
        </pc:spChg>
        <pc:spChg chg="add del">
          <ac:chgData name="Soussand, Yoan" userId="6c304db6-38ce-44e5-ba9b-3778b08966c2" providerId="ADAL" clId="{48BB3D40-CF1B-BF4C-BC0E-C7576551C5C0}" dt="2021-09-17T20:13:52.509" v="1080" actId="26606"/>
          <ac:spMkLst>
            <pc:docMk/>
            <pc:sldMk cId="1865342885" sldId="259"/>
            <ac:spMk id="26" creationId="{DFCA2118-59A2-4310-A4B2-F2CBA821E842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27" creationId="{1199E1B1-A8C0-4FE8-A5A8-1CB41D69F857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28" creationId="{04357C93-F0CB-4A1C-8F77-4E9063789819}"/>
          </ac:spMkLst>
        </pc:spChg>
        <pc:spChg chg="add del">
          <ac:chgData name="Soussand, Yoan" userId="6c304db6-38ce-44e5-ba9b-3778b08966c2" providerId="ADAL" clId="{48BB3D40-CF1B-BF4C-BC0E-C7576551C5C0}" dt="2021-09-17T20:07:15.136" v="1004" actId="26606"/>
          <ac:spMkLst>
            <pc:docMk/>
            <pc:sldMk cId="1865342885" sldId="259"/>
            <ac:spMk id="29" creationId="{D4771268-CB57-404A-9271-370EB28F6090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30" creationId="{90F533E9-6690-41A8-A372-4C6C622D028D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1" creationId="{F7F3A0AA-35E5-4085-942B-737839030604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2" creationId="{F0A604E4-7307-451C-93BE-F1F7E1BF3BF8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3" creationId="{402F5C38-C747-4173-ABBF-656E39E82130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34" creationId="{BA79A7CF-01AF-4178-9369-94E0C90EB046}"/>
          </ac:spMkLst>
        </pc:spChg>
        <pc:spChg chg="add del">
          <ac:chgData name="Soussand, Yoan" userId="6c304db6-38ce-44e5-ba9b-3778b08966c2" providerId="ADAL" clId="{48BB3D40-CF1B-BF4C-BC0E-C7576551C5C0}" dt="2021-09-17T20:07:32.154" v="1006" actId="26606"/>
          <ac:spMkLst>
            <pc:docMk/>
            <pc:sldMk cId="1865342885" sldId="259"/>
            <ac:spMk id="35" creationId="{E37EECFC-A684-4391-AE85-4CDAF5565F61}"/>
          </ac:spMkLst>
        </pc:spChg>
        <pc:spChg chg="add del">
          <ac:chgData name="Soussand, Yoan" userId="6c304db6-38ce-44e5-ba9b-3778b08966c2" providerId="ADAL" clId="{48BB3D40-CF1B-BF4C-BC0E-C7576551C5C0}" dt="2021-09-17T20:14:04.433" v="1082" actId="26606"/>
          <ac:spMkLst>
            <pc:docMk/>
            <pc:sldMk cId="1865342885" sldId="259"/>
            <ac:spMk id="36" creationId="{99413ED5-9ED4-4772-BCE4-2BCAE6B12E35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37" creationId="{599C8C75-BFDF-44E7-A028-EEB5EDD58817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38" creationId="{24747089-0322-4B03-B224-817DD4C8B708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39" creationId="{FFD685C2-1A84-41DE-BFA0-0A068F83D2D2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40" creationId="{7228512D-3055-4911-A4D1-4A084C9C4201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41" creationId="{3C98C7BF-70D9-4D19-BD2D-D808991FDF60}"/>
          </ac:spMkLst>
        </pc:spChg>
        <pc:spChg chg="add del">
          <ac:chgData name="Soussand, Yoan" userId="6c304db6-38ce-44e5-ba9b-3778b08966c2" providerId="ADAL" clId="{48BB3D40-CF1B-BF4C-BC0E-C7576551C5C0}" dt="2021-09-17T20:07:44.019" v="1008" actId="26606"/>
          <ac:spMkLst>
            <pc:docMk/>
            <pc:sldMk cId="1865342885" sldId="259"/>
            <ac:spMk id="42" creationId="{B497CCB5-5FC2-473C-AFCC-2430CEF1DF71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43" creationId="{89AFE9DD-0792-4B98-B4EB-97ACA17E6AA8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4" creationId="{8D0D6D3E-D7F9-4591-9CA9-DDF4DB1F73DA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5" creationId="{C4C9F2B0-1044-46EB-8AEB-C3BFFDE6C2CC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6" creationId="{D28B54C3-B57B-472A-B96E-1FCB67093DC2}"/>
          </ac:spMkLst>
        </pc:spChg>
        <pc:spChg chg="add del">
          <ac:chgData name="Soussand, Yoan" userId="6c304db6-38ce-44e5-ba9b-3778b08966c2" providerId="ADAL" clId="{48BB3D40-CF1B-BF4C-BC0E-C7576551C5C0}" dt="2021-09-17T20:07:58.557" v="1011" actId="26606"/>
          <ac:spMkLst>
            <pc:docMk/>
            <pc:sldMk cId="1865342885" sldId="259"/>
            <ac:spMk id="47" creationId="{7DB3C429-F8DA-49B9-AF84-21996FCF78B5}"/>
          </ac:spMkLst>
        </pc:spChg>
        <pc:spChg chg="add del">
          <ac:chgData name="Soussand, Yoan" userId="6c304db6-38ce-44e5-ba9b-3778b08966c2" providerId="ADAL" clId="{48BB3D40-CF1B-BF4C-BC0E-C7576551C5C0}" dt="2021-09-17T20:14:11.660" v="1084" actId="26606"/>
          <ac:spMkLst>
            <pc:docMk/>
            <pc:sldMk cId="1865342885" sldId="259"/>
            <ac:spMk id="48" creationId="{7DA3C418-758E-4180-A5D0-8655D6804587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49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50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51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08:15.549" v="1014" actId="26606"/>
          <ac:spMkLst>
            <pc:docMk/>
            <pc:sldMk cId="1865342885" sldId="259"/>
            <ac:spMk id="52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3" creationId="{DD6138DB-057B-45F7-A5F4-E7BFDA20D02C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4" creationId="{07322A9E-F1EC-405E-8971-BA906EFFCCB8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5" creationId="{79A54AB1-B64F-4843-BFAB-81CB74E66B65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6" creationId="{A5704422-1118-4FD1-95AD-29A064EB80D9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7" creationId="{A88B2AAA-B805-498E-A9E6-98B885855498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8" creationId="{9B8051E0-19D7-43E1-BFD9-E6DBFEB3A3F1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59" creationId="{4EDB2B02-86A2-46F5-A4BE-B7D9B10411D6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0" creationId="{43954639-FB5D-41F4-9560-6F6DFE778425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1" creationId="{E898931C-0323-41FA-A036-20F818B1FF81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2" creationId="{3981F5C4-9AE1-404E-AF44-A4E6DB374F9D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3" creationId="{763C1781-8726-4FAC-8C45-FF40376BE409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4" creationId="{301491B5-56C7-43DC-A3D9-861EECCA056A}"/>
          </ac:spMkLst>
        </pc:spChg>
        <pc:spChg chg="add del">
          <ac:chgData name="Soussand, Yoan" userId="6c304db6-38ce-44e5-ba9b-3778b08966c2" providerId="ADAL" clId="{48BB3D40-CF1B-BF4C-BC0E-C7576551C5C0}" dt="2021-09-17T20:08:22.146" v="1017" actId="26606"/>
          <ac:spMkLst>
            <pc:docMk/>
            <pc:sldMk cId="1865342885" sldId="259"/>
            <ac:spMk id="65" creationId="{237E2353-22DF-46E0-A200-FB30F8F394E2}"/>
          </ac:spMkLst>
        </pc:spChg>
        <pc:spChg chg="add del">
          <ac:chgData name="Soussand, Yoan" userId="6c304db6-38ce-44e5-ba9b-3778b08966c2" providerId="ADAL" clId="{48BB3D40-CF1B-BF4C-BC0E-C7576551C5C0}" dt="2021-09-17T20:14:11.660" v="1084" actId="26606"/>
          <ac:spMkLst>
            <pc:docMk/>
            <pc:sldMk cId="1865342885" sldId="259"/>
            <ac:spMk id="66" creationId="{28C8EF06-5EC3-4883-AFAF-D74FF46550FB}"/>
          </ac:spMkLst>
        </pc:spChg>
        <pc:spChg chg="add del">
          <ac:chgData name="Soussand, Yoan" userId="6c304db6-38ce-44e5-ba9b-3778b08966c2" providerId="ADAL" clId="{48BB3D40-CF1B-BF4C-BC0E-C7576551C5C0}" dt="2021-09-17T20:08:24.945" v="1019" actId="26606"/>
          <ac:spMkLst>
            <pc:docMk/>
            <pc:sldMk cId="1865342885" sldId="259"/>
            <ac:spMk id="67" creationId="{8537B233-9CDD-4A90-AABB-A8963DEE4FBC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69" creationId="{BA79A7CF-01AF-4178-9369-94E0C90EB046}"/>
          </ac:spMkLst>
        </pc:spChg>
        <pc:spChg chg="add del">
          <ac:chgData name="Soussand, Yoan" userId="6c304db6-38ce-44e5-ba9b-3778b08966c2" providerId="ADAL" clId="{48BB3D40-CF1B-BF4C-BC0E-C7576551C5C0}" dt="2021-09-17T20:08:45.960" v="1021" actId="26606"/>
          <ac:spMkLst>
            <pc:docMk/>
            <pc:sldMk cId="1865342885" sldId="259"/>
            <ac:spMk id="70" creationId="{53F29798-D584-4792-9B62-3F5F5C36D619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71" creationId="{99413ED5-9ED4-4772-BCE4-2BCAE6B12E35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2" creationId="{24747089-0322-4B03-B224-817DD4C8B708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3" creationId="{7228512D-3055-4911-A4D1-4A084C9C4201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4" creationId="{3C98C7BF-70D9-4D19-BD2D-D808991FDF60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5" creationId="{B497CCB5-5FC2-473C-AFCC-2430CEF1DF71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6" creationId="{599C8C75-BFDF-44E7-A028-EEB5EDD58817}"/>
          </ac:spMkLst>
        </pc:spChg>
        <pc:spChg chg="add del">
          <ac:chgData name="Soussand, Yoan" userId="6c304db6-38ce-44e5-ba9b-3778b08966c2" providerId="ADAL" clId="{48BB3D40-CF1B-BF4C-BC0E-C7576551C5C0}" dt="2021-09-17T20:09:00.501" v="1023" actId="26606"/>
          <ac:spMkLst>
            <pc:docMk/>
            <pc:sldMk cId="1865342885" sldId="259"/>
            <ac:spMk id="77" creationId="{FFD685C2-1A84-41DE-BFA0-0A068F83D2D2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78" creationId="{04357C93-F0CB-4A1C-8F77-4E9063789819}"/>
          </ac:spMkLst>
        </pc:spChg>
        <pc:spChg chg="add del">
          <ac:chgData name="Soussand, Yoan" userId="6c304db6-38ce-44e5-ba9b-3778b08966c2" providerId="ADAL" clId="{48BB3D40-CF1B-BF4C-BC0E-C7576551C5C0}" dt="2021-09-17T20:09:02.706" v="1025" actId="26606"/>
          <ac:spMkLst>
            <pc:docMk/>
            <pc:sldMk cId="1865342885" sldId="259"/>
            <ac:spMk id="79" creationId="{3B47FC9C-2ED3-4100-A4EF-E8CDFEE106C9}"/>
          </ac:spMkLst>
        </pc:spChg>
        <pc:spChg chg="add del">
          <ac:chgData name="Soussand, Yoan" userId="6c304db6-38ce-44e5-ba9b-3778b08966c2" providerId="ADAL" clId="{48BB3D40-CF1B-BF4C-BC0E-C7576551C5C0}" dt="2021-09-17T20:14:49.376" v="1094" actId="26606"/>
          <ac:spMkLst>
            <pc:docMk/>
            <pc:sldMk cId="1865342885" sldId="259"/>
            <ac:spMk id="80" creationId="{90F533E9-6690-41A8-A372-4C6C622D028D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1" creationId="{BA79A7CF-01AF-4178-9369-94E0C90EB046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2" creationId="{99413ED5-9ED4-4772-BCE4-2BCAE6B12E35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3" creationId="{04357C93-F0CB-4A1C-8F77-4E9063789819}"/>
          </ac:spMkLst>
        </pc:spChg>
        <pc:spChg chg="add del">
          <ac:chgData name="Soussand, Yoan" userId="6c304db6-38ce-44e5-ba9b-3778b08966c2" providerId="ADAL" clId="{48BB3D40-CF1B-BF4C-BC0E-C7576551C5C0}" dt="2021-09-17T20:09:10.899" v="1027" actId="26606"/>
          <ac:spMkLst>
            <pc:docMk/>
            <pc:sldMk cId="1865342885" sldId="259"/>
            <ac:spMk id="84" creationId="{90F533E9-6690-41A8-A372-4C6C622D028D}"/>
          </ac:spMkLst>
        </pc:spChg>
        <pc:spChg chg="add del">
          <ac:chgData name="Soussand, Yoan" userId="6c304db6-38ce-44e5-ba9b-3778b08966c2" providerId="ADAL" clId="{48BB3D40-CF1B-BF4C-BC0E-C7576551C5C0}" dt="2021-09-17T20:16:07.021" v="1100"/>
          <ac:spMkLst>
            <pc:docMk/>
            <pc:sldMk cId="1865342885" sldId="259"/>
            <ac:spMk id="85" creationId="{D12DDE76-C203-4047-9998-63900085B5E8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6" creationId="{F0A604E4-7307-451C-93BE-F1F7E1BF3BF8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7" creationId="{F7F3A0AA-35E5-4085-942B-737839030604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8" creationId="{402F5C38-C747-4173-ABBF-656E39E82130}"/>
          </ac:spMkLst>
        </pc:spChg>
        <pc:spChg chg="add del">
          <ac:chgData name="Soussand, Yoan" userId="6c304db6-38ce-44e5-ba9b-3778b08966c2" providerId="ADAL" clId="{48BB3D40-CF1B-BF4C-BC0E-C7576551C5C0}" dt="2021-09-17T20:09:12.950" v="1029" actId="26606"/>
          <ac:spMkLst>
            <pc:docMk/>
            <pc:sldMk cId="1865342885" sldId="259"/>
            <ac:spMk id="89" creationId="{E37EECFC-A684-4391-AE85-4CDAF5565F61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90" creationId="{84A8DE83-DE75-4B41-9DB4-A7EC0B0DEC0B}"/>
          </ac:spMkLst>
        </pc:spChg>
        <pc:spChg chg="add del">
          <ac:chgData name="Soussand, Yoan" userId="6c304db6-38ce-44e5-ba9b-3778b08966c2" providerId="ADAL" clId="{48BB3D40-CF1B-BF4C-BC0E-C7576551C5C0}" dt="2021-09-17T20:09:30.306" v="1033" actId="26606"/>
          <ac:spMkLst>
            <pc:docMk/>
            <pc:sldMk cId="1865342885" sldId="259"/>
            <ac:spMk id="91" creationId="{27427488-068E-4B55-AC8D-CD070B8CD46D}"/>
          </ac:spMkLst>
        </pc:spChg>
        <pc:spChg chg="add del">
          <ac:chgData name="Soussand, Yoan" userId="6c304db6-38ce-44e5-ba9b-3778b08966c2" providerId="ADAL" clId="{48BB3D40-CF1B-BF4C-BC0E-C7576551C5C0}" dt="2021-09-17T20:24:30.236" v="1169" actId="26606"/>
          <ac:spMkLst>
            <pc:docMk/>
            <pc:sldMk cId="1865342885" sldId="259"/>
            <ac:spMk id="93" creationId="{A7009A0A-BEF5-4EAC-AF15-E4F9F002E239}"/>
          </ac:spMkLst>
        </pc:spChg>
        <pc:spChg chg="add del">
          <ac:chgData name="Soussand, Yoan" userId="6c304db6-38ce-44e5-ba9b-3778b08966c2" providerId="ADAL" clId="{48BB3D40-CF1B-BF4C-BC0E-C7576551C5C0}" dt="2021-09-17T20:09:30.306" v="1033" actId="26606"/>
          <ac:spMkLst>
            <pc:docMk/>
            <pc:sldMk cId="1865342885" sldId="259"/>
            <ac:spMk id="95" creationId="{44D26783-C1CA-4BE1-9D40-3EA516AE3E0E}"/>
          </ac:spMkLst>
        </pc:spChg>
        <pc:spChg chg="add del">
          <ac:chgData name="Soussand, Yoan" userId="6c304db6-38ce-44e5-ba9b-3778b08966c2" providerId="ADAL" clId="{48BB3D40-CF1B-BF4C-BC0E-C7576551C5C0}" dt="2021-09-17T20:09:30.306" v="1033" actId="26606"/>
          <ac:spMkLst>
            <pc:docMk/>
            <pc:sldMk cId="1865342885" sldId="259"/>
            <ac:spMk id="96" creationId="{A20AF199-99C2-4569-9CAF-24514AE5E82A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97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98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99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24:35.058" v="1171" actId="26606"/>
          <ac:spMkLst>
            <pc:docMk/>
            <pc:sldMk cId="1865342885" sldId="259"/>
            <ac:spMk id="100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1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25:01.032" v="1173" actId="26606"/>
          <ac:spMkLst>
            <pc:docMk/>
            <pc:sldMk cId="1865342885" sldId="259"/>
            <ac:spMk id="102" creationId="{6753252F-4873-4F63-801D-CC719279A7D5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3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25:01.032" v="1173" actId="26606"/>
          <ac:spMkLst>
            <pc:docMk/>
            <pc:sldMk cId="1865342885" sldId="259"/>
            <ac:spMk id="104" creationId="{047C8CCB-F95D-4249-92DD-651249D3535A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5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06" creationId="{379C0369-A022-4605-B2F4-7773B74CCC12}"/>
          </ac:spMkLst>
        </pc:spChg>
        <pc:spChg chg="add del">
          <ac:chgData name="Soussand, Yoan" userId="6c304db6-38ce-44e5-ba9b-3778b08966c2" providerId="ADAL" clId="{48BB3D40-CF1B-BF4C-BC0E-C7576551C5C0}" dt="2021-09-17T20:11:46.045" v="1047" actId="26606"/>
          <ac:spMkLst>
            <pc:docMk/>
            <pc:sldMk cId="1865342885" sldId="259"/>
            <ac:spMk id="107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08" creationId="{FFFD28B7-CC22-4615-B487-71F011040163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09" creationId="{712E4DE6-A2E5-4786-B1B9-795E13D1294D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10" creationId="{176DEB1C-09CA-478A-AEEF-963E89897314}"/>
          </ac:spMkLst>
        </pc:spChg>
        <pc:spChg chg="add del">
          <ac:chgData name="Soussand, Yoan" userId="6c304db6-38ce-44e5-ba9b-3778b08966c2" providerId="ADAL" clId="{48BB3D40-CF1B-BF4C-BC0E-C7576551C5C0}" dt="2021-09-17T20:26:01.443" v="1178" actId="26606"/>
          <ac:spMkLst>
            <pc:docMk/>
            <pc:sldMk cId="1865342885" sldId="259"/>
            <ac:spMk id="111" creationId="{28861D55-9A89-4552-8E10-2201E1991DB4}"/>
          </ac:spMkLst>
        </pc:spChg>
        <pc:spChg chg="add del">
          <ac:chgData name="Soussand, Yoan" userId="6c304db6-38ce-44e5-ba9b-3778b08966c2" providerId="ADAL" clId="{48BB3D40-CF1B-BF4C-BC0E-C7576551C5C0}" dt="2021-09-17T20:10:49.650" v="1036" actId="26606"/>
          <ac:spMkLst>
            <pc:docMk/>
            <pc:sldMk cId="1865342885" sldId="259"/>
            <ac:spMk id="112" creationId="{7DA3C418-758E-4180-A5D0-8655D6804587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13" creationId="{826B4A43-2A34-4B22-882C-D7552FA9C7DB}"/>
          </ac:spMkLst>
        </pc:spChg>
        <pc:spChg chg="add del">
          <ac:chgData name="Soussand, Yoan" userId="6c304db6-38ce-44e5-ba9b-3778b08966c2" providerId="ADAL" clId="{48BB3D40-CF1B-BF4C-BC0E-C7576551C5C0}" dt="2021-09-17T20:10:49.650" v="1036" actId="26606"/>
          <ac:spMkLst>
            <pc:docMk/>
            <pc:sldMk cId="1865342885" sldId="259"/>
            <ac:spMk id="114" creationId="{28C8EF06-5EC3-4883-AFAF-D74FF46550FB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15" creationId="{A5271697-90F1-4A23-8EF2-0179F2EAFACB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17" creationId="{D9F5512A-48E1-4C07-B75E-3CCC517B6804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18" creationId="{5E81CCFB-7BEF-4186-86FB-D09450B4D02D}"/>
          </ac:spMkLst>
        </pc:spChg>
        <pc:spChg chg="add del">
          <ac:chgData name="Soussand, Yoan" userId="6c304db6-38ce-44e5-ba9b-3778b08966c2" providerId="ADAL" clId="{48BB3D40-CF1B-BF4C-BC0E-C7576551C5C0}" dt="2021-09-17T20:11:00.361" v="1038" actId="26606"/>
          <ac:spMkLst>
            <pc:docMk/>
            <pc:sldMk cId="1865342885" sldId="259"/>
            <ac:spMk id="119" creationId="{1825AC39-5F85-4CAA-8A81-A1287086B2B6}"/>
          </ac:spMkLst>
        </pc:spChg>
        <pc:spChg chg="add del">
          <ac:chgData name="Soussand, Yoan" userId="6c304db6-38ce-44e5-ba9b-3778b08966c2" providerId="ADAL" clId="{48BB3D40-CF1B-BF4C-BC0E-C7576551C5C0}" dt="2021-09-17T20:11:00.361" v="1038" actId="26606"/>
          <ac:spMkLst>
            <pc:docMk/>
            <pc:sldMk cId="1865342885" sldId="259"/>
            <ac:spMk id="120" creationId="{465EB4C2-5647-453F-B661-B28146057616}"/>
          </ac:spMkLst>
        </pc:spChg>
        <pc:spChg chg="add del">
          <ac:chgData name="Soussand, Yoan" userId="6c304db6-38ce-44e5-ba9b-3778b08966c2" providerId="ADAL" clId="{48BB3D40-CF1B-BF4C-BC0E-C7576551C5C0}" dt="2021-09-17T20:26:01.421" v="1177" actId="26606"/>
          <ac:spMkLst>
            <pc:docMk/>
            <pc:sldMk cId="1865342885" sldId="259"/>
            <ac:spMk id="121" creationId="{B429BAE5-B200-4FC0-BBC1-8D7C57D1D9F4}"/>
          </ac:spMkLst>
        </pc:spChg>
        <pc:spChg chg="add del">
          <ac:chgData name="Soussand, Yoan" userId="6c304db6-38ce-44e5-ba9b-3778b08966c2" providerId="ADAL" clId="{48BB3D40-CF1B-BF4C-BC0E-C7576551C5C0}" dt="2021-09-17T20:11:02.305" v="1040" actId="26606"/>
          <ac:spMkLst>
            <pc:docMk/>
            <pc:sldMk cId="1865342885" sldId="259"/>
            <ac:spMk id="122" creationId="{C475749F-F487-4EFB-ABC7-C1359590EB76}"/>
          </ac:spMkLst>
        </pc:spChg>
        <pc:spChg chg="add del">
          <ac:chgData name="Soussand, Yoan" userId="6c304db6-38ce-44e5-ba9b-3778b08966c2" providerId="ADAL" clId="{48BB3D40-CF1B-BF4C-BC0E-C7576551C5C0}" dt="2021-09-17T20:11:39.627" v="1042" actId="26606"/>
          <ac:spMkLst>
            <pc:docMk/>
            <pc:sldMk cId="1865342885" sldId="259"/>
            <ac:spMk id="124" creationId="{ECC07320-C2CA-4E29-8481-9D9E143C7788}"/>
          </ac:spMkLst>
        </pc:spChg>
        <pc:spChg chg="add del">
          <ac:chgData name="Soussand, Yoan" userId="6c304db6-38ce-44e5-ba9b-3778b08966c2" providerId="ADAL" clId="{48BB3D40-CF1B-BF4C-BC0E-C7576551C5C0}" dt="2021-09-17T20:11:39.627" v="1042" actId="26606"/>
          <ac:spMkLst>
            <pc:docMk/>
            <pc:sldMk cId="1865342885" sldId="259"/>
            <ac:spMk id="125" creationId="{178FB36B-5BFE-42CA-BC60-1115E0D95EEC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27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28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11:43.832" v="1044" actId="26606"/>
          <ac:spMkLst>
            <pc:docMk/>
            <pc:sldMk cId="1865342885" sldId="259"/>
            <ac:spMk id="129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11:45.953" v="1046" actId="26606"/>
          <ac:spMkLst>
            <pc:docMk/>
            <pc:sldMk cId="1865342885" sldId="259"/>
            <ac:spMk id="131" creationId="{D4771268-CB57-404A-9271-370EB28F6090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1865342885" sldId="259"/>
            <ac:spMk id="133" creationId="{6F40FBDA-CEB1-40F0-9AB9-BD9C402D70FE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1865342885" sldId="259"/>
            <ac:spMk id="134" creationId="{0344D4FE-ABEF-4230-9E4E-AD5782FC78AC}"/>
          </ac:spMkLst>
        </pc:spChg>
        <pc:spChg chg="add del">
          <ac:chgData name="Soussand, Yoan" userId="6c304db6-38ce-44e5-ba9b-3778b08966c2" providerId="ADAL" clId="{48BB3D40-CF1B-BF4C-BC0E-C7576551C5C0}" dt="2021-09-17T20:11:52.419" v="1052"/>
          <ac:spMkLst>
            <pc:docMk/>
            <pc:sldMk cId="1865342885" sldId="259"/>
            <ac:spMk id="135" creationId="{9325F979-D3F9-4926-81B7-7ACCB31A501B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4" creationId="{9203DE33-2CD4-4CA8-9AF3-37C3B65133B0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5" creationId="{0AF57B88-1D4C-41FA-A761-EC1DD10C35CB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6" creationId="{D2548F45-5164-4ABB-8212-7F293FDED8D4}"/>
          </ac:spMkLst>
        </pc:spChg>
        <pc:spChg chg="add del">
          <ac:chgData name="Soussand, Yoan" userId="6c304db6-38ce-44e5-ba9b-3778b08966c2" providerId="ADAL" clId="{48BB3D40-CF1B-BF4C-BC0E-C7576551C5C0}" dt="2021-09-17T20:28:10.695" v="1195" actId="26606"/>
          <ac:spMkLst>
            <pc:docMk/>
            <pc:sldMk cId="1865342885" sldId="259"/>
            <ac:spMk id="157" creationId="{5E81CCFB-7BEF-4186-86FB-D09450B4D02D}"/>
          </ac:spMkLst>
        </pc:spChg>
        <pc:spChg chg="add del mod">
          <ac:chgData name="Soussand, Yoan" userId="6c304db6-38ce-44e5-ba9b-3778b08966c2" providerId="ADAL" clId="{48BB3D40-CF1B-BF4C-BC0E-C7576551C5C0}" dt="2021-09-17T20:26:37.368" v="1180" actId="478"/>
          <ac:spMkLst>
            <pc:docMk/>
            <pc:sldMk cId="1865342885" sldId="259"/>
            <ac:spMk id="158" creationId="{AADE54ED-46AE-1F47-BC8E-EF6507909A92}"/>
          </ac:spMkLst>
        </pc:spChg>
        <pc:spChg chg="add del">
          <ac:chgData name="Soussand, Yoan" userId="6c304db6-38ce-44e5-ba9b-3778b08966c2" providerId="ADAL" clId="{48BB3D40-CF1B-BF4C-BC0E-C7576551C5C0}" dt="2021-09-17T20:27:00.228" v="1182" actId="26606"/>
          <ac:spMkLst>
            <pc:docMk/>
            <pc:sldMk cId="1865342885" sldId="259"/>
            <ac:spMk id="159" creationId="{32BC26D8-82FB-445E-AA49-62A77D7C1EE0}"/>
          </ac:spMkLst>
        </pc:spChg>
        <pc:spChg chg="add del">
          <ac:chgData name="Soussand, Yoan" userId="6c304db6-38ce-44e5-ba9b-3778b08966c2" providerId="ADAL" clId="{48BB3D40-CF1B-BF4C-BC0E-C7576551C5C0}" dt="2021-09-17T20:27:00.228" v="1182" actId="26606"/>
          <ac:spMkLst>
            <pc:docMk/>
            <pc:sldMk cId="1865342885" sldId="259"/>
            <ac:spMk id="160" creationId="{CB44330D-EA18-4254-AA95-EB49948539B8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1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2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3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27:13.750" v="1186" actId="26606"/>
          <ac:spMkLst>
            <pc:docMk/>
            <pc:sldMk cId="1865342885" sldId="259"/>
            <ac:spMk id="164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6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7" creationId="{FD073016-B734-483B-8953-5BADEE145112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8" creationId="{90A7EAB6-59D3-4325-8DE6-E0CA4009CE53}"/>
          </ac:spMkLst>
        </pc:spChg>
        <pc:spChg chg="add del">
          <ac:chgData name="Soussand, Yoan" userId="6c304db6-38ce-44e5-ba9b-3778b08966c2" providerId="ADAL" clId="{48BB3D40-CF1B-BF4C-BC0E-C7576551C5C0}" dt="2021-09-17T20:27:40.523" v="1188" actId="26606"/>
          <ac:spMkLst>
            <pc:docMk/>
            <pc:sldMk cId="1865342885" sldId="259"/>
            <ac:spMk id="169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7:45.644" v="1190" actId="26606"/>
          <ac:spMkLst>
            <pc:docMk/>
            <pc:sldMk cId="1865342885" sldId="259"/>
            <ac:spMk id="171" creationId="{C3862298-AF85-4572-BED3-52E573EBD410}"/>
          </ac:spMkLst>
        </pc:spChg>
        <pc:spChg chg="add del">
          <ac:chgData name="Soussand, Yoan" userId="6c304db6-38ce-44e5-ba9b-3778b08966c2" providerId="ADAL" clId="{48BB3D40-CF1B-BF4C-BC0E-C7576551C5C0}" dt="2021-09-17T20:27:45.644" v="1190" actId="26606"/>
          <ac:spMkLst>
            <pc:docMk/>
            <pc:sldMk cId="1865342885" sldId="259"/>
            <ac:spMk id="172" creationId="{1C897582-CB19-41B5-9426-8BD7BD008256}"/>
          </ac:spMkLst>
        </pc:spChg>
        <pc:spChg chg="add del">
          <ac:chgData name="Soussand, Yoan" userId="6c304db6-38ce-44e5-ba9b-3778b08966c2" providerId="ADAL" clId="{48BB3D40-CF1B-BF4C-BC0E-C7576551C5C0}" dt="2021-09-17T20:27:45.644" v="1190" actId="26606"/>
          <ac:spMkLst>
            <pc:docMk/>
            <pc:sldMk cId="1865342885" sldId="259"/>
            <ac:spMk id="173" creationId="{0E7066FC-B004-4B5A-B02B-599B51EF3221}"/>
          </ac:spMkLst>
        </pc:spChg>
        <pc:spChg chg="add del">
          <ac:chgData name="Soussand, Yoan" userId="6c304db6-38ce-44e5-ba9b-3778b08966c2" providerId="ADAL" clId="{48BB3D40-CF1B-BF4C-BC0E-C7576551C5C0}" dt="2021-09-17T20:27:55.789" v="1192" actId="26606"/>
          <ac:spMkLst>
            <pc:docMk/>
            <pc:sldMk cId="1865342885" sldId="259"/>
            <ac:spMk id="175" creationId="{94087E04-C99E-4195-8EBA-1BD4C45117C9}"/>
          </ac:spMkLst>
        </pc:spChg>
        <pc:spChg chg="add del">
          <ac:chgData name="Soussand, Yoan" userId="6c304db6-38ce-44e5-ba9b-3778b08966c2" providerId="ADAL" clId="{48BB3D40-CF1B-BF4C-BC0E-C7576551C5C0}" dt="2021-09-17T20:27:55.789" v="1192" actId="26606"/>
          <ac:spMkLst>
            <pc:docMk/>
            <pc:sldMk cId="1865342885" sldId="259"/>
            <ac:spMk id="179" creationId="{FD73501D-A515-4725-8404-1315A591A54C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1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2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3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28:10.680" v="1194" actId="26606"/>
          <ac:spMkLst>
            <pc:docMk/>
            <pc:sldMk cId="1865342885" sldId="259"/>
            <ac:spMk id="184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8:27.320" v="1199" actId="26606"/>
          <ac:spMkLst>
            <pc:docMk/>
            <pc:sldMk cId="1865342885" sldId="259"/>
            <ac:spMk id="186" creationId="{0B761509-3B9A-49A6-A84B-C3D86811697D}"/>
          </ac:spMkLst>
        </pc:spChg>
        <pc:spChg chg="add del">
          <ac:chgData name="Soussand, Yoan" userId="6c304db6-38ce-44e5-ba9b-3778b08966c2" providerId="ADAL" clId="{48BB3D40-CF1B-BF4C-BC0E-C7576551C5C0}" dt="2021-09-17T20:28:27.320" v="1199" actId="26606"/>
          <ac:spMkLst>
            <pc:docMk/>
            <pc:sldMk cId="1865342885" sldId="259"/>
            <ac:spMk id="187" creationId="{91DE43FD-EB47-414A-B0AB-169B0FFFA527}"/>
          </ac:spMkLst>
        </pc:spChg>
        <pc:spChg chg="add del">
          <ac:chgData name="Soussand, Yoan" userId="6c304db6-38ce-44e5-ba9b-3778b08966c2" providerId="ADAL" clId="{48BB3D40-CF1B-BF4C-BC0E-C7576551C5C0}" dt="2021-09-17T20:28:27.305" v="1198" actId="26606"/>
          <ac:spMkLst>
            <pc:docMk/>
            <pc:sldMk cId="1865342885" sldId="259"/>
            <ac:spMk id="195" creationId="{69D184B2-2226-4E31-BCCB-444330767440}"/>
          </ac:spMkLst>
        </pc:spChg>
        <pc:spChg chg="add del">
          <ac:chgData name="Soussand, Yoan" userId="6c304db6-38ce-44e5-ba9b-3778b08966c2" providerId="ADAL" clId="{48BB3D40-CF1B-BF4C-BC0E-C7576551C5C0}" dt="2021-09-17T20:28:27.305" v="1198" actId="26606"/>
          <ac:spMkLst>
            <pc:docMk/>
            <pc:sldMk cId="1865342885" sldId="259"/>
            <ac:spMk id="197" creationId="{1AC4D4E3-486A-464A-8EC8-D44881097267}"/>
          </ac:spMkLst>
        </pc:spChg>
        <pc:spChg chg="add del">
          <ac:chgData name="Soussand, Yoan" userId="6c304db6-38ce-44e5-ba9b-3778b08966c2" providerId="ADAL" clId="{48BB3D40-CF1B-BF4C-BC0E-C7576551C5C0}" dt="2021-09-17T20:28:27.305" v="1198" actId="26606"/>
          <ac:spMkLst>
            <pc:docMk/>
            <pc:sldMk cId="1865342885" sldId="259"/>
            <ac:spMk id="199" creationId="{864DE13E-58EB-4475-B79C-0D4FC651239B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1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2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3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9:15.312" v="1206" actId="26606"/>
          <ac:spMkLst>
            <pc:docMk/>
            <pc:sldMk cId="1865342885" sldId="259"/>
            <ac:spMk id="204" creationId="{2633B3B5-CC90-43F0-8714-D31D1F3F0209}"/>
          </ac:spMkLst>
        </pc:spChg>
        <pc:spChg chg="add mo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07" creationId="{A8D7B238-5AE7-4B48-AC62-59078C3BF178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09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11" creationId="{FD073016-B734-483B-8953-5BADEE145112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13" creationId="{90A7EAB6-59D3-4325-8DE6-E0CA4009CE53}"/>
          </ac:spMkLst>
        </pc:spChg>
        <pc:spChg chg="add del">
          <ac:chgData name="Soussand, Yoan" userId="6c304db6-38ce-44e5-ba9b-3778b08966c2" providerId="ADAL" clId="{48BB3D40-CF1B-BF4C-BC0E-C7576551C5C0}" dt="2021-09-17T20:29:43.499" v="1213" actId="26606"/>
          <ac:spMkLst>
            <pc:docMk/>
            <pc:sldMk cId="1865342885" sldId="259"/>
            <ac:spMk id="215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0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2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4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29:43.482" v="1212" actId="26606"/>
          <ac:spMkLst>
            <pc:docMk/>
            <pc:sldMk cId="1865342885" sldId="259"/>
            <ac:spMk id="226" creationId="{A8D57A06-A426-446D-B02C-A2DC6B62E45E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28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29" creationId="{E2384209-CB15-4CDF-9D31-C44FD9A3F20D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0" creationId="{2633B3B5-CC90-43F0-8714-D31D1F3F0209}"/>
          </ac:spMkLst>
        </pc:spChg>
        <pc:spChg chg="add del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1" creationId="{A8D57A06-A426-446D-B02C-A2DC6B62E45E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6" creationId="{A8384FB5-9ADC-4DDC-881B-597D56F5B15D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38" creationId="{91E5A9A7-95C6-4F4F-B00E-C82E07FE62EF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40" creationId="{D07DD2DE-F619-49DD-B5E7-03A290FF4ED1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42" creationId="{85149191-5F60-4A28-AAFF-039F96B0F3EC}"/>
          </ac:spMkLst>
        </pc:spChg>
        <pc:spChg chg="add">
          <ac:chgData name="Soussand, Yoan" userId="6c304db6-38ce-44e5-ba9b-3778b08966c2" providerId="ADAL" clId="{48BB3D40-CF1B-BF4C-BC0E-C7576551C5C0}" dt="2021-09-17T20:31:11.011" v="1226" actId="26606"/>
          <ac:spMkLst>
            <pc:docMk/>
            <pc:sldMk cId="1865342885" sldId="259"/>
            <ac:spMk id="244" creationId="{F8260ED5-17F7-4158-B241-D51DD4CF1B7E}"/>
          </ac:spMkLst>
        </pc:spChg>
        <pc:grpChg chg="add del">
          <ac:chgData name="Soussand, Yoan" userId="6c304db6-38ce-44e5-ba9b-3778b08966c2" providerId="ADAL" clId="{48BB3D40-CF1B-BF4C-BC0E-C7576551C5C0}" dt="2021-09-17T20:09:13.005" v="1030" actId="26606"/>
          <ac:grpSpMkLst>
            <pc:docMk/>
            <pc:sldMk cId="1865342885" sldId="259"/>
            <ac:grpSpMk id="22" creationId="{53CA3DAA-08BB-476F-9793-941CFAEA5E61}"/>
          </ac:grpSpMkLst>
        </pc:grpChg>
        <pc:grpChg chg="add del">
          <ac:chgData name="Soussand, Yoan" userId="6c304db6-38ce-44e5-ba9b-3778b08966c2" providerId="ADAL" clId="{48BB3D40-CF1B-BF4C-BC0E-C7576551C5C0}" dt="2021-09-17T20:09:30.306" v="1033" actId="26606"/>
          <ac:grpSpMkLst>
            <pc:docMk/>
            <pc:sldMk cId="1865342885" sldId="259"/>
            <ac:grpSpMk id="92" creationId="{6CEC401A-BC46-41FC-AD55-F7810C3CFA9A}"/>
          </ac:grpSpMkLst>
        </pc:grpChg>
        <pc:grpChg chg="add del">
          <ac:chgData name="Soussand, Yoan" userId="6c304db6-38ce-44e5-ba9b-3778b08966c2" providerId="ADAL" clId="{48BB3D40-CF1B-BF4C-BC0E-C7576551C5C0}" dt="2021-09-17T20:11:00.361" v="1038" actId="26606"/>
          <ac:grpSpMkLst>
            <pc:docMk/>
            <pc:sldMk cId="1865342885" sldId="259"/>
            <ac:grpSpMk id="116" creationId="{1D015EAF-FDA0-4A49-B71D-F0521EA990C1}"/>
          </ac:grpSpMkLst>
        </pc:grpChg>
        <pc:grpChg chg="add del">
          <ac:chgData name="Soussand, Yoan" userId="6c304db6-38ce-44e5-ba9b-3778b08966c2" providerId="ADAL" clId="{48BB3D40-CF1B-BF4C-BC0E-C7576551C5C0}" dt="2021-09-17T20:26:01.421" v="1177" actId="26606"/>
          <ac:grpSpMkLst>
            <pc:docMk/>
            <pc:sldMk cId="1865342885" sldId="259"/>
            <ac:grpSpMk id="123" creationId="{A9644633-5AE1-44D6-8F5F-6376DDA130CD}"/>
          </ac:grpSpMkLst>
        </pc:grpChg>
        <pc:grpChg chg="add del">
          <ac:chgData name="Soussand, Yoan" userId="6c304db6-38ce-44e5-ba9b-3778b08966c2" providerId="ADAL" clId="{48BB3D40-CF1B-BF4C-BC0E-C7576551C5C0}" dt="2021-09-17T20:27:55.789" v="1192" actId="26606"/>
          <ac:grpSpMkLst>
            <pc:docMk/>
            <pc:sldMk cId="1865342885" sldId="259"/>
            <ac:grpSpMk id="176" creationId="{336EACDA-272E-4472-852A-83CAB409195F}"/>
          </ac:grpSpMkLst>
        </pc:grpChg>
        <pc:grpChg chg="add del">
          <ac:chgData name="Soussand, Yoan" userId="6c304db6-38ce-44e5-ba9b-3778b08966c2" providerId="ADAL" clId="{48BB3D40-CF1B-BF4C-BC0E-C7576551C5C0}" dt="2021-09-17T20:28:27.320" v="1199" actId="26606"/>
          <ac:grpSpMkLst>
            <pc:docMk/>
            <pc:sldMk cId="1865342885" sldId="259"/>
            <ac:grpSpMk id="188" creationId="{58495BCC-CE77-4CC2-952E-846F41119FD5}"/>
          </ac:grpSpMkLst>
        </pc:grpChg>
        <pc:picChg chg="add mod">
          <ac:chgData name="Soussand, Yoan" userId="6c304db6-38ce-44e5-ba9b-3778b08966c2" providerId="ADAL" clId="{48BB3D40-CF1B-BF4C-BC0E-C7576551C5C0}" dt="2021-09-18T11:29:20.820" v="1426" actId="1076"/>
          <ac:picMkLst>
            <pc:docMk/>
            <pc:sldMk cId="1865342885" sldId="259"/>
            <ac:picMk id="3" creationId="{6C34668C-170B-D04D-BE15-42963D54B493}"/>
          </ac:picMkLst>
        </pc:picChg>
        <pc:picChg chg="add mod">
          <ac:chgData name="Soussand, Yoan" userId="6c304db6-38ce-44e5-ba9b-3778b08966c2" providerId="ADAL" clId="{48BB3D40-CF1B-BF4C-BC0E-C7576551C5C0}" dt="2021-09-18T11:29:27.360" v="1428" actId="1076"/>
          <ac:picMkLst>
            <pc:docMk/>
            <pc:sldMk cId="1865342885" sldId="259"/>
            <ac:picMk id="4" creationId="{886B99D1-5117-B346-ACAC-91BD2E49081F}"/>
          </ac:picMkLst>
        </pc:picChg>
        <pc:picChg chg="add del mod ord">
          <ac:chgData name="Soussand, Yoan" userId="6c304db6-38ce-44e5-ba9b-3778b08966c2" providerId="ADAL" clId="{48BB3D40-CF1B-BF4C-BC0E-C7576551C5C0}" dt="2021-09-17T20:13:12.805" v="1073" actId="478"/>
          <ac:picMkLst>
            <pc:docMk/>
            <pc:sldMk cId="1865342885" sldId="259"/>
            <ac:picMk id="5" creationId="{935798B8-4FA2-FB49-A258-E9BE0BE21551}"/>
          </ac:picMkLst>
        </pc:picChg>
        <pc:picChg chg="add del mod">
          <ac:chgData name="Soussand, Yoan" userId="6c304db6-38ce-44e5-ba9b-3778b08966c2" providerId="ADAL" clId="{48BB3D40-CF1B-BF4C-BC0E-C7576551C5C0}" dt="2021-09-17T20:28:52.301" v="1203" actId="478"/>
          <ac:picMkLst>
            <pc:docMk/>
            <pc:sldMk cId="1865342885" sldId="259"/>
            <ac:picMk id="19" creationId="{97FADCE5-A254-1743-A7C3-0BB20E49D541}"/>
          </ac:picMkLst>
        </pc:picChg>
        <pc:picChg chg="add del mod ord">
          <ac:chgData name="Soussand, Yoan" userId="6c304db6-38ce-44e5-ba9b-3778b08966c2" providerId="ADAL" clId="{48BB3D40-CF1B-BF4C-BC0E-C7576551C5C0}" dt="2021-09-18T11:27:54.293" v="1415" actId="478"/>
          <ac:picMkLst>
            <pc:docMk/>
            <pc:sldMk cId="1865342885" sldId="259"/>
            <ac:picMk id="170" creationId="{3D6DC4B8-C938-0D41-853E-1EEB73B9B1CF}"/>
          </ac:picMkLst>
        </pc:picChg>
        <pc:cxnChg chg="add del">
          <ac:chgData name="Soussand, Yoan" userId="6c304db6-38ce-44e5-ba9b-3778b08966c2" providerId="ADAL" clId="{48BB3D40-CF1B-BF4C-BC0E-C7576551C5C0}" dt="2021-09-17T20:08:24.945" v="1019" actId="26606"/>
          <ac:cxnSpMkLst>
            <pc:docMk/>
            <pc:sldMk cId="1865342885" sldId="259"/>
            <ac:cxnSpMk id="68" creationId="{040575EE-C594-4566-BC00-663004E52AB5}"/>
          </ac:cxnSpMkLst>
        </pc:cxnChg>
      </pc:sldChg>
      <pc:sldChg chg="addSp delSp modSp new mod setBg setClrOvrMap">
        <pc:chgData name="Soussand, Yoan" userId="6c304db6-38ce-44e5-ba9b-3778b08966c2" providerId="ADAL" clId="{48BB3D40-CF1B-BF4C-BC0E-C7576551C5C0}" dt="2021-09-17T20:33:32.993" v="1235" actId="26606"/>
        <pc:sldMkLst>
          <pc:docMk/>
          <pc:sldMk cId="1652119300" sldId="260"/>
        </pc:sldMkLst>
        <pc:spChg chg="del">
          <ac:chgData name="Soussand, Yoan" userId="6c304db6-38ce-44e5-ba9b-3778b08966c2" providerId="ADAL" clId="{48BB3D40-CF1B-BF4C-BC0E-C7576551C5C0}" dt="2021-09-17T20:32:21.401" v="1229" actId="478"/>
          <ac:spMkLst>
            <pc:docMk/>
            <pc:sldMk cId="1652119300" sldId="260"/>
            <ac:spMk id="2" creationId="{7231E5DC-BC2C-924D-80C2-D4667BA70C5C}"/>
          </ac:spMkLst>
        </pc:spChg>
        <pc:spChg chg="del">
          <ac:chgData name="Soussand, Yoan" userId="6c304db6-38ce-44e5-ba9b-3778b08966c2" providerId="ADAL" clId="{48BB3D40-CF1B-BF4C-BC0E-C7576551C5C0}" dt="2021-09-17T20:32:19.177" v="1228" actId="478"/>
          <ac:spMkLst>
            <pc:docMk/>
            <pc:sldMk cId="1652119300" sldId="260"/>
            <ac:spMk id="3" creationId="{775D3D75-5848-7144-8C52-68CEAF5C720D}"/>
          </ac:spMkLst>
        </pc:spChg>
        <pc:spChg chg="add del mod topLvl">
          <ac:chgData name="Soussand, Yoan" userId="6c304db6-38ce-44e5-ba9b-3778b08966c2" providerId="ADAL" clId="{48BB3D40-CF1B-BF4C-BC0E-C7576551C5C0}" dt="2021-09-17T20:33:28.327" v="1234" actId="478"/>
          <ac:spMkLst>
            <pc:docMk/>
            <pc:sldMk cId="1652119300" sldId="260"/>
            <ac:spMk id="5" creationId="{C52A140A-7904-8241-953A-0BD7F7F42F75}"/>
          </ac:spMkLst>
        </pc:spChg>
        <pc:spChg chg="add mod topLv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6" creationId="{457F5624-4AA9-3343-8AB4-78AEC868106F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1" creationId="{AB8C311F-7253-4AED-9701-7FC0708C41C7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3" creationId="{FD073016-B734-483B-8953-5BADEE145112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5" creationId="{90A7EAB6-59D3-4325-8DE6-E0CA4009CE53}"/>
          </ac:spMkLst>
        </pc:spChg>
        <pc:spChg chg="add del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17" creationId="{A8D57A06-A426-446D-B02C-A2DC6B62E45E}"/>
          </ac:spMkLst>
        </pc:spChg>
        <pc:spChg chg="add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22" creationId="{66B332A4-D438-4773-A77F-5ED49A448D9D}"/>
          </ac:spMkLst>
        </pc:spChg>
        <pc:spChg chg="add">
          <ac:chgData name="Soussand, Yoan" userId="6c304db6-38ce-44e5-ba9b-3778b08966c2" providerId="ADAL" clId="{48BB3D40-CF1B-BF4C-BC0E-C7576551C5C0}" dt="2021-09-17T20:33:32.993" v="1235" actId="26606"/>
          <ac:spMkLst>
            <pc:docMk/>
            <pc:sldMk cId="1652119300" sldId="260"/>
            <ac:spMk id="24" creationId="{DF9AD32D-FF05-44F4-BD4D-9CEE89B71EB9}"/>
          </ac:spMkLst>
        </pc:spChg>
        <pc:grpChg chg="add del mod">
          <ac:chgData name="Soussand, Yoan" userId="6c304db6-38ce-44e5-ba9b-3778b08966c2" providerId="ADAL" clId="{48BB3D40-CF1B-BF4C-BC0E-C7576551C5C0}" dt="2021-09-17T20:33:28.327" v="1234" actId="478"/>
          <ac:grpSpMkLst>
            <pc:docMk/>
            <pc:sldMk cId="1652119300" sldId="260"/>
            <ac:grpSpMk id="4" creationId="{ECC9F121-9533-4F4C-90C2-713FF770BFF0}"/>
          </ac:grpSpMkLst>
        </pc:grpChg>
      </pc:sldChg>
      <pc:sldMasterChg chg="addSp">
        <pc:chgData name="Soussand, Yoan" userId="6c304db6-38ce-44e5-ba9b-3778b08966c2" providerId="ADAL" clId="{48BB3D40-CF1B-BF4C-BC0E-C7576551C5C0}" dt="2021-09-17T18:45:23.053" v="33"/>
        <pc:sldMasterMkLst>
          <pc:docMk/>
          <pc:sldMasterMk cId="1977303489" sldId="2147483702"/>
        </pc:sldMasterMkLst>
        <pc:spChg chg="add">
          <ac:chgData name="Soussand, Yoan" userId="6c304db6-38ce-44e5-ba9b-3778b08966c2" providerId="ADAL" clId="{48BB3D40-CF1B-BF4C-BC0E-C7576551C5C0}" dt="2021-09-17T18:45:23.053" v="33"/>
          <ac:spMkLst>
            <pc:docMk/>
            <pc:sldMasterMk cId="1977303489" sldId="2147483702"/>
            <ac:spMk id="11" creationId="{32704F30-BD05-AF4E-9976-C1A6DCFF18A8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1:52.419" v="1052"/>
        <pc:sldMasterMkLst>
          <pc:docMk/>
          <pc:sldMasterMk cId="2054096307" sldId="2147483702"/>
        </pc:sldMasterMkLst>
        <pc:spChg chg="add">
          <ac:chgData name="Soussand, Yoan" userId="6c304db6-38ce-44e5-ba9b-3778b08966c2" providerId="ADAL" clId="{48BB3D40-CF1B-BF4C-BC0E-C7576551C5C0}" dt="2021-09-17T20:11:52.419" v="1052"/>
          <ac:spMkLst>
            <pc:docMk/>
            <pc:sldMasterMk cId="2054096307" sldId="2147483702"/>
            <ac:spMk id="11" creationId="{9DE0032E-DFB1-3B4B-9719-416FC5356DBB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26.285" v="34"/>
        <pc:sldMasterMkLst>
          <pc:docMk/>
          <pc:sldMasterMk cId="2600173270" sldId="2147483714"/>
        </pc:sldMasterMkLst>
        <pc:spChg chg="add">
          <ac:chgData name="Soussand, Yoan" userId="6c304db6-38ce-44e5-ba9b-3778b08966c2" providerId="ADAL" clId="{48BB3D40-CF1B-BF4C-BC0E-C7576551C5C0}" dt="2021-09-17T18:45:26.285" v="34"/>
          <ac:spMkLst>
            <pc:docMk/>
            <pc:sldMasterMk cId="2600173270" sldId="2147483714"/>
            <ac:spMk id="7" creationId="{6322D967-C74C-C543-8ECA-A72BA3FBF4C8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1:53.710" v="1054"/>
        <pc:sldMasterMkLst>
          <pc:docMk/>
          <pc:sldMasterMk cId="3445049685" sldId="2147483714"/>
        </pc:sldMasterMkLst>
        <pc:spChg chg="add">
          <ac:chgData name="Soussand, Yoan" userId="6c304db6-38ce-44e5-ba9b-3778b08966c2" providerId="ADAL" clId="{48BB3D40-CF1B-BF4C-BC0E-C7576551C5C0}" dt="2021-09-17T20:11:53.710" v="1054"/>
          <ac:spMkLst>
            <pc:docMk/>
            <pc:sldMasterMk cId="3445049685" sldId="2147483714"/>
            <ac:spMk id="7" creationId="{11A0F25D-EF62-FC4A-8153-A874AD77622F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27.411" v="36"/>
        <pc:sldMasterMkLst>
          <pc:docMk/>
          <pc:sldMasterMk cId="81495595" sldId="2147483726"/>
        </pc:sldMasterMkLst>
        <pc:spChg chg="add">
          <ac:chgData name="Soussand, Yoan" userId="6c304db6-38ce-44e5-ba9b-3778b08966c2" providerId="ADAL" clId="{48BB3D40-CF1B-BF4C-BC0E-C7576551C5C0}" dt="2021-09-17T18:45:27.411" v="36"/>
          <ac:spMkLst>
            <pc:docMk/>
            <pc:sldMasterMk cId="81495595" sldId="2147483726"/>
            <ac:spMk id="11" creationId="{4D3489DD-1A73-0549-AE23-EEC35487AB96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2:01.115" v="1059"/>
        <pc:sldMasterMkLst>
          <pc:docMk/>
          <pc:sldMasterMk cId="1595417118" sldId="2147483726"/>
        </pc:sldMasterMkLst>
        <pc:spChg chg="add">
          <ac:chgData name="Soussand, Yoan" userId="6c304db6-38ce-44e5-ba9b-3778b08966c2" providerId="ADAL" clId="{48BB3D40-CF1B-BF4C-BC0E-C7576551C5C0}" dt="2021-09-17T20:12:01.115" v="1059"/>
          <ac:spMkLst>
            <pc:docMk/>
            <pc:sldMasterMk cId="1595417118" sldId="2147483726"/>
            <ac:spMk id="10" creationId="{0A204587-78AD-364A-9362-1CB908B73B9A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29.109" v="38"/>
        <pc:sldMasterMkLst>
          <pc:docMk/>
          <pc:sldMasterMk cId="3776812484" sldId="2147483738"/>
        </pc:sldMasterMkLst>
        <pc:spChg chg="add">
          <ac:chgData name="Soussand, Yoan" userId="6c304db6-38ce-44e5-ba9b-3778b08966c2" providerId="ADAL" clId="{48BB3D40-CF1B-BF4C-BC0E-C7576551C5C0}" dt="2021-09-17T18:45:29.109" v="38"/>
          <ac:spMkLst>
            <pc:docMk/>
            <pc:sldMasterMk cId="3776812484" sldId="2147483738"/>
            <ac:spMk id="7" creationId="{295B5FB5-CE9E-924C-9E87-A105A5B884F6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2:02.510" v="1061"/>
        <pc:sldMasterMkLst>
          <pc:docMk/>
          <pc:sldMasterMk cId="4031304271" sldId="2147483738"/>
        </pc:sldMasterMkLst>
        <pc:spChg chg="add">
          <ac:chgData name="Soussand, Yoan" userId="6c304db6-38ce-44e5-ba9b-3778b08966c2" providerId="ADAL" clId="{48BB3D40-CF1B-BF4C-BC0E-C7576551C5C0}" dt="2021-09-17T20:12:02.510" v="1061"/>
          <ac:spMkLst>
            <pc:docMk/>
            <pc:sldMasterMk cId="4031304271" sldId="2147483738"/>
            <ac:spMk id="7" creationId="{0C94A3E5-882C-C743-8CD7-BC7132D947B2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0.616" v="39"/>
        <pc:sldMasterMkLst>
          <pc:docMk/>
          <pc:sldMasterMk cId="1155697305" sldId="2147483750"/>
        </pc:sldMasterMkLst>
        <pc:spChg chg="add">
          <ac:chgData name="Soussand, Yoan" userId="6c304db6-38ce-44e5-ba9b-3778b08966c2" providerId="ADAL" clId="{48BB3D40-CF1B-BF4C-BC0E-C7576551C5C0}" dt="2021-09-17T18:45:30.616" v="39"/>
          <ac:spMkLst>
            <pc:docMk/>
            <pc:sldMasterMk cId="1155697305" sldId="2147483750"/>
            <ac:spMk id="22" creationId="{D8F03F81-AD48-7A46-B50C-7DA5F2490363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2:11.484" v="1063"/>
        <pc:sldMasterMkLst>
          <pc:docMk/>
          <pc:sldMasterMk cId="2834499996" sldId="2147483750"/>
        </pc:sldMasterMkLst>
        <pc:spChg chg="add">
          <ac:chgData name="Soussand, Yoan" userId="6c304db6-38ce-44e5-ba9b-3778b08966c2" providerId="ADAL" clId="{48BB3D40-CF1B-BF4C-BC0E-C7576551C5C0}" dt="2021-09-17T20:12:11.484" v="1063"/>
          <ac:spMkLst>
            <pc:docMk/>
            <pc:sldMasterMk cId="2834499996" sldId="2147483750"/>
            <ac:spMk id="7" creationId="{6114D9E5-2C39-824F-A7D4-4E53962566DC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6:07.021" v="1100"/>
        <pc:sldMasterMkLst>
          <pc:docMk/>
          <pc:sldMasterMk cId="2928452511" sldId="2147483762"/>
        </pc:sldMasterMkLst>
        <pc:spChg chg="add">
          <ac:chgData name="Soussand, Yoan" userId="6c304db6-38ce-44e5-ba9b-3778b08966c2" providerId="ADAL" clId="{48BB3D40-CF1B-BF4C-BC0E-C7576551C5C0}" dt="2021-09-17T20:16:07.021" v="1100"/>
          <ac:spMkLst>
            <pc:docMk/>
            <pc:sldMasterMk cId="2928452511" sldId="2147483762"/>
            <ac:spMk id="8" creationId="{DBB3973F-81A6-6242-9DB9-5932902F02B0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6.445" v="40"/>
        <pc:sldMasterMkLst>
          <pc:docMk/>
          <pc:sldMasterMk cId="17104381" sldId="2147483768"/>
        </pc:sldMasterMkLst>
        <pc:spChg chg="add">
          <ac:chgData name="Soussand, Yoan" userId="6c304db6-38ce-44e5-ba9b-3778b08966c2" providerId="ADAL" clId="{48BB3D40-CF1B-BF4C-BC0E-C7576551C5C0}" dt="2021-09-17T18:45:36.445" v="40"/>
          <ac:spMkLst>
            <pc:docMk/>
            <pc:sldMasterMk cId="17104381" sldId="2147483768"/>
            <ac:spMk id="8" creationId="{FD97FD8F-4B7B-2B45-B93A-AAC53267C4D5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8.317" v="41"/>
        <pc:sldMasterMkLst>
          <pc:docMk/>
          <pc:sldMasterMk cId="2726687700" sldId="2147483780"/>
        </pc:sldMasterMkLst>
        <pc:spChg chg="add">
          <ac:chgData name="Soussand, Yoan" userId="6c304db6-38ce-44e5-ba9b-3778b08966c2" providerId="ADAL" clId="{48BB3D40-CF1B-BF4C-BC0E-C7576551C5C0}" dt="2021-09-17T18:45:38.317" v="41"/>
          <ac:spMkLst>
            <pc:docMk/>
            <pc:sldMasterMk cId="2726687700" sldId="2147483780"/>
            <ac:spMk id="7" creationId="{01B5453D-EFA1-684E-8714-1198382B2B10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6:25.747" v="1102"/>
        <pc:sldMasterMkLst>
          <pc:docMk/>
          <pc:sldMasterMk cId="139674079" sldId="2147483781"/>
        </pc:sldMasterMkLst>
        <pc:spChg chg="add">
          <ac:chgData name="Soussand, Yoan" userId="6c304db6-38ce-44e5-ba9b-3778b08966c2" providerId="ADAL" clId="{48BB3D40-CF1B-BF4C-BC0E-C7576551C5C0}" dt="2021-09-17T20:16:25.747" v="1102"/>
          <ac:spMkLst>
            <pc:docMk/>
            <pc:sldMasterMk cId="139674079" sldId="2147483781"/>
            <ac:spMk id="7" creationId="{FF20BBE9-5311-1847-84B0-318A39A9B9BC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39.464" v="42"/>
        <pc:sldMasterMkLst>
          <pc:docMk/>
          <pc:sldMasterMk cId="55857333" sldId="2147483792"/>
        </pc:sldMasterMkLst>
        <pc:spChg chg="add">
          <ac:chgData name="Soussand, Yoan" userId="6c304db6-38ce-44e5-ba9b-3778b08966c2" providerId="ADAL" clId="{48BB3D40-CF1B-BF4C-BC0E-C7576551C5C0}" dt="2021-09-17T18:45:39.464" v="42"/>
          <ac:spMkLst>
            <pc:docMk/>
            <pc:sldMasterMk cId="55857333" sldId="2147483792"/>
            <ac:spMk id="10" creationId="{D316706A-FA24-674A-9CBE-0E1DC5D5E11B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05.811" v="1104"/>
        <pc:sldMasterMkLst>
          <pc:docMk/>
          <pc:sldMasterMk cId="2285498682" sldId="2147483793"/>
        </pc:sldMasterMkLst>
        <pc:spChg chg="add">
          <ac:chgData name="Soussand, Yoan" userId="6c304db6-38ce-44e5-ba9b-3778b08966c2" providerId="ADAL" clId="{48BB3D40-CF1B-BF4C-BC0E-C7576551C5C0}" dt="2021-09-17T20:17:05.811" v="1104"/>
          <ac:spMkLst>
            <pc:docMk/>
            <pc:sldMasterMk cId="2285498682" sldId="2147483793"/>
            <ac:spMk id="7" creationId="{AF5C7D86-DD6A-0740-A9C5-AF2890EC8389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43.698" v="43"/>
        <pc:sldMasterMkLst>
          <pc:docMk/>
          <pc:sldMasterMk cId="2080937949" sldId="2147483804"/>
        </pc:sldMasterMkLst>
        <pc:spChg chg="add">
          <ac:chgData name="Soussand, Yoan" userId="6c304db6-38ce-44e5-ba9b-3778b08966c2" providerId="ADAL" clId="{48BB3D40-CF1B-BF4C-BC0E-C7576551C5C0}" dt="2021-09-17T18:45:43.698" v="43"/>
          <ac:spMkLst>
            <pc:docMk/>
            <pc:sldMasterMk cId="2080937949" sldId="2147483804"/>
            <ac:spMk id="9" creationId="{23E3DAA3-7A09-B347-949F-094AD44EA351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07.944" v="1105"/>
        <pc:sldMasterMkLst>
          <pc:docMk/>
          <pc:sldMasterMk cId="3660274225" sldId="2147483805"/>
        </pc:sldMasterMkLst>
        <pc:spChg chg="add">
          <ac:chgData name="Soussand, Yoan" userId="6c304db6-38ce-44e5-ba9b-3778b08966c2" providerId="ADAL" clId="{48BB3D40-CF1B-BF4C-BC0E-C7576551C5C0}" dt="2021-09-17T20:17:07.944" v="1105"/>
          <ac:spMkLst>
            <pc:docMk/>
            <pc:sldMasterMk cId="3660274225" sldId="2147483805"/>
            <ac:spMk id="7" creationId="{96169806-EAD8-7F42-A09E-E17511280304}"/>
          </ac:spMkLst>
        </pc:spChg>
      </pc:sldMasterChg>
      <pc:sldMasterChg chg="addSp">
        <pc:chgData name="Soussand, Yoan" userId="6c304db6-38ce-44e5-ba9b-3778b08966c2" providerId="ADAL" clId="{48BB3D40-CF1B-BF4C-BC0E-C7576551C5C0}" dt="2021-09-17T18:45:50.807" v="45"/>
        <pc:sldMasterMkLst>
          <pc:docMk/>
          <pc:sldMasterMk cId="1537101585" sldId="2147483816"/>
        </pc:sldMasterMkLst>
        <pc:spChg chg="add">
          <ac:chgData name="Soussand, Yoan" userId="6c304db6-38ce-44e5-ba9b-3778b08966c2" providerId="ADAL" clId="{48BB3D40-CF1B-BF4C-BC0E-C7576551C5C0}" dt="2021-09-17T18:45:50.807" v="45"/>
          <ac:spMkLst>
            <pc:docMk/>
            <pc:sldMasterMk cId="1537101585" sldId="2147483816"/>
            <ac:spMk id="7" creationId="{9D75F09D-6C97-1C4B-8FF8-2AD6EE108477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09.829" v="1106"/>
        <pc:sldMasterMkLst>
          <pc:docMk/>
          <pc:sldMasterMk cId="1366570008" sldId="2147483817"/>
        </pc:sldMasterMkLst>
        <pc:spChg chg="add">
          <ac:chgData name="Soussand, Yoan" userId="6c304db6-38ce-44e5-ba9b-3778b08966c2" providerId="ADAL" clId="{48BB3D40-CF1B-BF4C-BC0E-C7576551C5C0}" dt="2021-09-17T20:17:09.829" v="1106"/>
          <ac:spMkLst>
            <pc:docMk/>
            <pc:sldMasterMk cId="1366570008" sldId="2147483817"/>
            <ac:spMk id="7" creationId="{2276B494-3A11-4B4A-BC5B-12C79A549F70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32.603" v="1107"/>
        <pc:sldMasterMkLst>
          <pc:docMk/>
          <pc:sldMasterMk cId="1310995410" sldId="2147483829"/>
        </pc:sldMasterMkLst>
        <pc:spChg chg="add">
          <ac:chgData name="Soussand, Yoan" userId="6c304db6-38ce-44e5-ba9b-3778b08966c2" providerId="ADAL" clId="{48BB3D40-CF1B-BF4C-BC0E-C7576551C5C0}" dt="2021-09-17T20:17:32.603" v="1107"/>
          <ac:spMkLst>
            <pc:docMk/>
            <pc:sldMasterMk cId="1310995410" sldId="2147483829"/>
            <ac:spMk id="7" creationId="{E34713CA-5A1E-AE41-807B-0D839C96DD97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35.867" v="1108"/>
        <pc:sldMasterMkLst>
          <pc:docMk/>
          <pc:sldMasterMk cId="962244244" sldId="2147483841"/>
        </pc:sldMasterMkLst>
        <pc:spChg chg="add">
          <ac:chgData name="Soussand, Yoan" userId="6c304db6-38ce-44e5-ba9b-3778b08966c2" providerId="ADAL" clId="{48BB3D40-CF1B-BF4C-BC0E-C7576551C5C0}" dt="2021-09-17T20:17:35.867" v="1108"/>
          <ac:spMkLst>
            <pc:docMk/>
            <pc:sldMasterMk cId="962244244" sldId="2147483841"/>
            <ac:spMk id="7" creationId="{F13CD23D-494E-C149-9158-62E39B188D1D}"/>
          </ac:spMkLst>
        </pc:spChg>
      </pc:sldMasterChg>
      <pc:sldMasterChg chg="addSp">
        <pc:chgData name="Soussand, Yoan" userId="6c304db6-38ce-44e5-ba9b-3778b08966c2" providerId="ADAL" clId="{48BB3D40-CF1B-BF4C-BC0E-C7576551C5C0}" dt="2021-09-17T20:17:39.074" v="1109"/>
        <pc:sldMasterMkLst>
          <pc:docMk/>
          <pc:sldMasterMk cId="714096982" sldId="2147483853"/>
        </pc:sldMasterMkLst>
        <pc:spChg chg="add">
          <ac:chgData name="Soussand, Yoan" userId="6c304db6-38ce-44e5-ba9b-3778b08966c2" providerId="ADAL" clId="{48BB3D40-CF1B-BF4C-BC0E-C7576551C5C0}" dt="2021-09-17T20:17:39.074" v="1109"/>
          <ac:spMkLst>
            <pc:docMk/>
            <pc:sldMasterMk cId="714096982" sldId="2147483853"/>
            <ac:spMk id="7" creationId="{7C524305-1630-BB4B-A93B-381AB9BE65F1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DF781-5635-4696-A09A-65D88FACFE2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A9C89E-F89E-4B8A-BC28-5B7B408A7A9D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fr-FR" dirty="0"/>
            <a:t>Présentation rapide de l’application</a:t>
          </a:r>
          <a:endParaRPr lang="en-US" dirty="0"/>
        </a:p>
      </dgm:t>
    </dgm:pt>
    <dgm:pt modelId="{FC320BF8-635C-4577-B9E5-320CCE69E0DE}" type="parTrans" cxnId="{F3379FDA-8F93-4F45-A876-3AB1982D49FB}">
      <dgm:prSet/>
      <dgm:spPr/>
      <dgm:t>
        <a:bodyPr/>
        <a:lstStyle/>
        <a:p>
          <a:endParaRPr lang="en-US"/>
        </a:p>
      </dgm:t>
    </dgm:pt>
    <dgm:pt modelId="{DC65E693-A171-49C2-A53C-036BDA815114}" type="sibTrans" cxnId="{F3379FDA-8F93-4F45-A876-3AB1982D49F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979A62D-7D99-4C69-961C-67D6535C1AD4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fr-FR" dirty="0"/>
            <a:t>Présentation détaillée du code et de celui-ci en fonctionnement</a:t>
          </a:r>
          <a:endParaRPr lang="en-US" dirty="0"/>
        </a:p>
      </dgm:t>
    </dgm:pt>
    <dgm:pt modelId="{C1875B1A-A894-4DF2-A023-F008D447712E}" type="parTrans" cxnId="{7537586B-F5FA-4862-923B-4C9E984D887E}">
      <dgm:prSet/>
      <dgm:spPr/>
      <dgm:t>
        <a:bodyPr/>
        <a:lstStyle/>
        <a:p>
          <a:endParaRPr lang="en-US"/>
        </a:p>
      </dgm:t>
    </dgm:pt>
    <dgm:pt modelId="{BC7AEB26-E691-4144-B5D6-86225C4861EB}" type="sibTrans" cxnId="{7537586B-F5FA-4862-923B-4C9E984D887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C2DD581-AB24-B047-9EF2-F49F4E199604}">
      <dgm:prSet/>
      <dgm:spPr/>
      <dgm:t>
        <a:bodyPr/>
        <a:lstStyle/>
        <a:p>
          <a:pPr algn="ctr"/>
          <a:r>
            <a:rPr lang="fr-FR" dirty="0"/>
            <a:t>Diagramme de séquence</a:t>
          </a:r>
        </a:p>
      </dgm:t>
    </dgm:pt>
    <dgm:pt modelId="{C3DEAA2A-5839-B046-ADAB-FA983773F797}" type="parTrans" cxnId="{0C8FBD05-CBF9-1943-898A-D19C26E1E7A6}">
      <dgm:prSet/>
      <dgm:spPr/>
      <dgm:t>
        <a:bodyPr/>
        <a:lstStyle/>
        <a:p>
          <a:endParaRPr lang="fr-FR"/>
        </a:p>
      </dgm:t>
    </dgm:pt>
    <dgm:pt modelId="{20C66C01-5E95-5C4D-98D5-D9FC9563C0C7}" type="sibTrans" cxnId="{0C8FBD05-CBF9-1943-898A-D19C26E1E7A6}">
      <dgm:prSet phldrT="2" phldr="0"/>
      <dgm:spPr/>
      <dgm:t>
        <a:bodyPr/>
        <a:lstStyle/>
        <a:p>
          <a:r>
            <a:rPr lang="fr-FR"/>
            <a:t>2</a:t>
          </a:r>
        </a:p>
      </dgm:t>
    </dgm:pt>
    <dgm:pt modelId="{89CDA174-D9BF-3B4D-98FD-4C4FC8A53C5C}" type="pres">
      <dgm:prSet presAssocID="{E11DF781-5635-4696-A09A-65D88FACFE20}" presName="Name0" presStyleCnt="0">
        <dgm:presLayoutVars>
          <dgm:animLvl val="lvl"/>
          <dgm:resizeHandles val="exact"/>
        </dgm:presLayoutVars>
      </dgm:prSet>
      <dgm:spPr/>
    </dgm:pt>
    <dgm:pt modelId="{0C2E1A68-78AE-264E-A398-7EABE922E96E}" type="pres">
      <dgm:prSet presAssocID="{34A9C89E-F89E-4B8A-BC28-5B7B408A7A9D}" presName="compositeNode" presStyleCnt="0">
        <dgm:presLayoutVars>
          <dgm:bulletEnabled val="1"/>
        </dgm:presLayoutVars>
      </dgm:prSet>
      <dgm:spPr/>
    </dgm:pt>
    <dgm:pt modelId="{CD3699AE-032D-D642-8DD2-9BD381DE183F}" type="pres">
      <dgm:prSet presAssocID="{34A9C89E-F89E-4B8A-BC28-5B7B408A7A9D}" presName="bgRect" presStyleLbl="bgAccFollowNode1" presStyleIdx="0" presStyleCnt="3"/>
      <dgm:spPr/>
    </dgm:pt>
    <dgm:pt modelId="{6145A971-A9E0-594A-ACC4-CADBA46866F9}" type="pres">
      <dgm:prSet presAssocID="{DC65E693-A171-49C2-A53C-036BDA81511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369E79-8ED7-1148-8114-7BE3E3616288}" type="pres">
      <dgm:prSet presAssocID="{34A9C89E-F89E-4B8A-BC28-5B7B408A7A9D}" presName="bottomLine" presStyleLbl="alignNode1" presStyleIdx="1" presStyleCnt="6">
        <dgm:presLayoutVars/>
      </dgm:prSet>
      <dgm:spPr/>
    </dgm:pt>
    <dgm:pt modelId="{15FDB0A6-4BE8-DF47-944A-B41B14D050AD}" type="pres">
      <dgm:prSet presAssocID="{34A9C89E-F89E-4B8A-BC28-5B7B408A7A9D}" presName="nodeText" presStyleLbl="bgAccFollowNode1" presStyleIdx="0" presStyleCnt="3">
        <dgm:presLayoutVars>
          <dgm:bulletEnabled val="1"/>
        </dgm:presLayoutVars>
      </dgm:prSet>
      <dgm:spPr/>
    </dgm:pt>
    <dgm:pt modelId="{21C9236A-F8F4-F84A-8F75-27BE267CB218}" type="pres">
      <dgm:prSet presAssocID="{DC65E693-A171-49C2-A53C-036BDA815114}" presName="sibTrans" presStyleCnt="0"/>
      <dgm:spPr/>
    </dgm:pt>
    <dgm:pt modelId="{0C719F38-4AC1-0B47-BACC-5A8EE934166E}" type="pres">
      <dgm:prSet presAssocID="{4C2DD581-AB24-B047-9EF2-F49F4E199604}" presName="compositeNode" presStyleCnt="0">
        <dgm:presLayoutVars>
          <dgm:bulletEnabled val="1"/>
        </dgm:presLayoutVars>
      </dgm:prSet>
      <dgm:spPr/>
    </dgm:pt>
    <dgm:pt modelId="{B240FA50-FFD0-7D47-A856-7823CB9A0068}" type="pres">
      <dgm:prSet presAssocID="{4C2DD581-AB24-B047-9EF2-F49F4E199604}" presName="bgRect" presStyleLbl="bgAccFollowNode1" presStyleIdx="1" presStyleCnt="3"/>
      <dgm:spPr/>
    </dgm:pt>
    <dgm:pt modelId="{84F5AC83-1E96-924D-914B-CABE0B9CA46C}" type="pres">
      <dgm:prSet presAssocID="{20C66C01-5E95-5C4D-98D5-D9FC9563C0C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706CAA7-DADE-BA43-B18C-75D46F41D8A1}" type="pres">
      <dgm:prSet presAssocID="{4C2DD581-AB24-B047-9EF2-F49F4E199604}" presName="bottomLine" presStyleLbl="alignNode1" presStyleIdx="3" presStyleCnt="6">
        <dgm:presLayoutVars/>
      </dgm:prSet>
      <dgm:spPr/>
    </dgm:pt>
    <dgm:pt modelId="{DEDE33DA-508C-C444-95EA-346BF87366B9}" type="pres">
      <dgm:prSet presAssocID="{4C2DD581-AB24-B047-9EF2-F49F4E199604}" presName="nodeText" presStyleLbl="bgAccFollowNode1" presStyleIdx="1" presStyleCnt="3">
        <dgm:presLayoutVars>
          <dgm:bulletEnabled val="1"/>
        </dgm:presLayoutVars>
      </dgm:prSet>
      <dgm:spPr/>
    </dgm:pt>
    <dgm:pt modelId="{99B5D594-3CC0-C347-BC44-B8DCA93C102B}" type="pres">
      <dgm:prSet presAssocID="{20C66C01-5E95-5C4D-98D5-D9FC9563C0C7}" presName="sibTrans" presStyleCnt="0"/>
      <dgm:spPr/>
    </dgm:pt>
    <dgm:pt modelId="{1A4210EC-5AC1-3545-A397-3E3C37EE8EF2}" type="pres">
      <dgm:prSet presAssocID="{8979A62D-7D99-4C69-961C-67D6535C1AD4}" presName="compositeNode" presStyleCnt="0">
        <dgm:presLayoutVars>
          <dgm:bulletEnabled val="1"/>
        </dgm:presLayoutVars>
      </dgm:prSet>
      <dgm:spPr/>
    </dgm:pt>
    <dgm:pt modelId="{329CB4E6-2DFF-BB4F-B6AF-5A43534FC2C3}" type="pres">
      <dgm:prSet presAssocID="{8979A62D-7D99-4C69-961C-67D6535C1AD4}" presName="bgRect" presStyleLbl="bgAccFollowNode1" presStyleIdx="2" presStyleCnt="3"/>
      <dgm:spPr/>
    </dgm:pt>
    <dgm:pt modelId="{70A05CD7-0816-6343-A17F-04AE19B51404}" type="pres">
      <dgm:prSet presAssocID="{BC7AEB26-E691-4144-B5D6-86225C4861E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7E6D9A6-31D6-D441-87E3-6E129D775BCE}" type="pres">
      <dgm:prSet presAssocID="{8979A62D-7D99-4C69-961C-67D6535C1AD4}" presName="bottomLine" presStyleLbl="alignNode1" presStyleIdx="5" presStyleCnt="6">
        <dgm:presLayoutVars/>
      </dgm:prSet>
      <dgm:spPr/>
    </dgm:pt>
    <dgm:pt modelId="{9AB52954-2CC3-C043-9C5E-85617BFF2C19}" type="pres">
      <dgm:prSet presAssocID="{8979A62D-7D99-4C69-961C-67D6535C1AD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C8FBD05-CBF9-1943-898A-D19C26E1E7A6}" srcId="{E11DF781-5635-4696-A09A-65D88FACFE20}" destId="{4C2DD581-AB24-B047-9EF2-F49F4E199604}" srcOrd="1" destOrd="0" parTransId="{C3DEAA2A-5839-B046-ADAB-FA983773F797}" sibTransId="{20C66C01-5E95-5C4D-98D5-D9FC9563C0C7}"/>
    <dgm:cxn modelId="{84A6E012-B3C5-F943-8D2A-FF7F56642936}" type="presOf" srcId="{DC65E693-A171-49C2-A53C-036BDA815114}" destId="{6145A971-A9E0-594A-ACC4-CADBA46866F9}" srcOrd="0" destOrd="0" presId="urn:microsoft.com/office/officeart/2016/7/layout/BasicLinearProcessNumbered"/>
    <dgm:cxn modelId="{1514BB2E-6D8F-3343-AAFF-FDC82B0294AE}" type="presOf" srcId="{4C2DD581-AB24-B047-9EF2-F49F4E199604}" destId="{B240FA50-FFD0-7D47-A856-7823CB9A0068}" srcOrd="0" destOrd="0" presId="urn:microsoft.com/office/officeart/2016/7/layout/BasicLinearProcessNumbered"/>
    <dgm:cxn modelId="{78280B31-A38E-4746-830C-3F1E72191971}" type="presOf" srcId="{20C66C01-5E95-5C4D-98D5-D9FC9563C0C7}" destId="{84F5AC83-1E96-924D-914B-CABE0B9CA46C}" srcOrd="0" destOrd="0" presId="urn:microsoft.com/office/officeart/2016/7/layout/BasicLinearProcessNumbered"/>
    <dgm:cxn modelId="{E71D4958-67DE-E948-A644-D584CC1E725F}" type="presOf" srcId="{E11DF781-5635-4696-A09A-65D88FACFE20}" destId="{89CDA174-D9BF-3B4D-98FD-4C4FC8A53C5C}" srcOrd="0" destOrd="0" presId="urn:microsoft.com/office/officeart/2016/7/layout/BasicLinearProcessNumbered"/>
    <dgm:cxn modelId="{E533985B-BBDD-6141-AF94-0B70DC47AAF3}" type="presOf" srcId="{4C2DD581-AB24-B047-9EF2-F49F4E199604}" destId="{DEDE33DA-508C-C444-95EA-346BF87366B9}" srcOrd="1" destOrd="0" presId="urn:microsoft.com/office/officeart/2016/7/layout/BasicLinearProcessNumbered"/>
    <dgm:cxn modelId="{7537586B-F5FA-4862-923B-4C9E984D887E}" srcId="{E11DF781-5635-4696-A09A-65D88FACFE20}" destId="{8979A62D-7D99-4C69-961C-67D6535C1AD4}" srcOrd="2" destOrd="0" parTransId="{C1875B1A-A894-4DF2-A023-F008D447712E}" sibTransId="{BC7AEB26-E691-4144-B5D6-86225C4861EB}"/>
    <dgm:cxn modelId="{25F39D73-0FEA-D44D-A04E-A73A8937DF8B}" type="presOf" srcId="{8979A62D-7D99-4C69-961C-67D6535C1AD4}" destId="{329CB4E6-2DFF-BB4F-B6AF-5A43534FC2C3}" srcOrd="0" destOrd="0" presId="urn:microsoft.com/office/officeart/2016/7/layout/BasicLinearProcessNumbered"/>
    <dgm:cxn modelId="{FF57EA9F-383B-AD42-9125-0D5FF1156231}" type="presOf" srcId="{BC7AEB26-E691-4144-B5D6-86225C4861EB}" destId="{70A05CD7-0816-6343-A17F-04AE19B51404}" srcOrd="0" destOrd="0" presId="urn:microsoft.com/office/officeart/2016/7/layout/BasicLinearProcessNumbered"/>
    <dgm:cxn modelId="{2E09FBA5-BAB0-6942-A9ED-9F86625B404C}" type="presOf" srcId="{34A9C89E-F89E-4B8A-BC28-5B7B408A7A9D}" destId="{CD3699AE-032D-D642-8DD2-9BD381DE183F}" srcOrd="0" destOrd="0" presId="urn:microsoft.com/office/officeart/2016/7/layout/BasicLinearProcessNumbered"/>
    <dgm:cxn modelId="{F3379FDA-8F93-4F45-A876-3AB1982D49FB}" srcId="{E11DF781-5635-4696-A09A-65D88FACFE20}" destId="{34A9C89E-F89E-4B8A-BC28-5B7B408A7A9D}" srcOrd="0" destOrd="0" parTransId="{FC320BF8-635C-4577-B9E5-320CCE69E0DE}" sibTransId="{DC65E693-A171-49C2-A53C-036BDA815114}"/>
    <dgm:cxn modelId="{E36D4EDC-C73B-6340-A793-DD05080AE870}" type="presOf" srcId="{34A9C89E-F89E-4B8A-BC28-5B7B408A7A9D}" destId="{15FDB0A6-4BE8-DF47-944A-B41B14D050AD}" srcOrd="1" destOrd="0" presId="urn:microsoft.com/office/officeart/2016/7/layout/BasicLinearProcessNumbered"/>
    <dgm:cxn modelId="{BF5C37E1-E1B2-6C47-8D0D-FF064EBDB2CF}" type="presOf" srcId="{8979A62D-7D99-4C69-961C-67D6535C1AD4}" destId="{9AB52954-2CC3-C043-9C5E-85617BFF2C19}" srcOrd="1" destOrd="0" presId="urn:microsoft.com/office/officeart/2016/7/layout/BasicLinearProcessNumbered"/>
    <dgm:cxn modelId="{AD021B07-328F-714C-B606-5F39C7A8560D}" type="presParOf" srcId="{89CDA174-D9BF-3B4D-98FD-4C4FC8A53C5C}" destId="{0C2E1A68-78AE-264E-A398-7EABE922E96E}" srcOrd="0" destOrd="0" presId="urn:microsoft.com/office/officeart/2016/7/layout/BasicLinearProcessNumbered"/>
    <dgm:cxn modelId="{56576CAD-70AE-D948-8BB7-6B6C4D593189}" type="presParOf" srcId="{0C2E1A68-78AE-264E-A398-7EABE922E96E}" destId="{CD3699AE-032D-D642-8DD2-9BD381DE183F}" srcOrd="0" destOrd="0" presId="urn:microsoft.com/office/officeart/2016/7/layout/BasicLinearProcessNumbered"/>
    <dgm:cxn modelId="{8068A661-59AB-6C4C-A58C-7630C736DE14}" type="presParOf" srcId="{0C2E1A68-78AE-264E-A398-7EABE922E96E}" destId="{6145A971-A9E0-594A-ACC4-CADBA46866F9}" srcOrd="1" destOrd="0" presId="urn:microsoft.com/office/officeart/2016/7/layout/BasicLinearProcessNumbered"/>
    <dgm:cxn modelId="{F17FF8D7-FD91-7C4A-AC3A-4AC3A40F1A46}" type="presParOf" srcId="{0C2E1A68-78AE-264E-A398-7EABE922E96E}" destId="{63369E79-8ED7-1148-8114-7BE3E3616288}" srcOrd="2" destOrd="0" presId="urn:microsoft.com/office/officeart/2016/7/layout/BasicLinearProcessNumbered"/>
    <dgm:cxn modelId="{7CC0916A-9B64-4E49-A77C-DA787B909B06}" type="presParOf" srcId="{0C2E1A68-78AE-264E-A398-7EABE922E96E}" destId="{15FDB0A6-4BE8-DF47-944A-B41B14D050AD}" srcOrd="3" destOrd="0" presId="urn:microsoft.com/office/officeart/2016/7/layout/BasicLinearProcessNumbered"/>
    <dgm:cxn modelId="{2CCE7C48-21BF-8F47-9228-8DC282A6C499}" type="presParOf" srcId="{89CDA174-D9BF-3B4D-98FD-4C4FC8A53C5C}" destId="{21C9236A-F8F4-F84A-8F75-27BE267CB218}" srcOrd="1" destOrd="0" presId="urn:microsoft.com/office/officeart/2016/7/layout/BasicLinearProcessNumbered"/>
    <dgm:cxn modelId="{04517AF2-EB14-DD49-9F77-97E0994CD065}" type="presParOf" srcId="{89CDA174-D9BF-3B4D-98FD-4C4FC8A53C5C}" destId="{0C719F38-4AC1-0B47-BACC-5A8EE934166E}" srcOrd="2" destOrd="0" presId="urn:microsoft.com/office/officeart/2016/7/layout/BasicLinearProcessNumbered"/>
    <dgm:cxn modelId="{F0D7C3B6-4008-344A-AFC4-CDE766B4D793}" type="presParOf" srcId="{0C719F38-4AC1-0B47-BACC-5A8EE934166E}" destId="{B240FA50-FFD0-7D47-A856-7823CB9A0068}" srcOrd="0" destOrd="0" presId="urn:microsoft.com/office/officeart/2016/7/layout/BasicLinearProcessNumbered"/>
    <dgm:cxn modelId="{3317123A-DC94-664E-B3FA-48159CA8D92C}" type="presParOf" srcId="{0C719F38-4AC1-0B47-BACC-5A8EE934166E}" destId="{84F5AC83-1E96-924D-914B-CABE0B9CA46C}" srcOrd="1" destOrd="0" presId="urn:microsoft.com/office/officeart/2016/7/layout/BasicLinearProcessNumbered"/>
    <dgm:cxn modelId="{26985B19-408F-0C40-80F8-557F4D1BF83A}" type="presParOf" srcId="{0C719F38-4AC1-0B47-BACC-5A8EE934166E}" destId="{5706CAA7-DADE-BA43-B18C-75D46F41D8A1}" srcOrd="2" destOrd="0" presId="urn:microsoft.com/office/officeart/2016/7/layout/BasicLinearProcessNumbered"/>
    <dgm:cxn modelId="{CBBF2652-C2B9-F94D-98F4-BB1F74E6541D}" type="presParOf" srcId="{0C719F38-4AC1-0B47-BACC-5A8EE934166E}" destId="{DEDE33DA-508C-C444-95EA-346BF87366B9}" srcOrd="3" destOrd="0" presId="urn:microsoft.com/office/officeart/2016/7/layout/BasicLinearProcessNumbered"/>
    <dgm:cxn modelId="{6ED4B86B-04D7-894E-BF2E-A9254B62FD7F}" type="presParOf" srcId="{89CDA174-D9BF-3B4D-98FD-4C4FC8A53C5C}" destId="{99B5D594-3CC0-C347-BC44-B8DCA93C102B}" srcOrd="3" destOrd="0" presId="urn:microsoft.com/office/officeart/2016/7/layout/BasicLinearProcessNumbered"/>
    <dgm:cxn modelId="{A496ED19-A10B-BB44-BD4B-0ADFFB011897}" type="presParOf" srcId="{89CDA174-D9BF-3B4D-98FD-4C4FC8A53C5C}" destId="{1A4210EC-5AC1-3545-A397-3E3C37EE8EF2}" srcOrd="4" destOrd="0" presId="urn:microsoft.com/office/officeart/2016/7/layout/BasicLinearProcessNumbered"/>
    <dgm:cxn modelId="{A9F3BD76-9BDE-0B45-8DC8-BC8E99F36BD1}" type="presParOf" srcId="{1A4210EC-5AC1-3545-A397-3E3C37EE8EF2}" destId="{329CB4E6-2DFF-BB4F-B6AF-5A43534FC2C3}" srcOrd="0" destOrd="0" presId="urn:microsoft.com/office/officeart/2016/7/layout/BasicLinearProcessNumbered"/>
    <dgm:cxn modelId="{1DA7BB19-EFC9-D243-BFBA-E0F722E6C19D}" type="presParOf" srcId="{1A4210EC-5AC1-3545-A397-3E3C37EE8EF2}" destId="{70A05CD7-0816-6343-A17F-04AE19B51404}" srcOrd="1" destOrd="0" presId="urn:microsoft.com/office/officeart/2016/7/layout/BasicLinearProcessNumbered"/>
    <dgm:cxn modelId="{E6BA96CD-1301-5048-8964-A8522F7E0A96}" type="presParOf" srcId="{1A4210EC-5AC1-3545-A397-3E3C37EE8EF2}" destId="{F7E6D9A6-31D6-D441-87E3-6E129D775BCE}" srcOrd="2" destOrd="0" presId="urn:microsoft.com/office/officeart/2016/7/layout/BasicLinearProcessNumbered"/>
    <dgm:cxn modelId="{4109731E-2651-CC4F-B0B3-0095C4B52C15}" type="presParOf" srcId="{1A4210EC-5AC1-3545-A397-3E3C37EE8EF2}" destId="{9AB52954-2CC3-C043-9C5E-85617BFF2C1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99AE-032D-D642-8DD2-9BD381DE183F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Présentation rapide de l’application</a:t>
          </a:r>
          <a:endParaRPr lang="en-US" sz="2600" kern="1200" dirty="0"/>
        </a:p>
      </dsp:txBody>
      <dsp:txXfrm>
        <a:off x="0" y="1593265"/>
        <a:ext cx="3414946" cy="2515683"/>
      </dsp:txXfrm>
    </dsp:sp>
    <dsp:sp modelId="{6145A971-A9E0-594A-ACC4-CADBA46866F9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63369E79-8ED7-1148-8114-7BE3E3616288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0FA50-FFD0-7D47-A856-7823CB9A0068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Diagramme de séquence</a:t>
          </a:r>
        </a:p>
      </dsp:txBody>
      <dsp:txXfrm>
        <a:off x="3756441" y="1593265"/>
        <a:ext cx="3414946" cy="2515683"/>
      </dsp:txXfrm>
    </dsp:sp>
    <dsp:sp modelId="{84F5AC83-1E96-924D-914B-CABE0B9CA46C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2</a:t>
          </a:r>
        </a:p>
      </dsp:txBody>
      <dsp:txXfrm>
        <a:off x="5019200" y="603487"/>
        <a:ext cx="889427" cy="889427"/>
      </dsp:txXfrm>
    </dsp:sp>
    <dsp:sp modelId="{5706CAA7-DADE-BA43-B18C-75D46F41D8A1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CB4E6-2DFF-BB4F-B6AF-5A43534FC2C3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Présentation détaillée du code et de celui-ci en fonctionnement</a:t>
          </a:r>
          <a:endParaRPr lang="en-US" sz="2600" kern="1200" dirty="0"/>
        </a:p>
      </dsp:txBody>
      <dsp:txXfrm>
        <a:off x="7512882" y="1593265"/>
        <a:ext cx="3414946" cy="2515683"/>
      </dsp:txXfrm>
    </dsp:sp>
    <dsp:sp modelId="{70A05CD7-0816-6343-A17F-04AE19B51404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F7E6D9A6-31D6-D441-87E3-6E129D775BCE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91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59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0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2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1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24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6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5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1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AE5D5-FFBC-4045-8055-131A90186540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524305-1630-BB4B-A93B-381AB9BE65F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7140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CAB313-320A-9A43-91D4-41F3D2BC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60" y="0"/>
            <a:ext cx="7202202" cy="2227143"/>
          </a:xfrm>
        </p:spPr>
        <p:txBody>
          <a:bodyPr anchor="b">
            <a:normAutofit fontScale="90000"/>
          </a:bodyPr>
          <a:lstStyle/>
          <a:p>
            <a:r>
              <a:rPr lang="fr-FR" sz="4100" dirty="0">
                <a:solidFill>
                  <a:srgbClr val="FFFFFF"/>
                </a:solidFill>
                <a:latin typeface="Thirsty Rough Reg" panose="03000500000007070006" pitchFamily="66" charset="77"/>
              </a:rPr>
              <a:t>P4- Développez </a:t>
            </a:r>
            <a:r>
              <a:rPr lang="fr-FR" sz="4100" dirty="0" err="1">
                <a:solidFill>
                  <a:srgbClr val="FFFFFF"/>
                </a:solidFill>
                <a:latin typeface="Thirsty Rough Reg" panose="03000500000007070006" pitchFamily="66" charset="77"/>
              </a:rPr>
              <a:t>Instagrid</a:t>
            </a:r>
            <a:r>
              <a:rPr lang="fr-FR" sz="4100" dirty="0">
                <a:solidFill>
                  <a:srgbClr val="FFFFFF"/>
                </a:solidFill>
                <a:latin typeface="Thirsty Rough Reg" panose="03000500000007070006" pitchFamily="66" charset="77"/>
              </a:rPr>
              <a:t> : une application de montage photo !</a:t>
            </a:r>
            <a:br>
              <a:rPr lang="fr-FR" sz="4100" dirty="0">
                <a:solidFill>
                  <a:srgbClr val="FFFFFF"/>
                </a:solidFill>
                <a:latin typeface="Thirsty Rough Reg" panose="03000500000007070006" pitchFamily="66" charset="77"/>
              </a:rPr>
            </a:br>
            <a:endParaRPr lang="fr-FR" sz="4100" dirty="0">
              <a:solidFill>
                <a:srgbClr val="FFFFFF"/>
              </a:solidFill>
              <a:latin typeface="Thirsty Rough Reg" panose="03000500000007070006" pitchFamily="66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ppareil photo">
            <a:extLst>
              <a:ext uri="{FF2B5EF4-FFF2-40B4-BE49-F238E27FC236}">
                <a16:creationId xmlns:a16="http://schemas.microsoft.com/office/drawing/2014/main" id="{CC53534E-536A-4C2D-99D1-9F8919168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6242C9-3793-3640-9A10-E11003EE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 anchorCtr="1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43" name="Espace réservé du contenu 2">
            <a:extLst>
              <a:ext uri="{FF2B5EF4-FFF2-40B4-BE49-F238E27FC236}">
                <a16:creationId xmlns:a16="http://schemas.microsoft.com/office/drawing/2014/main" id="{AE74C210-E01B-4AC3-ABB9-39D9B0AEE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5824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5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63369E79-8ED7-1148-8114-7BE3E3616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3">
                                            <p:graphicEl>
                                              <a:dgm id="{63369E79-8ED7-1148-8114-7BE3E3616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CD3699AE-032D-D642-8DD2-9BD381DE18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43">
                                            <p:graphicEl>
                                              <a:dgm id="{CD3699AE-032D-D642-8DD2-9BD381DE18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6145A971-A9E0-594A-ACC4-CADBA4686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43">
                                            <p:graphicEl>
                                              <a:dgm id="{6145A971-A9E0-594A-ACC4-CADBA46866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5706CAA7-DADE-BA43-B18C-75D46F41D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3">
                                            <p:graphicEl>
                                              <a:dgm id="{5706CAA7-DADE-BA43-B18C-75D46F41D8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B240FA50-FFD0-7D47-A856-7823CB9A0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43">
                                            <p:graphicEl>
                                              <a:dgm id="{B240FA50-FFD0-7D47-A856-7823CB9A0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84F5AC83-1E96-924D-914B-CABE0B9CA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43">
                                            <p:graphicEl>
                                              <a:dgm id="{84F5AC83-1E96-924D-914B-CABE0B9CA4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F7E6D9A6-31D6-D441-87E3-6E129D775B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43">
                                            <p:graphicEl>
                                              <a:dgm id="{F7E6D9A6-31D6-D441-87E3-6E129D775B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329CB4E6-2DFF-BB4F-B6AF-5A43534FC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43">
                                            <p:graphicEl>
                                              <a:dgm id="{329CB4E6-2DFF-BB4F-B6AF-5A43534FC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70A05CD7-0816-6343-A17F-04AE19B514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43">
                                            <p:graphicEl>
                                              <a:dgm id="{70A05CD7-0816-6343-A17F-04AE19B514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21">
            <a:extLst>
              <a:ext uri="{FF2B5EF4-FFF2-40B4-BE49-F238E27FC236}">
                <a16:creationId xmlns:a16="http://schemas.microsoft.com/office/drawing/2014/main" id="{25DD7917-DC43-4DB1-8719-34243DFC6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EDE0F97-623D-9441-A928-3ED4BBB2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4" y="155132"/>
            <a:ext cx="2172821" cy="386279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A28E69C-DA0C-984D-8D17-D272A4EF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543" y="988467"/>
            <a:ext cx="3862792" cy="217281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00BEA77-273F-F04F-B714-F1A4AAEE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894" y="155132"/>
            <a:ext cx="2172821" cy="3862797"/>
          </a:xfrm>
          <a:prstGeom prst="rect">
            <a:avLst/>
          </a:prstGeom>
        </p:spPr>
      </p:pic>
      <p:sp>
        <p:nvSpPr>
          <p:cNvPr id="112" name="Freeform: Shape 23">
            <a:extLst>
              <a:ext uri="{FF2B5EF4-FFF2-40B4-BE49-F238E27FC236}">
                <a16:creationId xmlns:a16="http://schemas.microsoft.com/office/drawing/2014/main" id="{410C1444-5E64-4361-A98D-1098E1813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184987"/>
            <a:ext cx="709612" cy="1671635"/>
          </a:xfrm>
          <a:custGeom>
            <a:avLst/>
            <a:gdLst>
              <a:gd name="connsiteX0" fmla="*/ 0 w 709612"/>
              <a:gd name="connsiteY0" fmla="*/ 0 h 1671635"/>
              <a:gd name="connsiteX1" fmla="*/ 709612 w 709612"/>
              <a:gd name="connsiteY1" fmla="*/ 578069 h 1671635"/>
              <a:gd name="connsiteX2" fmla="*/ 709612 w 709612"/>
              <a:gd name="connsiteY2" fmla="*/ 1671635 h 1671635"/>
              <a:gd name="connsiteX3" fmla="*/ 189293 w 709612"/>
              <a:gd name="connsiteY3" fmla="*/ 1671635 h 1671635"/>
              <a:gd name="connsiteX4" fmla="*/ 0 w 709612"/>
              <a:gd name="connsiteY4" fmla="*/ 1517432 h 16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612" h="1671635">
                <a:moveTo>
                  <a:pt x="0" y="0"/>
                </a:moveTo>
                <a:lnTo>
                  <a:pt x="709612" y="578069"/>
                </a:lnTo>
                <a:lnTo>
                  <a:pt x="709612" y="1671635"/>
                </a:lnTo>
                <a:lnTo>
                  <a:pt x="189293" y="1671635"/>
                </a:lnTo>
                <a:lnTo>
                  <a:pt x="0" y="151743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Freeform 46">
            <a:extLst>
              <a:ext uri="{FF2B5EF4-FFF2-40B4-BE49-F238E27FC236}">
                <a16:creationId xmlns:a16="http://schemas.microsoft.com/office/drawing/2014/main" id="{E075BB12-23BA-44A6-ABE6-664ACD6AC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000381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47">
            <a:extLst>
              <a:ext uri="{FF2B5EF4-FFF2-40B4-BE49-F238E27FC236}">
                <a16:creationId xmlns:a16="http://schemas.microsoft.com/office/drawing/2014/main" id="{2BC04747-F6F9-4ED6-BE92-B40598694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4803531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29">
            <a:extLst>
              <a:ext uri="{FF2B5EF4-FFF2-40B4-BE49-F238E27FC236}">
                <a16:creationId xmlns:a16="http://schemas.microsoft.com/office/drawing/2014/main" id="{0594E94A-8938-4CC4-AC3C-E016837AE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4232295"/>
            <a:ext cx="11547945" cy="2107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24226A-FFAB-CC4D-9CE1-3B9FC341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14" y="4458361"/>
            <a:ext cx="3697989" cy="1655384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Présentation de l’application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6FF9F13-AAC4-4555-98C0-2AB8234E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812" y="4382814"/>
            <a:ext cx="6160528" cy="17309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Au </a:t>
            </a:r>
            <a:r>
              <a:rPr lang="en-US" sz="1600" dirty="0" err="1">
                <a:solidFill>
                  <a:srgbClr val="FEFFFF"/>
                </a:solidFill>
              </a:rPr>
              <a:t>centre</a:t>
            </a:r>
            <a:r>
              <a:rPr lang="en-US" sz="1600" dirty="0">
                <a:solidFill>
                  <a:srgbClr val="FEFFFF"/>
                </a:solidFill>
              </a:rPr>
              <a:t>, la </a:t>
            </a:r>
            <a:r>
              <a:rPr lang="en-US" sz="1600" dirty="0" err="1">
                <a:solidFill>
                  <a:srgbClr val="FEFFFF"/>
                </a:solidFill>
              </a:rPr>
              <a:t>vue</a:t>
            </a:r>
            <a:r>
              <a:rPr lang="en-US" sz="1600" dirty="0">
                <a:solidFill>
                  <a:srgbClr val="FEFFFF"/>
                </a:solidFill>
              </a:rPr>
              <a:t> principal </a:t>
            </a:r>
            <a:r>
              <a:rPr lang="en-US" sz="1600" dirty="0" err="1">
                <a:solidFill>
                  <a:srgbClr val="FEFFFF"/>
                </a:solidFill>
              </a:rPr>
              <a:t>contient</a:t>
            </a:r>
            <a:r>
              <a:rPr lang="en-US" sz="1600" dirty="0">
                <a:solidFill>
                  <a:srgbClr val="FEFFFF"/>
                </a:solidFill>
              </a:rPr>
              <a:t> les photos.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EFFFF"/>
                </a:solidFill>
              </a:rPr>
              <a:t>En</a:t>
            </a:r>
            <a:r>
              <a:rPr lang="en-US" sz="1600" dirty="0">
                <a:solidFill>
                  <a:srgbClr val="FEFFFF"/>
                </a:solidFill>
              </a:rPr>
              <a:t> dessous les trois </a:t>
            </a:r>
            <a:r>
              <a:rPr lang="en-US" sz="1600" dirty="0" err="1">
                <a:solidFill>
                  <a:srgbClr val="FEFFFF"/>
                </a:solidFill>
              </a:rPr>
              <a:t>organisations</a:t>
            </a:r>
            <a:r>
              <a:rPr lang="en-US" sz="1600" dirty="0">
                <a:solidFill>
                  <a:srgbClr val="FEFFFF"/>
                </a:solidFill>
              </a:rPr>
              <a:t> pour les photos.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On </a:t>
            </a:r>
            <a:r>
              <a:rPr lang="en-US" sz="1600" dirty="0" err="1">
                <a:solidFill>
                  <a:srgbClr val="FEFFFF"/>
                </a:solidFill>
              </a:rPr>
              <a:t>ajoute</a:t>
            </a:r>
            <a:r>
              <a:rPr lang="en-US" sz="1600" dirty="0">
                <a:solidFill>
                  <a:srgbClr val="FEFFFF"/>
                </a:solidFill>
              </a:rPr>
              <a:t> les photos </a:t>
            </a:r>
            <a:r>
              <a:rPr lang="en-US" sz="1600" dirty="0" err="1">
                <a:solidFill>
                  <a:srgbClr val="FEFFFF"/>
                </a:solidFill>
              </a:rPr>
              <a:t>en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appuyant</a:t>
            </a:r>
            <a:r>
              <a:rPr lang="en-US" sz="1600" dirty="0">
                <a:solidFill>
                  <a:srgbClr val="FEFFFF"/>
                </a:solidFill>
              </a:rPr>
              <a:t> sur le bouton plus.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Une </a:t>
            </a:r>
            <a:r>
              <a:rPr lang="en-US" sz="1600" dirty="0" err="1">
                <a:solidFill>
                  <a:srgbClr val="FEFFFF"/>
                </a:solidFill>
              </a:rPr>
              <a:t>fois</a:t>
            </a:r>
            <a:r>
              <a:rPr lang="en-US" sz="1600" dirty="0">
                <a:solidFill>
                  <a:srgbClr val="FEFFFF"/>
                </a:solidFill>
              </a:rPr>
              <a:t> le swipe up </a:t>
            </a:r>
            <a:r>
              <a:rPr lang="en-US" sz="1600" dirty="0" err="1">
                <a:solidFill>
                  <a:srgbClr val="FEFFFF"/>
                </a:solidFill>
              </a:rPr>
              <a:t>effectué</a:t>
            </a:r>
            <a:r>
              <a:rPr lang="en-US" sz="1600" dirty="0">
                <a:solidFill>
                  <a:srgbClr val="FEFFFF"/>
                </a:solidFill>
              </a:rPr>
              <a:t>, on </a:t>
            </a:r>
            <a:r>
              <a:rPr lang="en-US" sz="1600" dirty="0" err="1">
                <a:solidFill>
                  <a:srgbClr val="FEFFFF"/>
                </a:solidFill>
              </a:rPr>
              <a:t>peut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partager</a:t>
            </a:r>
            <a:r>
              <a:rPr lang="en-US" sz="1600" dirty="0">
                <a:solidFill>
                  <a:srgbClr val="FEFFFF"/>
                </a:solidFill>
              </a:rPr>
              <a:t> </a:t>
            </a:r>
            <a:r>
              <a:rPr lang="en-US" sz="1600" dirty="0" err="1">
                <a:solidFill>
                  <a:srgbClr val="FEFFFF"/>
                </a:solidFill>
              </a:rPr>
              <a:t>sa</a:t>
            </a:r>
            <a:r>
              <a:rPr lang="en-US" sz="1600" dirty="0">
                <a:solidFill>
                  <a:srgbClr val="FEFFFF"/>
                </a:solidFill>
              </a:rPr>
              <a:t> photo </a:t>
            </a:r>
            <a:r>
              <a:rPr lang="en-US" sz="1600" dirty="0" err="1">
                <a:solidFill>
                  <a:srgbClr val="FEFFFF"/>
                </a:solidFill>
              </a:rPr>
              <a:t>créée</a:t>
            </a:r>
            <a:r>
              <a:rPr lang="en-US" sz="1600" dirty="0">
                <a:solidFill>
                  <a:srgbClr val="FE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4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" name="Rectangle 2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" name="Titre 1">
            <a:extLst>
              <a:ext uri="{FF2B5EF4-FFF2-40B4-BE49-F238E27FC236}">
                <a16:creationId xmlns:a16="http://schemas.microsoft.com/office/drawing/2014/main" id="{A8D7B238-5AE7-4B48-AC62-59078C3B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 anchorCtr="1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 de sequence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34668C-170B-D04D-BE15-42963D54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777668"/>
            <a:ext cx="424758" cy="4247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86B99D1-5117-B346-ACAC-91BD2E49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12" y="391824"/>
            <a:ext cx="7696193" cy="58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2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7F5624-4AA9-3343-8AB4-78AEC868106F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ctr" anchorCtr="0">
            <a:normAutofit/>
          </a:bodyPr>
          <a:lstStyle/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Présentation détaillée du code et de celui-ci en fonctionnement</a:t>
            </a:r>
          </a:p>
        </p:txBody>
      </p:sp>
    </p:spTree>
    <p:extLst>
      <p:ext uri="{BB962C8B-B14F-4D97-AF65-F5344CB8AC3E}">
        <p14:creationId xmlns:p14="http://schemas.microsoft.com/office/powerpoint/2010/main" val="1652119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87</Words>
  <Application>Microsoft Macintosh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Thirsty Rough Reg</vt:lpstr>
      <vt:lpstr>Thème Office</vt:lpstr>
      <vt:lpstr>P4- Développez Instagrid : une application de montage photo ! </vt:lpstr>
      <vt:lpstr>Sommaire</vt:lpstr>
      <vt:lpstr>Présentation de l’application</vt:lpstr>
      <vt:lpstr>Diagramme de sequence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P4- Développez Instagrid : une application de montage photo ! </dc:title>
  <dc:creator>Soussand, Yoan</dc:creator>
  <cp:lastModifiedBy>Soussand, Yoan</cp:lastModifiedBy>
  <cp:revision>1</cp:revision>
  <dcterms:created xsi:type="dcterms:W3CDTF">2021-09-10T13:59:48Z</dcterms:created>
  <dcterms:modified xsi:type="dcterms:W3CDTF">2021-09-18T11:30:25Z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2021-09-10T14:03:47Z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b6c437ba-3a07-44a0-8a0f-1e6bb5423f04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Confidential - Company Proprietary</vt:lpwstr>
  </property>
</Properties>
</file>