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B3D40-CF1B-BF4C-BC0E-C7576551C5C0}" v="585" dt="2021-09-28T14:00:26.386"/>
    <p1510:client id="{5E6AAE26-3FF8-4170-A876-D05C4D0004BC}" v="1" dt="2021-09-28T13:49:54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48BB3D40-CF1B-BF4C-BC0E-C7576551C5C0}"/>
    <pc:docChg chg="undo custSel addSld modSld modMainMaster">
      <pc:chgData name="Soussand, Yoan" userId="6c304db6-38ce-44e5-ba9b-3778b08966c2" providerId="ADAL" clId="{48BB3D40-CF1B-BF4C-BC0E-C7576551C5C0}" dt="2021-09-28T14:00:39.547" v="2343" actId="2711"/>
      <pc:docMkLst>
        <pc:docMk/>
      </pc:docMkLst>
      <pc:sldChg chg="addSp delSp modSp mod setBg modAnim delDesignElem">
        <pc:chgData name="Soussand, Yoan" userId="6c304db6-38ce-44e5-ba9b-3778b08966c2" providerId="ADAL" clId="{48BB3D40-CF1B-BF4C-BC0E-C7576551C5C0}" dt="2021-09-28T13:59:43.987" v="2340" actId="27636"/>
        <pc:sldMkLst>
          <pc:docMk/>
          <pc:sldMk cId="337224372" sldId="256"/>
        </pc:sldMkLst>
        <pc:spChg chg="mod ord">
          <ac:chgData name="Soussand, Yoan" userId="6c304db6-38ce-44e5-ba9b-3778b08966c2" providerId="ADAL" clId="{48BB3D40-CF1B-BF4C-BC0E-C7576551C5C0}" dt="2021-09-28T13:59:43.987" v="2340" actId="27636"/>
          <ac:spMkLst>
            <pc:docMk/>
            <pc:sldMk cId="337224372" sldId="256"/>
            <ac:spMk id="2" creationId="{62CAB313-320A-9A43-91D4-41F3D2BCD8BB}"/>
          </ac:spMkLst>
        </pc:spChg>
        <pc:spChg chg="add del">
          <ac:chgData name="Soussand, Yoan" userId="6c304db6-38ce-44e5-ba9b-3778b08966c2" providerId="ADAL" clId="{48BB3D40-CF1B-BF4C-BC0E-C7576551C5C0}" dt="2021-09-17T18:46:25.865" v="52" actId="26606"/>
          <ac:spMkLst>
            <pc:docMk/>
            <pc:sldMk cId="337224372" sldId="256"/>
            <ac:spMk id="8" creationId="{1ED8053C-AF28-403A-90F2-67A100EDECE4}"/>
          </ac:spMkLst>
        </pc:spChg>
        <pc:spChg chg="add del">
          <ac:chgData name="Soussand, Yoan" userId="6c304db6-38ce-44e5-ba9b-3778b08966c2" providerId="ADAL" clId="{48BB3D40-CF1B-BF4C-BC0E-C7576551C5C0}" dt="2021-09-17T18:45:17.826" v="29" actId="26606"/>
          <ac:spMkLst>
            <pc:docMk/>
            <pc:sldMk cId="337224372" sldId="256"/>
            <ac:spMk id="9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18:45:17.826" v="29" actId="26606"/>
          <ac:spMkLst>
            <pc:docMk/>
            <pc:sldMk cId="337224372" sldId="256"/>
            <ac:spMk id="11" creationId="{8D1AD6B3-BE88-4CEB-BA17-790657CC4729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2" creationId="{8555C5B3-193A-4749-9AFD-682E53CDDE8F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4" creationId="{2EAE06A6-F76A-41C9-827A-C561B004485C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5" creationId="{89F9D4E8-0639-444B-949B-9518585061AF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6" creationId="{F4AFDDCA-6ABA-4D23-8A5C-1BF0F4308148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7" creationId="{7E3DA7A2-ED70-4BBA-AB72-00AD461FA405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9" creationId="{FC485432-3647-4218-B5D3-15D3FA222B13}"/>
          </ac:spMkLst>
        </pc:spChg>
        <pc:spChg chg="add del">
          <ac:chgData name="Soussand, Yoan" userId="6c304db6-38ce-44e5-ba9b-3778b08966c2" providerId="ADAL" clId="{48BB3D40-CF1B-BF4C-BC0E-C7576551C5C0}" dt="2021-09-17T18:44:48.528" v="9" actId="26606"/>
          <ac:spMkLst>
            <pc:docMk/>
            <pc:sldMk cId="337224372" sldId="256"/>
            <ac:spMk id="21" creationId="{3E443FD7-A66B-4AA0-872D-B088B9BC5F17}"/>
          </ac:spMkLst>
        </pc:spChg>
        <pc:spChg chg="add del">
          <ac:chgData name="Soussand, Yoan" userId="6c304db6-38ce-44e5-ba9b-3778b08966c2" providerId="ADAL" clId="{48BB3D40-CF1B-BF4C-BC0E-C7576551C5C0}" dt="2021-09-17T18:44:48.528" v="9" actId="26606"/>
          <ac:spMkLst>
            <pc:docMk/>
            <pc:sldMk cId="337224372" sldId="256"/>
            <ac:spMk id="23" creationId="{C04BE0EF-3561-49B4-9A29-F283168A91C7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27" creationId="{4A62647B-1222-407C-8740-5A497612B1F5}"/>
          </ac:spMkLst>
        </pc:spChg>
        <pc:spChg chg="add del">
          <ac:chgData name="Soussand, Yoan" userId="6c304db6-38ce-44e5-ba9b-3778b08966c2" providerId="ADAL" clId="{48BB3D40-CF1B-BF4C-BC0E-C7576551C5C0}" dt="2021-09-17T18:44:49.741" v="12" actId="26606"/>
          <ac:spMkLst>
            <pc:docMk/>
            <pc:sldMk cId="337224372" sldId="256"/>
            <ac:spMk id="29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18:44:49.741" v="12" actId="26606"/>
          <ac:spMkLst>
            <pc:docMk/>
            <pc:sldMk cId="337224372" sldId="256"/>
            <ac:spMk id="30" creationId="{8D1AD6B3-BE88-4CEB-BA17-790657CC4729}"/>
          </ac:spMkLst>
        </pc:spChg>
        <pc:spChg chg="add del">
          <ac:chgData name="Soussand, Yoan" userId="6c304db6-38ce-44e5-ba9b-3778b08966c2" providerId="ADAL" clId="{48BB3D40-CF1B-BF4C-BC0E-C7576551C5C0}" dt="2021-09-17T18:44:51.371" v="15" actId="26606"/>
          <ac:spMkLst>
            <pc:docMk/>
            <pc:sldMk cId="337224372" sldId="256"/>
            <ac:spMk id="32" creationId="{35FED45D-D144-4B05-BBCF-B68683958FFD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4" creationId="{6FD2B106-31C7-446F-B4D3-C9EE8CEB5BDB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5" creationId="{1D7678B8-0AAC-460B-8CDB-C43156BBAA98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6" creationId="{1F0D9B0E-E48B-450C-9134-0435D96D0BA6}"/>
          </ac:spMkLst>
        </pc:spChg>
        <pc:spChg chg="add del">
          <ac:chgData name="Soussand, Yoan" userId="6c304db6-38ce-44e5-ba9b-3778b08966c2" providerId="ADAL" clId="{48BB3D40-CF1B-BF4C-BC0E-C7576551C5C0}" dt="2021-09-17T18:44:55.295" v="19" actId="26606"/>
          <ac:spMkLst>
            <pc:docMk/>
            <pc:sldMk cId="337224372" sldId="256"/>
            <ac:spMk id="38" creationId="{707744A9-B1DD-4F76-B3B2-02A51E6DF412}"/>
          </ac:spMkLst>
        </pc:spChg>
        <pc:spChg chg="add del">
          <ac:chgData name="Soussand, Yoan" userId="6c304db6-38ce-44e5-ba9b-3778b08966c2" providerId="ADAL" clId="{48BB3D40-CF1B-BF4C-BC0E-C7576551C5C0}" dt="2021-09-17T18:44:55.295" v="19" actId="26606"/>
          <ac:spMkLst>
            <pc:docMk/>
            <pc:sldMk cId="337224372" sldId="256"/>
            <ac:spMk id="39" creationId="{09F52C97-D8A0-4C58-9D04-B8733EE38B7B}"/>
          </ac:spMkLst>
        </pc:spChg>
        <pc:spChg chg="add del">
          <ac:chgData name="Soussand, Yoan" userId="6c304db6-38ce-44e5-ba9b-3778b08966c2" providerId="ADAL" clId="{48BB3D40-CF1B-BF4C-BC0E-C7576551C5C0}" dt="2021-09-17T18:44:59.929" v="21" actId="26606"/>
          <ac:spMkLst>
            <pc:docMk/>
            <pc:sldMk cId="337224372" sldId="256"/>
            <ac:spMk id="41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18:45:12.250" v="24" actId="26606"/>
          <ac:spMkLst>
            <pc:docMk/>
            <pc:sldMk cId="337224372" sldId="256"/>
            <ac:spMk id="43" creationId="{1ED8053C-AF28-403A-90F2-67A100EDECE4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7" creationId="{19D32F93-50AC-4C46-A5DB-291C60DDB7BD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8" creationId="{827DC2C4-B485-428A-BF4A-472D2967F47F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9" creationId="{EE04B5EB-F158-4507-90DD-BD23620C7CC9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1" creationId="{19D32F93-50AC-4C46-A5DB-291C60DDB7BD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2" creationId="{B9A1D9BC-1455-4308-9ABD-A3F8EDB67AAF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3" creationId="{827DC2C4-B485-428A-BF4A-472D2967F47F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37224372" sldId="256"/>
            <ac:spMk id="55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37224372" sldId="256"/>
            <ac:spMk id="56" creationId="{8D1AD6B3-BE88-4CEB-BA17-790657CC4729}"/>
          </ac:spMkLst>
        </pc:spChg>
        <pc:grpChg chg="add del">
          <ac:chgData name="Soussand, Yoan" userId="6c304db6-38ce-44e5-ba9b-3778b08966c2" providerId="ADAL" clId="{48BB3D40-CF1B-BF4C-BC0E-C7576551C5C0}" dt="2021-09-17T18:46:25.865" v="52" actId="26606"/>
          <ac:grpSpMkLst>
            <pc:docMk/>
            <pc:sldMk cId="337224372" sldId="256"/>
            <ac:grpSpMk id="10" creationId="{F73EE64F-16AA-4E92-AC75-26714B95F45B}"/>
          </ac:grpSpMkLst>
        </pc:grpChg>
        <pc:grpChg chg="add del">
          <ac:chgData name="Soussand, Yoan" userId="6c304db6-38ce-44e5-ba9b-3778b08966c2" providerId="ADAL" clId="{48BB3D40-CF1B-BF4C-BC0E-C7576551C5C0}" dt="2021-09-17T18:45:17.826" v="29" actId="26606"/>
          <ac:grpSpMkLst>
            <pc:docMk/>
            <pc:sldMk cId="337224372" sldId="256"/>
            <ac:grpSpMk id="13" creationId="{89D1390B-7E13-4B4F-9CB2-391063412E54}"/>
          </ac:grpSpMkLst>
        </pc:grpChg>
        <pc:grpChg chg="add del">
          <ac:chgData name="Soussand, Yoan" userId="6c304db6-38ce-44e5-ba9b-3778b08966c2" providerId="ADAL" clId="{48BB3D40-CF1B-BF4C-BC0E-C7576551C5C0}" dt="2021-09-17T18:44:49.741" v="12" actId="26606"/>
          <ac:grpSpMkLst>
            <pc:docMk/>
            <pc:sldMk cId="337224372" sldId="256"/>
            <ac:grpSpMk id="25" creationId="{89D1390B-7E13-4B4F-9CB2-391063412E54}"/>
          </ac:grpSpMkLst>
        </pc:grpChg>
        <pc:grpChg chg="add del">
          <ac:chgData name="Soussand, Yoan" userId="6c304db6-38ce-44e5-ba9b-3778b08966c2" providerId="ADAL" clId="{48BB3D40-CF1B-BF4C-BC0E-C7576551C5C0}" dt="2021-09-17T18:45:12.250" v="24" actId="26606"/>
          <ac:grpSpMkLst>
            <pc:docMk/>
            <pc:sldMk cId="337224372" sldId="256"/>
            <ac:grpSpMk id="44" creationId="{F73EE64F-16AA-4E92-AC75-26714B95F45B}"/>
          </ac:grpSpMkLst>
        </pc:grpChg>
        <pc:grpChg chg="add del">
          <ac:chgData name="Soussand, Yoan" userId="6c304db6-38ce-44e5-ba9b-3778b08966c2" providerId="ADAL" clId="{48BB3D40-CF1B-BF4C-BC0E-C7576551C5C0}" dt="2021-09-17T20:11:52.419" v="1052"/>
          <ac:grpSpMkLst>
            <pc:docMk/>
            <pc:sldMk cId="337224372" sldId="256"/>
            <ac:grpSpMk id="57" creationId="{89D1390B-7E13-4B4F-9CB2-391063412E54}"/>
          </ac:grpSpMkLst>
        </pc:grpChg>
        <pc:picChg chg="mod">
          <ac:chgData name="Soussand, Yoan" userId="6c304db6-38ce-44e5-ba9b-3778b08966c2" providerId="ADAL" clId="{48BB3D40-CF1B-BF4C-BC0E-C7576551C5C0}" dt="2021-09-17T20:17:46.822" v="1110" actId="26606"/>
          <ac:picMkLst>
            <pc:docMk/>
            <pc:sldMk cId="337224372" sldId="256"/>
            <ac:picMk id="6" creationId="{CC53534E-536A-4C2D-99D1-9F89191686B4}"/>
          </ac:picMkLst>
        </pc:picChg>
      </pc:sldChg>
      <pc:sldChg chg="addSp delSp modSp new mod setBg modAnim delDesignElem">
        <pc:chgData name="Soussand, Yoan" userId="6c304db6-38ce-44e5-ba9b-3778b08966c2" providerId="ADAL" clId="{48BB3D40-CF1B-BF4C-BC0E-C7576551C5C0}" dt="2021-09-18T11:10:40.770" v="1414" actId="122"/>
        <pc:sldMkLst>
          <pc:docMk/>
          <pc:sldMk cId="486505675" sldId="257"/>
        </pc:sldMkLst>
        <pc:spChg chg="mo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2" creationId="{8C6242C9-3793-3640-9A10-E11003EE9277}"/>
          </ac:spMkLst>
        </pc:spChg>
        <pc:spChg chg="add del mod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3" creationId="{93CC0602-B759-C044-89D0-F096B1B3916C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8" creationId="{09588DA8-065E-4F6F-8EFD-43104AB2E0CF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0" creationId="{C4285719-470E-454C-AF62-8323075F1F5B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2" creationId="{CD9FE4EF-C4D8-49A0-B2FF-81D8DB7D8A24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4" creationId="{4300840D-0A0B-4512-BACA-B439D5B9C57C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6" creationId="{D2B78728-A580-49A7-84F9-6EF6F583ADE0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8" creationId="{38FAA1A1-D861-433F-88FA-1E9D6FD31D11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20" creationId="{8D71EDA1-87BF-4D5D-AB79-F346FD19278A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26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28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30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32" creationId="{063BBA22-50EA-4C4D-BE05-F1CE4E63AA56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4" creationId="{963038BC-9FCB-466B-8EE5-7B0DC8F25C95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5" creationId="{058F4797-C77D-4821-B8FF-057D7524C62D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6" creationId="{290CB3DB-B42E-47BF-A595-527CB329A21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39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0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1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2" creationId="{063BBA22-50EA-4C4D-BE05-F1CE4E63AA56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45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19:28:22.492" v="219" actId="26606"/>
          <ac:spMkLst>
            <pc:docMk/>
            <pc:sldMk cId="486505675" sldId="257"/>
            <ac:spMk id="48" creationId="{6C4028FD-8BAA-4A19-BFDE-594D991B7552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0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2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4" creationId="{063BBA22-50EA-4C4D-BE05-F1CE4E63AA56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6" creationId="{BACC6370-2D7E-4714-9D71-7542949D7D5D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7" creationId="{F68B3F68-107C-434F-AA38-110D5EA91B85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8" creationId="{AAD0DBB9-1A4B-4391-81D4-CB19F9AB918A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9" creationId="{063BBA22-50EA-4C4D-BE05-F1CE4E63AA56}"/>
          </ac:spMkLst>
        </pc:spChg>
        <pc:graphicFrameChg chg="add del">
          <ac:chgData name="Soussand, Yoan" userId="6c304db6-38ce-44e5-ba9b-3778b08966c2" providerId="ADAL" clId="{48BB3D40-CF1B-BF4C-BC0E-C7576551C5C0}" dt="2021-09-17T19:13:45.074" v="172" actId="26606"/>
          <ac:graphicFrameMkLst>
            <pc:docMk/>
            <pc:sldMk cId="486505675" sldId="257"/>
            <ac:graphicFrameMk id="22" creationId="{B4C6CD7A-E7FA-435F-8B4B-E00855941094}"/>
          </ac:graphicFrameMkLst>
        </pc:graphicFrameChg>
        <pc:graphicFrameChg chg="add del">
          <ac:chgData name="Soussand, Yoan" userId="6c304db6-38ce-44e5-ba9b-3778b08966c2" providerId="ADAL" clId="{48BB3D40-CF1B-BF4C-BC0E-C7576551C5C0}" dt="2021-09-17T19:14:00.807" v="174" actId="26606"/>
          <ac:graphicFrameMkLst>
            <pc:docMk/>
            <pc:sldMk cId="486505675" sldId="257"/>
            <ac:graphicFrameMk id="37" creationId="{DCC4C324-D9C5-4972-85BC-FDE58A171442}"/>
          </ac:graphicFrameMkLst>
        </pc:graphicFrameChg>
        <pc:graphicFrameChg chg="add mod modGraphic">
          <ac:chgData name="Soussand, Yoan" userId="6c304db6-38ce-44e5-ba9b-3778b08966c2" providerId="ADAL" clId="{48BB3D40-CF1B-BF4C-BC0E-C7576551C5C0}" dt="2021-09-18T11:10:40.770" v="1414" actId="122"/>
          <ac:graphicFrameMkLst>
            <pc:docMk/>
            <pc:sldMk cId="486505675" sldId="257"/>
            <ac:graphicFrameMk id="43" creationId="{AE74C210-E01B-4AC3-ABB9-39D9B0AEE943}"/>
          </ac:graphicFrameMkLst>
        </pc:graphicFrameChg>
        <pc:picChg chg="add del mod">
          <ac:chgData name="Soussand, Yoan" userId="6c304db6-38ce-44e5-ba9b-3778b08966c2" providerId="ADAL" clId="{48BB3D40-CF1B-BF4C-BC0E-C7576551C5C0}" dt="2021-09-17T19:19:38.428" v="185" actId="478"/>
          <ac:picMkLst>
            <pc:docMk/>
            <pc:sldMk cId="486505675" sldId="257"/>
            <ac:picMk id="5" creationId="{9080BB16-FC46-9A4D-B126-C5AEF31DDCB4}"/>
          </ac:picMkLst>
        </pc:picChg>
      </pc:sldChg>
      <pc:sldChg chg="addSp delSp modSp new mod setBg modAnim setClrOvrMap delDesignElem">
        <pc:chgData name="Soussand, Yoan" userId="6c304db6-38ce-44e5-ba9b-3778b08966c2" providerId="ADAL" clId="{48BB3D40-CF1B-BF4C-BC0E-C7576551C5C0}" dt="2021-09-28T14:00:11.225" v="2341" actId="2711"/>
        <pc:sldMkLst>
          <pc:docMk/>
          <pc:sldMk cId="3639479579" sldId="258"/>
        </pc:sldMkLst>
        <pc:spChg chg="mod ord">
          <ac:chgData name="Soussand, Yoan" userId="6c304db6-38ce-44e5-ba9b-3778b08966c2" providerId="ADAL" clId="{48BB3D40-CF1B-BF4C-BC0E-C7576551C5C0}" dt="2021-09-28T14:00:11.225" v="2341" actId="2711"/>
          <ac:spMkLst>
            <pc:docMk/>
            <pc:sldMk cId="3639479579" sldId="258"/>
            <ac:spMk id="2" creationId="{4424226A-FFAB-CC4D-9CE1-3B9FC341532F}"/>
          </ac:spMkLst>
        </pc:spChg>
        <pc:spChg chg="del mod">
          <ac:chgData name="Soussand, Yoan" userId="6c304db6-38ce-44e5-ba9b-3778b08966c2" providerId="ADAL" clId="{48BB3D40-CF1B-BF4C-BC0E-C7576551C5C0}" dt="2021-09-17T19:31:54.982" v="225"/>
          <ac:spMkLst>
            <pc:docMk/>
            <pc:sldMk cId="3639479579" sldId="258"/>
            <ac:spMk id="3" creationId="{6134E9FC-35D6-E546-9BE3-5A35AC39CD15}"/>
          </ac:spMkLst>
        </pc:spChg>
        <pc:spChg chg="add del mod">
          <ac:chgData name="Soussand, Yoan" userId="6c304db6-38ce-44e5-ba9b-3778b08966c2" providerId="ADAL" clId="{48BB3D40-CF1B-BF4C-BC0E-C7576551C5C0}" dt="2021-09-17T19:36:40.771" v="277"/>
          <ac:spMkLst>
            <pc:docMk/>
            <pc:sldMk cId="3639479579" sldId="258"/>
            <ac:spMk id="9" creationId="{DCC674DA-5067-1642-B9B0-47FAC52EBFCA}"/>
          </ac:spMkLst>
        </pc:spChg>
        <pc:spChg chg="add del mod">
          <ac:chgData name="Soussand, Yoan" userId="6c304db6-38ce-44e5-ba9b-3778b08966c2" providerId="ADAL" clId="{48BB3D40-CF1B-BF4C-BC0E-C7576551C5C0}" dt="2021-09-17T19:40:48.507" v="307"/>
          <ac:spMkLst>
            <pc:docMk/>
            <pc:sldMk cId="3639479579" sldId="258"/>
            <ac:spMk id="14" creationId="{49CE8AF9-457D-2349-A611-AFFE4A8BD1BB}"/>
          </ac:spMkLst>
        </pc:spChg>
        <pc:spChg chg="add mod ord">
          <ac:chgData name="Soussand, Yoan" userId="6c304db6-38ce-44e5-ba9b-3778b08966c2" providerId="ADAL" clId="{48BB3D40-CF1B-BF4C-BC0E-C7576551C5C0}" dt="2021-09-17T20:24:09.250" v="1167" actId="1076"/>
          <ac:spMkLst>
            <pc:docMk/>
            <pc:sldMk cId="3639479579" sldId="258"/>
            <ac:spMk id="17" creationId="{C6FF9F13-AAC4-4555-98C0-2AB8234E8582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19" creationId="{50D1C5B3-B60D-4696-AE60-100D5EC8AB5D}"/>
          </ac:spMkLst>
        </pc:spChg>
        <pc:spChg chg="add del">
          <ac:chgData name="Soussand, Yoan" userId="6c304db6-38ce-44e5-ba9b-3778b08966c2" providerId="ADAL" clId="{48BB3D40-CF1B-BF4C-BC0E-C7576551C5C0}" dt="2021-09-17T19:41:33.882" v="311" actId="26606"/>
          <ac:spMkLst>
            <pc:docMk/>
            <pc:sldMk cId="3639479579" sldId="258"/>
            <ac:spMk id="20" creationId="{32FD50D0-1315-48C4-BB87-7646B049A0FA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4" creationId="{6C45AC87-1D03-4452-BBE4-712E10796A83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6" creationId="{D3A66E38-056D-4A0A-BF1D-682AB0529888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8" creationId="{E7D0A197-F7EC-4629-86FB-48D5D3B829AB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30" creationId="{47251444-A29D-44A8-9E2E-263F0C215B1F}"/>
          </ac:spMkLst>
        </pc:spChg>
        <pc:spChg chg="add del">
          <ac:chgData name="Soussand, Yoan" userId="6c304db6-38ce-44e5-ba9b-3778b08966c2" providerId="ADAL" clId="{48BB3D40-CF1B-BF4C-BC0E-C7576551C5C0}" dt="2021-09-17T19:46:16.053" v="699" actId="26606"/>
          <ac:spMkLst>
            <pc:docMk/>
            <pc:sldMk cId="3639479579" sldId="258"/>
            <ac:spMk id="32" creationId="{B712E947-0734-45F9-9C4F-41114EC3A33E}"/>
          </ac:spMkLst>
        </pc:spChg>
        <pc:spChg chg="add del">
          <ac:chgData name="Soussand, Yoan" userId="6c304db6-38ce-44e5-ba9b-3778b08966c2" providerId="ADAL" clId="{48BB3D40-CF1B-BF4C-BC0E-C7576551C5C0}" dt="2021-09-17T20:20:33.781" v="1128" actId="26606"/>
          <ac:spMkLst>
            <pc:docMk/>
            <pc:sldMk cId="3639479579" sldId="258"/>
            <ac:spMk id="33" creationId="{D462EE7E-14DF-497D-AE08-F6623DB88E99}"/>
          </ac:spMkLst>
        </pc:spChg>
        <pc:spChg chg="add del">
          <ac:chgData name="Soussand, Yoan" userId="6c304db6-38ce-44e5-ba9b-3778b08966c2" providerId="ADAL" clId="{48BB3D40-CF1B-BF4C-BC0E-C7576551C5C0}" dt="2021-09-17T20:20:33.781" v="1128" actId="26606"/>
          <ac:spMkLst>
            <pc:docMk/>
            <pc:sldMk cId="3639479579" sldId="258"/>
            <ac:spMk id="35" creationId="{2FBF0AC7-1F73-4A5E-882F-8C2A41F1AEA4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7" creationId="{A016CB47-C4D4-4332-9ED0-DBB916252F76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8" creationId="{95C8260E-968F-44E8-A823-ABB431311926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9" creationId="{2C1BBA94-3F40-40AA-8BB9-E69E25E537C1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40" creationId="{FE43805F-24A6-46A4-B19B-54F28347355C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639479579" sldId="258"/>
            <ac:spMk id="42" creationId="{2032B1E8-BC40-4380-97A6-14C0320AE1C0}"/>
          </ac:spMkLst>
        </pc:spChg>
        <pc:spChg chg="add del">
          <ac:chgData name="Soussand, Yoan" userId="6c304db6-38ce-44e5-ba9b-3778b08966c2" providerId="ADAL" clId="{48BB3D40-CF1B-BF4C-BC0E-C7576551C5C0}" dt="2021-09-17T20:20:56.850" v="1132" actId="26606"/>
          <ac:spMkLst>
            <pc:docMk/>
            <pc:sldMk cId="3639479579" sldId="258"/>
            <ac:spMk id="43" creationId="{50D1C5B3-B60D-4696-AE60-100D5EC8AB5D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639479579" sldId="258"/>
            <ac:spMk id="44" creationId="{82BEABD9-E1ED-49C7-8734-5494C88EE5A7}"/>
          </ac:spMkLst>
        </pc:spChg>
        <pc:spChg chg="add del">
          <ac:chgData name="Soussand, Yoan" userId="6c304db6-38ce-44e5-ba9b-3778b08966c2" providerId="ADAL" clId="{48BB3D40-CF1B-BF4C-BC0E-C7576551C5C0}" dt="2021-09-17T20:21:09.424" v="1134" actId="26606"/>
          <ac:spMkLst>
            <pc:docMk/>
            <pc:sldMk cId="3639479579" sldId="258"/>
            <ac:spMk id="49" creationId="{1E9986A5-A7D1-4022-BAC0-885FB7A141AE}"/>
          </ac:spMkLst>
        </pc:spChg>
        <pc:spChg chg="add del">
          <ac:chgData name="Soussand, Yoan" userId="6c304db6-38ce-44e5-ba9b-3778b08966c2" providerId="ADAL" clId="{48BB3D40-CF1B-BF4C-BC0E-C7576551C5C0}" dt="2021-09-17T20:21:09.424" v="1134" actId="26606"/>
          <ac:spMkLst>
            <pc:docMk/>
            <pc:sldMk cId="3639479579" sldId="258"/>
            <ac:spMk id="50" creationId="{D2758DA7-6A89-49A1-B9F5-546D993242F8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2" creationId="{D55CD764-972B-4CA5-A885-53E55C63E174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3" creationId="{34165AB3-7006-4430-BCE3-25476BE13322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4" creationId="{181A2240-0A57-4AEB-A34D-1479D19DA6C5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70" creationId="{E3E51905-F374-4E1A-97CF-B741584B74D5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2" creationId="{25DD7917-DC43-4DB1-8719-34243DFC6FDE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3" creationId="{410C1444-5E64-4361-A98D-1098E1813E6A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4" creationId="{E075BB12-23BA-44A6-ABE6-664ACD6AC2A5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5" creationId="{2BC04747-F6F9-4ED6-BE92-B40598694081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6" creationId="{0594E94A-8938-4CC4-AC3C-E016837AE2C6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78" creationId="{C572996E-8A94-4DE9-A10B-3A6E91AC7260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79" creationId="{EFED1C63-CFE1-4B06-9656-945E282BFB6E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0" creationId="{8D30BC2A-C2BA-4BEC-B57C-28A46CA733F5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1" creationId="{5C7D3781-46A6-40D3-A19F-830C2F9D7753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2" creationId="{49219674-3525-4807-9533-D6BBB3FE26ED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4" creationId="{85C987D2-7173-4E3E-8050-66B337EE3B32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5" creationId="{C2BE09AA-2EBF-4AE1-A44F-00DE1F46000C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6" creationId="{12CBB1B2-298B-4D88-B306-3976FCDF1E48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88" creationId="{D55CD764-972B-4CA5-A885-53E55C63E174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89" creationId="{34165AB3-7006-4430-BCE3-25476BE13322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90" creationId="{181A2240-0A57-4AEB-A34D-1479D19DA6C5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106" creationId="{E3E51905-F374-4E1A-97CF-B741584B74D5}"/>
          </ac:spMkLst>
        </pc:spChg>
        <pc:spChg chg="add del">
          <ac:chgData name="Soussand, Yoan" userId="6c304db6-38ce-44e5-ba9b-3778b08966c2" providerId="ADAL" clId="{48BB3D40-CF1B-BF4C-BC0E-C7576551C5C0}" dt="2021-09-17T20:22:21.708" v="1146" actId="26606"/>
          <ac:spMkLst>
            <pc:docMk/>
            <pc:sldMk cId="3639479579" sldId="258"/>
            <ac:spMk id="108" creationId="{959C6B72-F8E6-4281-8F3E-93FC0DC98039}"/>
          </ac:spMkLst>
        </pc:spChg>
        <pc:spChg chg="add del">
          <ac:chgData name="Soussand, Yoan" userId="6c304db6-38ce-44e5-ba9b-3778b08966c2" providerId="ADAL" clId="{48BB3D40-CF1B-BF4C-BC0E-C7576551C5C0}" dt="2021-09-17T20:22:21.708" v="1146" actId="26606"/>
          <ac:spMkLst>
            <pc:docMk/>
            <pc:sldMk cId="3639479579" sldId="258"/>
            <ac:spMk id="109" creationId="{490234EE-E0D8-4805-9227-CCEAC601691F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1" creationId="{25DD7917-DC43-4DB1-8719-34243DFC6FDE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2" creationId="{410C1444-5E64-4361-A98D-1098E1813E6A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3" creationId="{E075BB12-23BA-44A6-ABE6-664ACD6AC2A5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4" creationId="{2BC04747-F6F9-4ED6-BE92-B40598694081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5" creationId="{0594E94A-8938-4CC4-AC3C-E016837AE2C6}"/>
          </ac:spMkLst>
        </pc:spChg>
        <pc:grpChg chg="add del">
          <ac:chgData name="Soussand, Yoan" userId="6c304db6-38ce-44e5-ba9b-3778b08966c2" providerId="ADAL" clId="{48BB3D40-CF1B-BF4C-BC0E-C7576551C5C0}" dt="2021-09-17T19:41:33.882" v="311" actId="26606"/>
          <ac:grpSpMkLst>
            <pc:docMk/>
            <pc:sldMk cId="3639479579" sldId="258"/>
            <ac:grpSpMk id="22" creationId="{CA83E95F-11F0-4EF3-B911-EC4A265F0826}"/>
          </ac:grpSpMkLst>
        </pc:grpChg>
        <pc:grpChg chg="add del">
          <ac:chgData name="Soussand, Yoan" userId="6c304db6-38ce-44e5-ba9b-3778b08966c2" providerId="ADAL" clId="{48BB3D40-CF1B-BF4C-BC0E-C7576551C5C0}" dt="2021-09-17T19:46:16.053" v="699" actId="26606"/>
          <ac:grpSpMkLst>
            <pc:docMk/>
            <pc:sldMk cId="3639479579" sldId="258"/>
            <ac:grpSpMk id="34" creationId="{12B3290A-D3BF-4B87-B55B-FD9A98B49727}"/>
          </ac:grpSpMkLst>
        </pc:grpChg>
        <pc:grpChg chg="add del">
          <ac:chgData name="Soussand, Yoan" userId="6c304db6-38ce-44e5-ba9b-3778b08966c2" providerId="ADAL" clId="{48BB3D40-CF1B-BF4C-BC0E-C7576551C5C0}" dt="2021-09-17T20:20:56.850" v="1132" actId="26606"/>
          <ac:grpSpMkLst>
            <pc:docMk/>
            <pc:sldMk cId="3639479579" sldId="258"/>
            <ac:grpSpMk id="45" creationId="{73EDDF53-0851-48D4-A466-6FE0DCE91E73}"/>
          </ac:grpSpMkLst>
        </pc:grpChg>
        <pc:grpChg chg="add del">
          <ac:chgData name="Soussand, Yoan" userId="6c304db6-38ce-44e5-ba9b-3778b08966c2" providerId="ADAL" clId="{48BB3D40-CF1B-BF4C-BC0E-C7576551C5C0}" dt="2021-09-17T20:21:22.146" v="1136" actId="26606"/>
          <ac:grpSpMkLst>
            <pc:docMk/>
            <pc:sldMk cId="3639479579" sldId="258"/>
            <ac:grpSpMk id="55" creationId="{E6D1BD02-8DF6-4A41-975D-81E0BA488641}"/>
          </ac:grpSpMkLst>
        </pc:grpChg>
        <pc:grpChg chg="add del">
          <ac:chgData name="Soussand, Yoan" userId="6c304db6-38ce-44e5-ba9b-3778b08966c2" providerId="ADAL" clId="{48BB3D40-CF1B-BF4C-BC0E-C7576551C5C0}" dt="2021-09-17T20:21:56.849" v="1144" actId="26606"/>
          <ac:grpSpMkLst>
            <pc:docMk/>
            <pc:sldMk cId="3639479579" sldId="258"/>
            <ac:grpSpMk id="91" creationId="{B7A6E4B4-A95D-4C47-8746-4A31290B8D61}"/>
          </ac:grpSpMkLst>
        </pc:grpChg>
        <pc:picChg chg="add del mod ord">
          <ac:chgData name="Soussand, Yoan" userId="6c304db6-38ce-44e5-ba9b-3778b08966c2" providerId="ADAL" clId="{48BB3D40-CF1B-BF4C-BC0E-C7576551C5C0}" dt="2021-09-17T19:33:14.205" v="272" actId="478"/>
          <ac:picMkLst>
            <pc:docMk/>
            <pc:sldMk cId="3639479579" sldId="258"/>
            <ac:picMk id="5" creationId="{4F30AB72-E55F-4B45-82CE-71874091B072}"/>
          </ac:picMkLst>
        </pc:picChg>
        <pc:picChg chg="add del mod">
          <ac:chgData name="Soussand, Yoan" userId="6c304db6-38ce-44e5-ba9b-3778b08966c2" providerId="ADAL" clId="{48BB3D40-CF1B-BF4C-BC0E-C7576551C5C0}" dt="2021-09-17T19:33:21.628" v="274" actId="478"/>
          <ac:picMkLst>
            <pc:docMk/>
            <pc:sldMk cId="3639479579" sldId="258"/>
            <ac:picMk id="7" creationId="{D7FE44F8-8321-E94F-BDEC-C0102871F5BC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1" creationId="{5EDE0F97-623D-9441-A928-3ED4BBB2D6CC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3" creationId="{3A28E69C-DA0C-984D-8D17-D272A4EF5B04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5" creationId="{D00BEA77-273F-F04F-B714-F1A4AAEE2958}"/>
          </ac:picMkLst>
        </pc:picChg>
        <pc:picChg chg="add del mod">
          <ac:chgData name="Soussand, Yoan" userId="6c304db6-38ce-44e5-ba9b-3778b08966c2" providerId="ADAL" clId="{48BB3D40-CF1B-BF4C-BC0E-C7576551C5C0}" dt="2021-09-17T19:57:15.996" v="835" actId="478"/>
          <ac:picMkLst>
            <pc:docMk/>
            <pc:sldMk cId="3639479579" sldId="258"/>
            <ac:picMk id="18" creationId="{25CA6202-1902-C140-BBEA-46BB40C9550C}"/>
          </ac:picMkLst>
        </pc:picChg>
        <pc:cxnChg chg="add del">
          <ac:chgData name="Soussand, Yoan" userId="6c304db6-38ce-44e5-ba9b-3778b08966c2" providerId="ADAL" clId="{48BB3D40-CF1B-BF4C-BC0E-C7576551C5C0}" dt="2021-09-17T20:11:52.419" v="1052"/>
          <ac:cxnSpMkLst>
            <pc:docMk/>
            <pc:sldMk cId="3639479579" sldId="258"/>
            <ac:cxnSpMk id="46" creationId="{17341211-05E5-4FDD-98B1-F551CD0EAE1C}"/>
          </ac:cxnSpMkLst>
        </pc:cxnChg>
      </pc:sldChg>
      <pc:sldChg chg="addSp delSp modSp new mod setBg addAnim delAnim modAnim setClrOvrMap delDesignElem">
        <pc:chgData name="Soussand, Yoan" userId="6c304db6-38ce-44e5-ba9b-3778b08966c2" providerId="ADAL" clId="{48BB3D40-CF1B-BF4C-BC0E-C7576551C5C0}" dt="2021-09-28T14:00:26.385" v="2342" actId="2711"/>
        <pc:sldMkLst>
          <pc:docMk/>
          <pc:sldMk cId="1865342885" sldId="259"/>
        </pc:sldMkLst>
        <pc:spChg chg="del mod ord">
          <ac:chgData name="Soussand, Yoan" userId="6c304db6-38ce-44e5-ba9b-3778b08966c2" providerId="ADAL" clId="{48BB3D40-CF1B-BF4C-BC0E-C7576551C5C0}" dt="2021-09-17T20:26:32.580" v="1179" actId="21"/>
          <ac:spMkLst>
            <pc:docMk/>
            <pc:sldMk cId="1865342885" sldId="259"/>
            <ac:spMk id="2" creationId="{02C6A40B-D6CC-5645-8A2E-8FECBBB21226}"/>
          </ac:spMkLst>
        </pc:spChg>
        <pc:spChg chg="del">
          <ac:chgData name="Soussand, Yoan" userId="6c304db6-38ce-44e5-ba9b-3778b08966c2" providerId="ADAL" clId="{48BB3D40-CF1B-BF4C-BC0E-C7576551C5C0}" dt="2021-09-17T20:03:58.997" v="944"/>
          <ac:spMkLst>
            <pc:docMk/>
            <pc:sldMk cId="1865342885" sldId="259"/>
            <ac:spMk id="3" creationId="{0FC4379F-21F0-6A45-B5DB-1EC856A87A23}"/>
          </ac:spMkLst>
        </pc:spChg>
        <pc:spChg chg="add del">
          <ac:chgData name="Soussand, Yoan" userId="6c304db6-38ce-44e5-ba9b-3778b08966c2" providerId="ADAL" clId="{48BB3D40-CF1B-BF4C-BC0E-C7576551C5C0}" dt="2021-09-17T20:12:01.115" v="1059"/>
          <ac:spMkLst>
            <pc:docMk/>
            <pc:sldMk cId="1865342885" sldId="259"/>
            <ac:spMk id="7" creationId="{3F47E20B-1205-4238-A82B-90EF577F32D8}"/>
          </ac:spMkLst>
        </pc:spChg>
        <pc:spChg chg="add del">
          <ac:chgData name="Soussand, Yoan" userId="6c304db6-38ce-44e5-ba9b-3778b08966c2" providerId="ADAL" clId="{48BB3D40-CF1B-BF4C-BC0E-C7576551C5C0}" dt="2021-09-17T20:12:01.115" v="1059"/>
          <ac:spMkLst>
            <pc:docMk/>
            <pc:sldMk cId="1865342885" sldId="259"/>
            <ac:spMk id="8" creationId="{D13567AC-EB9A-47A9-B6EC-B5BDB73B113C}"/>
          </ac:spMkLst>
        </pc:spChg>
        <pc:spChg chg="add del">
          <ac:chgData name="Soussand, Yoan" userId="6c304db6-38ce-44e5-ba9b-3778b08966c2" providerId="ADAL" clId="{48BB3D40-CF1B-BF4C-BC0E-C7576551C5C0}" dt="2021-09-17T20:06:38.214" v="1002" actId="478"/>
          <ac:spMkLst>
            <pc:docMk/>
            <pc:sldMk cId="1865342885" sldId="259"/>
            <ac:spMk id="9" creationId="{31B20C40-3D05-4F0F-834B-89338D2934DC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0" creationId="{A8384FB5-9ADC-4DDC-881B-597D56F5B15D}"/>
          </ac:spMkLst>
        </pc:spChg>
        <pc:spChg chg="add del">
          <ac:chgData name="Soussand, Yoan" userId="6c304db6-38ce-44e5-ba9b-3778b08966c2" providerId="ADAL" clId="{48BB3D40-CF1B-BF4C-BC0E-C7576551C5C0}" dt="2021-09-17T20:12:37.632" v="1069" actId="26606"/>
          <ac:spMkLst>
            <pc:docMk/>
            <pc:sldMk cId="1865342885" sldId="259"/>
            <ac:spMk id="11" creationId="{16C5FA50-8D52-4617-AF91-5C7B1C8352F1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2" creationId="{91E5A9A7-95C6-4F4F-B00E-C82E07FE62EF}"/>
          </ac:spMkLst>
        </pc:spChg>
        <pc:spChg chg="add del">
          <ac:chgData name="Soussand, Yoan" userId="6c304db6-38ce-44e5-ba9b-3778b08966c2" providerId="ADAL" clId="{48BB3D40-CF1B-BF4C-BC0E-C7576551C5C0}" dt="2021-09-17T20:12:37.632" v="1069" actId="26606"/>
          <ac:spMkLst>
            <pc:docMk/>
            <pc:sldMk cId="1865342885" sldId="259"/>
            <ac:spMk id="13" creationId="{E223798C-12AD-4B0C-A50C-D676347D67CF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4" creationId="{D07DD2DE-F619-49DD-B5E7-03A290FF4ED1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6" creationId="{85149191-5F60-4A28-AAFF-039F96B0F3EC}"/>
          </ac:spMkLst>
        </pc:spChg>
        <pc:spChg chg="add del">
          <ac:chgData name="Soussand, Yoan" userId="6c304db6-38ce-44e5-ba9b-3778b08966c2" providerId="ADAL" clId="{48BB3D40-CF1B-BF4C-BC0E-C7576551C5C0}" dt="2021-09-17T20:14:11.678" v="1085" actId="26606"/>
          <ac:spMkLst>
            <pc:docMk/>
            <pc:sldMk cId="1865342885" sldId="259"/>
            <ac:spMk id="17" creationId="{3B47FC9C-2ED3-4100-A4EF-E8CDFEE106C9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8" creationId="{F8260ED5-17F7-4158-B241-D51DD4CF1B7E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0" creationId="{ED888B23-07FA-482A-96DF-47E31AF1A603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1" creationId="{5C8908E2-EE49-44D2-9428-A28D2312A8D5}"/>
          </ac:spMkLst>
        </pc:spChg>
        <pc:spChg chg="add del">
          <ac:chgData name="Soussand, Yoan" userId="6c304db6-38ce-44e5-ba9b-3778b08966c2" providerId="ADAL" clId="{48BB3D40-CF1B-BF4C-BC0E-C7576551C5C0}" dt="2021-09-17T20:13:52.509" v="1080" actId="26606"/>
          <ac:spMkLst>
            <pc:docMk/>
            <pc:sldMk cId="1865342885" sldId="259"/>
            <ac:spMk id="23" creationId="{0E91F5CA-B392-444C-88E3-BF5BAAEBDEB0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4" creationId="{4FEFA667-DE58-4745-9E9D-C6E61CB06A03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25" creationId="{A8384FB5-9ADC-4DDC-881B-597D56F5B15D}"/>
          </ac:spMkLst>
        </pc:spChg>
        <pc:spChg chg="add del">
          <ac:chgData name="Soussand, Yoan" userId="6c304db6-38ce-44e5-ba9b-3778b08966c2" providerId="ADAL" clId="{48BB3D40-CF1B-BF4C-BC0E-C7576551C5C0}" dt="2021-09-17T20:13:52.509" v="1080" actId="26606"/>
          <ac:spMkLst>
            <pc:docMk/>
            <pc:sldMk cId="1865342885" sldId="259"/>
            <ac:spMk id="26" creationId="{DFCA2118-59A2-4310-A4B2-F2CBA821E842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27" creationId="{1199E1B1-A8C0-4FE8-A5A8-1CB41D69F857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28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7:15.136" v="1004" actId="26606"/>
          <ac:spMkLst>
            <pc:docMk/>
            <pc:sldMk cId="1865342885" sldId="259"/>
            <ac:spMk id="29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0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1" creationId="{F7F3A0AA-35E5-4085-942B-737839030604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2" creationId="{F0A604E4-7307-451C-93BE-F1F7E1BF3BF8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3" creationId="{402F5C38-C747-4173-ABBF-656E39E82130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4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5" creationId="{E37EECFC-A684-4391-AE85-4CDAF5565F61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6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7" creationId="{599C8C75-BFDF-44E7-A028-EEB5EDD58817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8" creationId="{24747089-0322-4B03-B224-817DD4C8B708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9" creationId="{FFD685C2-1A84-41DE-BFA0-0A068F83D2D2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0" creationId="{7228512D-3055-4911-A4D1-4A084C9C4201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1" creationId="{3C98C7BF-70D9-4D19-BD2D-D808991FDF60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2" creationId="{B497CCB5-5FC2-473C-AFCC-2430CEF1DF7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43" creationId="{89AFE9DD-0792-4B98-B4EB-97ACA17E6AA8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4" creationId="{8D0D6D3E-D7F9-4591-9CA9-DDF4DB1F73DA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5" creationId="{C4C9F2B0-1044-46EB-8AEB-C3BFFDE6C2CC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6" creationId="{D28B54C3-B57B-472A-B96E-1FCB67093DC2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7" creationId="{7DB3C429-F8DA-49B9-AF84-21996FCF78B5}"/>
          </ac:spMkLst>
        </pc:spChg>
        <pc:spChg chg="add del">
          <ac:chgData name="Soussand, Yoan" userId="6c304db6-38ce-44e5-ba9b-3778b08966c2" providerId="ADAL" clId="{48BB3D40-CF1B-BF4C-BC0E-C7576551C5C0}" dt="2021-09-17T20:14:11.660" v="1084" actId="26606"/>
          <ac:spMkLst>
            <pc:docMk/>
            <pc:sldMk cId="1865342885" sldId="259"/>
            <ac:spMk id="48" creationId="{7DA3C418-758E-4180-A5D0-8655D6804587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49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0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1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2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3" creationId="{DD6138DB-057B-45F7-A5F4-E7BFDA20D02C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4" creationId="{07322A9E-F1EC-405E-8971-BA906EFFCCB8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5" creationId="{79A54AB1-B64F-4843-BFAB-81CB74E66B65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6" creationId="{A5704422-1118-4FD1-95AD-29A064EB80D9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7" creationId="{A88B2AAA-B805-498E-A9E6-98B885855498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8" creationId="{9B8051E0-19D7-43E1-BFD9-E6DBFEB3A3F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9" creationId="{4EDB2B02-86A2-46F5-A4BE-B7D9B10411D6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0" creationId="{43954639-FB5D-41F4-9560-6F6DFE778425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1" creationId="{E898931C-0323-41FA-A036-20F818B1FF8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2" creationId="{3981F5C4-9AE1-404E-AF44-A4E6DB374F9D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3" creationId="{763C1781-8726-4FAC-8C45-FF40376BE409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4" creationId="{301491B5-56C7-43DC-A3D9-861EECCA056A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5" creationId="{237E2353-22DF-46E0-A200-FB30F8F394E2}"/>
          </ac:spMkLst>
        </pc:spChg>
        <pc:spChg chg="add del">
          <ac:chgData name="Soussand, Yoan" userId="6c304db6-38ce-44e5-ba9b-3778b08966c2" providerId="ADAL" clId="{48BB3D40-CF1B-BF4C-BC0E-C7576551C5C0}" dt="2021-09-17T20:14:11.660" v="1084" actId="26606"/>
          <ac:spMkLst>
            <pc:docMk/>
            <pc:sldMk cId="1865342885" sldId="259"/>
            <ac:spMk id="66" creationId="{28C8EF06-5EC3-4883-AFAF-D74FF46550FB}"/>
          </ac:spMkLst>
        </pc:spChg>
        <pc:spChg chg="add del">
          <ac:chgData name="Soussand, Yoan" userId="6c304db6-38ce-44e5-ba9b-3778b08966c2" providerId="ADAL" clId="{48BB3D40-CF1B-BF4C-BC0E-C7576551C5C0}" dt="2021-09-17T20:08:24.945" v="1019" actId="26606"/>
          <ac:spMkLst>
            <pc:docMk/>
            <pc:sldMk cId="1865342885" sldId="259"/>
            <ac:spMk id="67" creationId="{8537B233-9CDD-4A90-AABB-A8963DEE4FBC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69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8:45.960" v="1021" actId="26606"/>
          <ac:spMkLst>
            <pc:docMk/>
            <pc:sldMk cId="1865342885" sldId="259"/>
            <ac:spMk id="70" creationId="{53F29798-D584-4792-9B62-3F5F5C36D619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71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2" creationId="{24747089-0322-4B03-B224-817DD4C8B708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3" creationId="{7228512D-3055-4911-A4D1-4A084C9C4201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4" creationId="{3C98C7BF-70D9-4D19-BD2D-D808991FDF60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5" creationId="{B497CCB5-5FC2-473C-AFCC-2430CEF1DF71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6" creationId="{599C8C75-BFDF-44E7-A028-EEB5EDD58817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7" creationId="{FFD685C2-1A84-41DE-BFA0-0A068F83D2D2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78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9:02.706" v="1025" actId="26606"/>
          <ac:spMkLst>
            <pc:docMk/>
            <pc:sldMk cId="1865342885" sldId="259"/>
            <ac:spMk id="79" creationId="{3B47FC9C-2ED3-4100-A4EF-E8CDFEE106C9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80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1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2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3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4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16:07.021" v="1100"/>
          <ac:spMkLst>
            <pc:docMk/>
            <pc:sldMk cId="1865342885" sldId="259"/>
            <ac:spMk id="85" creationId="{D12DDE76-C203-4047-9998-63900085B5E8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6" creationId="{F0A604E4-7307-451C-93BE-F1F7E1BF3BF8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7" creationId="{F7F3A0AA-35E5-4085-942B-737839030604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8" creationId="{402F5C38-C747-4173-ABBF-656E39E82130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9" creationId="{E37EECFC-A684-4391-AE85-4CDAF5565F61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90" creationId="{84A8DE83-DE75-4B41-9DB4-A7EC0B0DEC0B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1" creationId="{27427488-068E-4B55-AC8D-CD070B8CD46D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93" creationId="{A7009A0A-BEF5-4EAC-AF15-E4F9F002E239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5" creationId="{44D26783-C1CA-4BE1-9D40-3EA516AE3E0E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6" creationId="{A20AF199-99C2-4569-9CAF-24514AE5E82A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7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8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9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100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1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5:01.032" v="1173" actId="26606"/>
          <ac:spMkLst>
            <pc:docMk/>
            <pc:sldMk cId="1865342885" sldId="259"/>
            <ac:spMk id="102" creationId="{6753252F-4873-4F63-801D-CC719279A7D5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3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5:01.032" v="1173" actId="26606"/>
          <ac:spMkLst>
            <pc:docMk/>
            <pc:sldMk cId="1865342885" sldId="259"/>
            <ac:spMk id="104" creationId="{047C8CCB-F95D-4249-92DD-651249D3535A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5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6" creationId="{379C0369-A022-4605-B2F4-7773B74CCC12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7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8" creationId="{FFFD28B7-CC22-4615-B487-71F011040163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9" creationId="{712E4DE6-A2E5-4786-B1B9-795E13D1294D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10" creationId="{176DEB1C-09CA-478A-AEEF-963E89897314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11" creationId="{28861D55-9A89-4552-8E10-2201E1991DB4}"/>
          </ac:spMkLst>
        </pc:spChg>
        <pc:spChg chg="add del">
          <ac:chgData name="Soussand, Yoan" userId="6c304db6-38ce-44e5-ba9b-3778b08966c2" providerId="ADAL" clId="{48BB3D40-CF1B-BF4C-BC0E-C7576551C5C0}" dt="2021-09-17T20:10:49.650" v="1036" actId="26606"/>
          <ac:spMkLst>
            <pc:docMk/>
            <pc:sldMk cId="1865342885" sldId="259"/>
            <ac:spMk id="112" creationId="{7DA3C418-758E-4180-A5D0-8655D6804587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3" creationId="{826B4A43-2A34-4B22-882C-D7552FA9C7DB}"/>
          </ac:spMkLst>
        </pc:spChg>
        <pc:spChg chg="add del">
          <ac:chgData name="Soussand, Yoan" userId="6c304db6-38ce-44e5-ba9b-3778b08966c2" providerId="ADAL" clId="{48BB3D40-CF1B-BF4C-BC0E-C7576551C5C0}" dt="2021-09-17T20:10:49.650" v="1036" actId="26606"/>
          <ac:spMkLst>
            <pc:docMk/>
            <pc:sldMk cId="1865342885" sldId="259"/>
            <ac:spMk id="114" creationId="{28C8EF06-5EC3-4883-AFAF-D74FF46550FB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5" creationId="{A5271697-90F1-4A23-8EF2-0179F2EAFACB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7" creationId="{D9F5512A-48E1-4C07-B75E-3CCC517B6804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18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11:00.361" v="1038" actId="26606"/>
          <ac:spMkLst>
            <pc:docMk/>
            <pc:sldMk cId="1865342885" sldId="259"/>
            <ac:spMk id="119" creationId="{1825AC39-5F85-4CAA-8A81-A1287086B2B6}"/>
          </ac:spMkLst>
        </pc:spChg>
        <pc:spChg chg="add del">
          <ac:chgData name="Soussand, Yoan" userId="6c304db6-38ce-44e5-ba9b-3778b08966c2" providerId="ADAL" clId="{48BB3D40-CF1B-BF4C-BC0E-C7576551C5C0}" dt="2021-09-17T20:11:00.361" v="1038" actId="26606"/>
          <ac:spMkLst>
            <pc:docMk/>
            <pc:sldMk cId="1865342885" sldId="259"/>
            <ac:spMk id="120" creationId="{465EB4C2-5647-453F-B661-B28146057616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21" creationId="{B429BAE5-B200-4FC0-BBC1-8D7C57D1D9F4}"/>
          </ac:spMkLst>
        </pc:spChg>
        <pc:spChg chg="add del">
          <ac:chgData name="Soussand, Yoan" userId="6c304db6-38ce-44e5-ba9b-3778b08966c2" providerId="ADAL" clId="{48BB3D40-CF1B-BF4C-BC0E-C7576551C5C0}" dt="2021-09-17T20:11:02.305" v="1040" actId="26606"/>
          <ac:spMkLst>
            <pc:docMk/>
            <pc:sldMk cId="1865342885" sldId="259"/>
            <ac:spMk id="122" creationId="{C475749F-F487-4EFB-ABC7-C1359590EB76}"/>
          </ac:spMkLst>
        </pc:spChg>
        <pc:spChg chg="add del">
          <ac:chgData name="Soussand, Yoan" userId="6c304db6-38ce-44e5-ba9b-3778b08966c2" providerId="ADAL" clId="{48BB3D40-CF1B-BF4C-BC0E-C7576551C5C0}" dt="2021-09-17T20:11:39.627" v="1042" actId="26606"/>
          <ac:spMkLst>
            <pc:docMk/>
            <pc:sldMk cId="1865342885" sldId="259"/>
            <ac:spMk id="124" creationId="{ECC07320-C2CA-4E29-8481-9D9E143C7788}"/>
          </ac:spMkLst>
        </pc:spChg>
        <pc:spChg chg="add del">
          <ac:chgData name="Soussand, Yoan" userId="6c304db6-38ce-44e5-ba9b-3778b08966c2" providerId="ADAL" clId="{48BB3D40-CF1B-BF4C-BC0E-C7576551C5C0}" dt="2021-09-17T20:11:39.627" v="1042" actId="26606"/>
          <ac:spMkLst>
            <pc:docMk/>
            <pc:sldMk cId="1865342885" sldId="259"/>
            <ac:spMk id="125" creationId="{178FB36B-5BFE-42CA-BC60-1115E0D95EEC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7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8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9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11:45.953" v="1046" actId="26606"/>
          <ac:spMkLst>
            <pc:docMk/>
            <pc:sldMk cId="1865342885" sldId="259"/>
            <ac:spMk id="131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3" creationId="{6F40FBDA-CEB1-40F0-9AB9-BD9C402D70FE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4" creationId="{0344D4FE-ABEF-4230-9E4E-AD5782FC78AC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5" creationId="{9325F979-D3F9-4926-81B7-7ACCB31A501B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4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5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6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7" creationId="{5E81CCFB-7BEF-4186-86FB-D09450B4D02D}"/>
          </ac:spMkLst>
        </pc:spChg>
        <pc:spChg chg="add del mod">
          <ac:chgData name="Soussand, Yoan" userId="6c304db6-38ce-44e5-ba9b-3778b08966c2" providerId="ADAL" clId="{48BB3D40-CF1B-BF4C-BC0E-C7576551C5C0}" dt="2021-09-17T20:26:37.368" v="1180" actId="478"/>
          <ac:spMkLst>
            <pc:docMk/>
            <pc:sldMk cId="1865342885" sldId="259"/>
            <ac:spMk id="158" creationId="{AADE54ED-46AE-1F47-BC8E-EF6507909A92}"/>
          </ac:spMkLst>
        </pc:spChg>
        <pc:spChg chg="add del">
          <ac:chgData name="Soussand, Yoan" userId="6c304db6-38ce-44e5-ba9b-3778b08966c2" providerId="ADAL" clId="{48BB3D40-CF1B-BF4C-BC0E-C7576551C5C0}" dt="2021-09-17T20:27:00.228" v="1182" actId="26606"/>
          <ac:spMkLst>
            <pc:docMk/>
            <pc:sldMk cId="1865342885" sldId="259"/>
            <ac:spMk id="159" creationId="{32BC26D8-82FB-445E-AA49-62A77D7C1EE0}"/>
          </ac:spMkLst>
        </pc:spChg>
        <pc:spChg chg="add del">
          <ac:chgData name="Soussand, Yoan" userId="6c304db6-38ce-44e5-ba9b-3778b08966c2" providerId="ADAL" clId="{48BB3D40-CF1B-BF4C-BC0E-C7576551C5C0}" dt="2021-09-17T20:27:00.228" v="1182" actId="26606"/>
          <ac:spMkLst>
            <pc:docMk/>
            <pc:sldMk cId="1865342885" sldId="259"/>
            <ac:spMk id="160" creationId="{CB44330D-EA18-4254-AA95-EB49948539B8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3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4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6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7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8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9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1" creationId="{C3862298-AF85-4572-BED3-52E573EBD410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2" creationId="{1C897582-CB19-41B5-9426-8BD7BD008256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3" creationId="{0E7066FC-B004-4B5A-B02B-599B51EF3221}"/>
          </ac:spMkLst>
        </pc:spChg>
        <pc:spChg chg="add del">
          <ac:chgData name="Soussand, Yoan" userId="6c304db6-38ce-44e5-ba9b-3778b08966c2" providerId="ADAL" clId="{48BB3D40-CF1B-BF4C-BC0E-C7576551C5C0}" dt="2021-09-17T20:27:55.789" v="1192" actId="26606"/>
          <ac:spMkLst>
            <pc:docMk/>
            <pc:sldMk cId="1865342885" sldId="259"/>
            <ac:spMk id="175" creationId="{94087E04-C99E-4195-8EBA-1BD4C45117C9}"/>
          </ac:spMkLst>
        </pc:spChg>
        <pc:spChg chg="add del">
          <ac:chgData name="Soussand, Yoan" userId="6c304db6-38ce-44e5-ba9b-3778b08966c2" providerId="ADAL" clId="{48BB3D40-CF1B-BF4C-BC0E-C7576551C5C0}" dt="2021-09-17T20:27:55.789" v="1192" actId="26606"/>
          <ac:spMkLst>
            <pc:docMk/>
            <pc:sldMk cId="1865342885" sldId="259"/>
            <ac:spMk id="179" creationId="{FD73501D-A515-4725-8404-1315A591A54C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3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4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8:27.320" v="1199" actId="26606"/>
          <ac:spMkLst>
            <pc:docMk/>
            <pc:sldMk cId="1865342885" sldId="259"/>
            <ac:spMk id="186" creationId="{0B761509-3B9A-49A6-A84B-C3D86811697D}"/>
          </ac:spMkLst>
        </pc:spChg>
        <pc:spChg chg="add del">
          <ac:chgData name="Soussand, Yoan" userId="6c304db6-38ce-44e5-ba9b-3778b08966c2" providerId="ADAL" clId="{48BB3D40-CF1B-BF4C-BC0E-C7576551C5C0}" dt="2021-09-17T20:28:27.320" v="1199" actId="26606"/>
          <ac:spMkLst>
            <pc:docMk/>
            <pc:sldMk cId="1865342885" sldId="259"/>
            <ac:spMk id="187" creationId="{91DE43FD-EB47-414A-B0AB-169B0FFFA527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5" creationId="{69D184B2-2226-4E31-BCCB-444330767440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7" creationId="{1AC4D4E3-486A-464A-8EC8-D44881097267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9" creationId="{864DE13E-58EB-4475-B79C-0D4FC651239B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1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2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3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4" creationId="{2633B3B5-CC90-43F0-8714-D31D1F3F0209}"/>
          </ac:spMkLst>
        </pc:spChg>
        <pc:spChg chg="add mod">
          <ac:chgData name="Soussand, Yoan" userId="6c304db6-38ce-44e5-ba9b-3778b08966c2" providerId="ADAL" clId="{48BB3D40-CF1B-BF4C-BC0E-C7576551C5C0}" dt="2021-09-28T14:00:26.385" v="2342" actId="2711"/>
          <ac:spMkLst>
            <pc:docMk/>
            <pc:sldMk cId="1865342885" sldId="259"/>
            <ac:spMk id="207" creationId="{A8D7B238-5AE7-4B48-AC62-59078C3BF178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09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1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3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5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0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4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6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28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29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0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1" creationId="{A8D57A06-A426-446D-B02C-A2DC6B62E45E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6" creationId="{A8384FB5-9ADC-4DDC-881B-597D56F5B15D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8" creationId="{91E5A9A7-95C6-4F4F-B00E-C82E07FE62EF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0" creationId="{D07DD2DE-F619-49DD-B5E7-03A290FF4ED1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2" creationId="{85149191-5F60-4A28-AAFF-039F96B0F3EC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4" creationId="{F8260ED5-17F7-4158-B241-D51DD4CF1B7E}"/>
          </ac:spMkLst>
        </pc:spChg>
        <pc:grpChg chg="mod">
          <ac:chgData name="Soussand, Yoan" userId="6c304db6-38ce-44e5-ba9b-3778b08966c2" providerId="ADAL" clId="{48BB3D40-CF1B-BF4C-BC0E-C7576551C5C0}" dt="2021-09-28T10:44:27.629" v="2324"/>
          <ac:grpSpMkLst>
            <pc:docMk/>
            <pc:sldMk cId="1865342885" sldId="259"/>
            <ac:grpSpMk id="6" creationId="{8A4DC8ED-8565-4849-BF0F-EB881F91C689}"/>
          </ac:grpSpMkLst>
        </pc:grpChg>
        <pc:grpChg chg="del mod">
          <ac:chgData name="Soussand, Yoan" userId="6c304db6-38ce-44e5-ba9b-3778b08966c2" providerId="ADAL" clId="{48BB3D40-CF1B-BF4C-BC0E-C7576551C5C0}" dt="2021-09-21T10:41:28.837" v="1437"/>
          <ac:grpSpMkLst>
            <pc:docMk/>
            <pc:sldMk cId="1865342885" sldId="259"/>
            <ac:grpSpMk id="7" creationId="{A2EF6E74-0744-164B-B88E-4D5270EDFD94}"/>
          </ac:grpSpMkLst>
        </pc:grpChg>
        <pc:grpChg chg="del mod">
          <ac:chgData name="Soussand, Yoan" userId="6c304db6-38ce-44e5-ba9b-3778b08966c2" providerId="ADAL" clId="{48BB3D40-CF1B-BF4C-BC0E-C7576551C5C0}" dt="2021-09-21T10:41:31.396" v="1440"/>
          <ac:grpSpMkLst>
            <pc:docMk/>
            <pc:sldMk cId="1865342885" sldId="259"/>
            <ac:grpSpMk id="9" creationId="{52A5654D-754D-2444-86EF-086EF1384352}"/>
          </ac:grpSpMkLst>
        </pc:grpChg>
        <pc:grpChg chg="add del mod">
          <ac:chgData name="Soussand, Yoan" userId="6c304db6-38ce-44e5-ba9b-3778b08966c2" providerId="ADAL" clId="{48BB3D40-CF1B-BF4C-BC0E-C7576551C5C0}" dt="2021-09-21T10:46:55.770" v="1471"/>
          <ac:grpSpMkLst>
            <pc:docMk/>
            <pc:sldMk cId="1865342885" sldId="259"/>
            <ac:grpSpMk id="12" creationId="{C5E9BC5C-96F2-A341-AA1D-65967080C381}"/>
          </ac:grpSpMkLst>
        </pc:grpChg>
        <pc:grpChg chg="mod">
          <ac:chgData name="Soussand, Yoan" userId="6c304db6-38ce-44e5-ba9b-3778b08966c2" providerId="ADAL" clId="{48BB3D40-CF1B-BF4C-BC0E-C7576551C5C0}" dt="2021-09-21T10:42:04.738" v="1446"/>
          <ac:grpSpMkLst>
            <pc:docMk/>
            <pc:sldMk cId="1865342885" sldId="259"/>
            <ac:grpSpMk id="15" creationId="{05994A5C-BC14-7140-AAF8-862F050DDF73}"/>
          </ac:grpSpMkLst>
        </pc:grpChg>
        <pc:grpChg chg="mod">
          <ac:chgData name="Soussand, Yoan" userId="6c304db6-38ce-44e5-ba9b-3778b08966c2" providerId="ADAL" clId="{48BB3D40-CF1B-BF4C-BC0E-C7576551C5C0}" dt="2021-09-28T10:47:14.084" v="2333"/>
          <ac:grpSpMkLst>
            <pc:docMk/>
            <pc:sldMk cId="1865342885" sldId="259"/>
            <ac:grpSpMk id="16" creationId="{C6BB7BAE-2828-6144-975E-3B0A277B0B09}"/>
          </ac:grpSpMkLst>
        </pc:grpChg>
        <pc:grpChg chg="mod">
          <ac:chgData name="Soussand, Yoan" userId="6c304db6-38ce-44e5-ba9b-3778b08966c2" providerId="ADAL" clId="{48BB3D40-CF1B-BF4C-BC0E-C7576551C5C0}" dt="2021-09-28T10:47:26.190" v="2336"/>
          <ac:grpSpMkLst>
            <pc:docMk/>
            <pc:sldMk cId="1865342885" sldId="259"/>
            <ac:grpSpMk id="19" creationId="{090A6CCB-3972-B345-B921-8A97DF40093C}"/>
          </ac:grpSpMkLst>
        </pc:grpChg>
        <pc:grpChg chg="add del">
          <ac:chgData name="Soussand, Yoan" userId="6c304db6-38ce-44e5-ba9b-3778b08966c2" providerId="ADAL" clId="{48BB3D40-CF1B-BF4C-BC0E-C7576551C5C0}" dt="2021-09-17T20:09:13.005" v="1030" actId="26606"/>
          <ac:grpSpMkLst>
            <pc:docMk/>
            <pc:sldMk cId="1865342885" sldId="259"/>
            <ac:grpSpMk id="22" creationId="{53CA3DAA-08BB-476F-9793-941CFAEA5E61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24" creationId="{64CB27E6-6673-9D46-82AF-22ADA4F7288A}"/>
          </ac:grpSpMkLst>
        </pc:grpChg>
        <pc:grpChg chg="del mod">
          <ac:chgData name="Soussand, Yoan" userId="6c304db6-38ce-44e5-ba9b-3778b08966c2" providerId="ADAL" clId="{48BB3D40-CF1B-BF4C-BC0E-C7576551C5C0}" dt="2021-09-21T10:46:17.786" v="1460"/>
          <ac:grpSpMkLst>
            <pc:docMk/>
            <pc:sldMk cId="1865342885" sldId="259"/>
            <ac:grpSpMk id="27" creationId="{C6BEF6CE-1DAF-0A4E-B808-BE505471982B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29" creationId="{715D4F24-FDDA-8347-92A7-DCF2F112D494}"/>
          </ac:grpSpMkLst>
        </pc:grpChg>
        <pc:grpChg chg="del mod">
          <ac:chgData name="Soussand, Yoan" userId="6c304db6-38ce-44e5-ba9b-3778b08966c2" providerId="ADAL" clId="{48BB3D40-CF1B-BF4C-BC0E-C7576551C5C0}" dt="2021-09-21T10:46:26.043" v="1466"/>
          <ac:grpSpMkLst>
            <pc:docMk/>
            <pc:sldMk cId="1865342885" sldId="259"/>
            <ac:grpSpMk id="33" creationId="{FD1B0BB1-DCF7-7141-B3D7-E27B67B06107}"/>
          </ac:grpSpMkLst>
        </pc:grpChg>
        <pc:grpChg chg="del mod">
          <ac:chgData name="Soussand, Yoan" userId="6c304db6-38ce-44e5-ba9b-3778b08966c2" providerId="ADAL" clId="{48BB3D40-CF1B-BF4C-BC0E-C7576551C5C0}" dt="2021-09-21T10:46:27.461" v="1468"/>
          <ac:grpSpMkLst>
            <pc:docMk/>
            <pc:sldMk cId="1865342885" sldId="259"/>
            <ac:grpSpMk id="35" creationId="{7E7E3568-23D8-2449-B938-5C3F86734BDD}"/>
          </ac:grpSpMkLst>
        </pc:grpChg>
        <pc:grpChg chg="del mod">
          <ac:chgData name="Soussand, Yoan" userId="6c304db6-38ce-44e5-ba9b-3778b08966c2" providerId="ADAL" clId="{48BB3D40-CF1B-BF4C-BC0E-C7576551C5C0}" dt="2021-09-22T11:45:36.400" v="2041" actId="478"/>
          <ac:grpSpMkLst>
            <pc:docMk/>
            <pc:sldMk cId="1865342885" sldId="259"/>
            <ac:grpSpMk id="37" creationId="{E20582F4-CBC6-504C-8BE9-55FF37FC9A44}"/>
          </ac:grpSpMkLst>
        </pc:grpChg>
        <pc:grpChg chg="del mod">
          <ac:chgData name="Soussand, Yoan" userId="6c304db6-38ce-44e5-ba9b-3778b08966c2" providerId="ADAL" clId="{48BB3D40-CF1B-BF4C-BC0E-C7576551C5C0}" dt="2021-09-21T10:46:56.709" v="1473"/>
          <ac:grpSpMkLst>
            <pc:docMk/>
            <pc:sldMk cId="1865342885" sldId="259"/>
            <ac:grpSpMk id="40" creationId="{CF649E6F-87FC-BB44-92BD-99A8A887A7D3}"/>
          </ac:grpSpMkLst>
        </pc:grpChg>
        <pc:grpChg chg="del mod">
          <ac:chgData name="Soussand, Yoan" userId="6c304db6-38ce-44e5-ba9b-3778b08966c2" providerId="ADAL" clId="{48BB3D40-CF1B-BF4C-BC0E-C7576551C5C0}" dt="2021-09-21T10:46:57.845" v="1475"/>
          <ac:grpSpMkLst>
            <pc:docMk/>
            <pc:sldMk cId="1865342885" sldId="259"/>
            <ac:grpSpMk id="42" creationId="{431D77BF-CAD4-944E-AA93-2D2BB6919B13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44" creationId="{0DF724B0-134D-8B4F-B8AE-E0A2835FC2FE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48" creationId="{94790823-F9F8-D04D-B0C6-121170C57B8F}"/>
          </ac:grpSpMkLst>
        </pc:grpChg>
        <pc:grpChg chg="add del">
          <ac:chgData name="Soussand, Yoan" userId="6c304db6-38ce-44e5-ba9b-3778b08966c2" providerId="ADAL" clId="{48BB3D40-CF1B-BF4C-BC0E-C7576551C5C0}" dt="2021-09-17T20:09:30.306" v="1033" actId="26606"/>
          <ac:grpSpMkLst>
            <pc:docMk/>
            <pc:sldMk cId="1865342885" sldId="259"/>
            <ac:grpSpMk id="92" creationId="{6CEC401A-BC46-41FC-AD55-F7810C3CFA9A}"/>
          </ac:grpSpMkLst>
        </pc:grpChg>
        <pc:grpChg chg="add del">
          <ac:chgData name="Soussand, Yoan" userId="6c304db6-38ce-44e5-ba9b-3778b08966c2" providerId="ADAL" clId="{48BB3D40-CF1B-BF4C-BC0E-C7576551C5C0}" dt="2021-09-17T20:11:00.361" v="1038" actId="26606"/>
          <ac:grpSpMkLst>
            <pc:docMk/>
            <pc:sldMk cId="1865342885" sldId="259"/>
            <ac:grpSpMk id="116" creationId="{1D015EAF-FDA0-4A49-B71D-F0521EA990C1}"/>
          </ac:grpSpMkLst>
        </pc:grpChg>
        <pc:grpChg chg="add del">
          <ac:chgData name="Soussand, Yoan" userId="6c304db6-38ce-44e5-ba9b-3778b08966c2" providerId="ADAL" clId="{48BB3D40-CF1B-BF4C-BC0E-C7576551C5C0}" dt="2021-09-17T20:26:01.421" v="1177" actId="26606"/>
          <ac:grpSpMkLst>
            <pc:docMk/>
            <pc:sldMk cId="1865342885" sldId="259"/>
            <ac:grpSpMk id="123" creationId="{A9644633-5AE1-44D6-8F5F-6376DDA130CD}"/>
          </ac:grpSpMkLst>
        </pc:grpChg>
        <pc:grpChg chg="add del">
          <ac:chgData name="Soussand, Yoan" userId="6c304db6-38ce-44e5-ba9b-3778b08966c2" providerId="ADAL" clId="{48BB3D40-CF1B-BF4C-BC0E-C7576551C5C0}" dt="2021-09-17T20:27:55.789" v="1192" actId="26606"/>
          <ac:grpSpMkLst>
            <pc:docMk/>
            <pc:sldMk cId="1865342885" sldId="259"/>
            <ac:grpSpMk id="176" creationId="{336EACDA-272E-4472-852A-83CAB409195F}"/>
          </ac:grpSpMkLst>
        </pc:grpChg>
        <pc:grpChg chg="add del">
          <ac:chgData name="Soussand, Yoan" userId="6c304db6-38ce-44e5-ba9b-3778b08966c2" providerId="ADAL" clId="{48BB3D40-CF1B-BF4C-BC0E-C7576551C5C0}" dt="2021-09-17T20:28:27.320" v="1199" actId="26606"/>
          <ac:grpSpMkLst>
            <pc:docMk/>
            <pc:sldMk cId="1865342885" sldId="259"/>
            <ac:grpSpMk id="188" creationId="{58495BCC-CE77-4CC2-952E-846F41119FD5}"/>
          </ac:grpSpMkLst>
        </pc:grpChg>
        <pc:picChg chg="add mod">
          <ac:chgData name="Soussand, Yoan" userId="6c304db6-38ce-44e5-ba9b-3778b08966c2" providerId="ADAL" clId="{48BB3D40-CF1B-BF4C-BC0E-C7576551C5C0}" dt="2021-09-18T11:29:20.820" v="1426" actId="1076"/>
          <ac:picMkLst>
            <pc:docMk/>
            <pc:sldMk cId="1865342885" sldId="259"/>
            <ac:picMk id="3" creationId="{6C34668C-170B-D04D-BE15-42963D54B493}"/>
          </ac:picMkLst>
        </pc:picChg>
        <pc:picChg chg="add del mod">
          <ac:chgData name="Soussand, Yoan" userId="6c304db6-38ce-44e5-ba9b-3778b08966c2" providerId="ADAL" clId="{48BB3D40-CF1B-BF4C-BC0E-C7576551C5C0}" dt="2021-09-22T11:45:29.360" v="2039" actId="478"/>
          <ac:picMkLst>
            <pc:docMk/>
            <pc:sldMk cId="1865342885" sldId="259"/>
            <ac:picMk id="4" creationId="{886B99D1-5117-B346-ACAC-91BD2E49081F}"/>
          </ac:picMkLst>
        </pc:picChg>
        <pc:picChg chg="add del mod ord">
          <ac:chgData name="Soussand, Yoan" userId="6c304db6-38ce-44e5-ba9b-3778b08966c2" providerId="ADAL" clId="{48BB3D40-CF1B-BF4C-BC0E-C7576551C5C0}" dt="2021-09-17T20:13:12.805" v="1073" actId="478"/>
          <ac:picMkLst>
            <pc:docMk/>
            <pc:sldMk cId="1865342885" sldId="259"/>
            <ac:picMk id="5" creationId="{935798B8-4FA2-FB49-A258-E9BE0BE21551}"/>
          </ac:picMkLst>
        </pc:picChg>
        <pc:picChg chg="add mod">
          <ac:chgData name="Soussand, Yoan" userId="6c304db6-38ce-44e5-ba9b-3778b08966c2" providerId="ADAL" clId="{48BB3D40-CF1B-BF4C-BC0E-C7576551C5C0}" dt="2021-09-22T11:47:07.753" v="2054" actId="14100"/>
          <ac:picMkLst>
            <pc:docMk/>
            <pc:sldMk cId="1865342885" sldId="259"/>
            <ac:picMk id="9" creationId="{D9AE466A-5949-FD40-8202-C91C56E50BD7}"/>
          </ac:picMkLst>
        </pc:picChg>
        <pc:picChg chg="add del mod">
          <ac:chgData name="Soussand, Yoan" userId="6c304db6-38ce-44e5-ba9b-3778b08966c2" providerId="ADAL" clId="{48BB3D40-CF1B-BF4C-BC0E-C7576551C5C0}" dt="2021-09-17T20:28:52.301" v="1203" actId="478"/>
          <ac:picMkLst>
            <pc:docMk/>
            <pc:sldMk cId="1865342885" sldId="259"/>
            <ac:picMk id="19" creationId="{97FADCE5-A254-1743-A7C3-0BB20E49D541}"/>
          </ac:picMkLst>
        </pc:picChg>
        <pc:picChg chg="add del mod ord">
          <ac:chgData name="Soussand, Yoan" userId="6c304db6-38ce-44e5-ba9b-3778b08966c2" providerId="ADAL" clId="{48BB3D40-CF1B-BF4C-BC0E-C7576551C5C0}" dt="2021-09-18T11:27:54.293" v="1415" actId="478"/>
          <ac:picMkLst>
            <pc:docMk/>
            <pc:sldMk cId="1865342885" sldId="259"/>
            <ac:picMk id="170" creationId="{3D6DC4B8-C938-0D41-853E-1EEB73B9B1CF}"/>
          </ac:picMkLst>
        </pc:pic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2" creationId="{8C0CBEA8-921D-344A-A4C0-760EC15DDAFA}"/>
          </ac:inkMkLst>
        </pc:inkChg>
        <pc:inkChg chg="add mod">
          <ac:chgData name="Soussand, Yoan" userId="6c304db6-38ce-44e5-ba9b-3778b08966c2" providerId="ADAL" clId="{48BB3D40-CF1B-BF4C-BC0E-C7576551C5C0}" dt="2021-09-28T10:44:27.629" v="2324"/>
          <ac:inkMkLst>
            <pc:docMk/>
            <pc:sldMk cId="1865342885" sldId="259"/>
            <ac:inkMk id="2" creationId="{B09489B5-BDE1-7D4F-983C-08CA9B36DA2B}"/>
          </ac:inkMkLst>
        </pc:inkChg>
        <pc:inkChg chg="add mod">
          <ac:chgData name="Soussand, Yoan" userId="6c304db6-38ce-44e5-ba9b-3778b08966c2" providerId="ADAL" clId="{48BB3D40-CF1B-BF4C-BC0E-C7576551C5C0}" dt="2021-09-28T10:44:27.629" v="2324"/>
          <ac:inkMkLst>
            <pc:docMk/>
            <pc:sldMk cId="1865342885" sldId="259"/>
            <ac:inkMk id="4" creationId="{F2CD74D1-6A2E-7646-83A3-96308715ABD3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5" creationId="{452E9098-D4E9-544D-8949-CE73508A25BA}"/>
          </ac:inkMkLst>
        </pc:inkChg>
        <pc:inkChg chg="add mod">
          <ac:chgData name="Soussand, Yoan" userId="6c304db6-38ce-44e5-ba9b-3778b08966c2" providerId="ADAL" clId="{48BB3D40-CF1B-BF4C-BC0E-C7576551C5C0}" dt="2021-09-28T10:44:27.629" v="2324"/>
          <ac:inkMkLst>
            <pc:docMk/>
            <pc:sldMk cId="1865342885" sldId="259"/>
            <ac:inkMk id="5" creationId="{F51DE198-436C-3249-8946-DC21B1FF4FDC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6" creationId="{D4C51F56-20C2-D343-BD04-A71F2EDDD19B}"/>
          </ac:inkMkLst>
        </pc:inkChg>
        <pc:inkChg chg="add">
          <ac:chgData name="Soussand, Yoan" userId="6c304db6-38ce-44e5-ba9b-3778b08966c2" providerId="ADAL" clId="{48BB3D40-CF1B-BF4C-BC0E-C7576551C5C0}" dt="2021-09-28T10:45:18.561" v="2325" actId="9405"/>
          <ac:inkMkLst>
            <pc:docMk/>
            <pc:sldMk cId="1865342885" sldId="259"/>
            <ac:inkMk id="7" creationId="{CAB70507-87E0-E149-82A3-7A77AEE7C667}"/>
          </ac:inkMkLst>
        </pc:inkChg>
        <pc:inkChg chg="add">
          <ac:chgData name="Soussand, Yoan" userId="6c304db6-38ce-44e5-ba9b-3778b08966c2" providerId="ADAL" clId="{48BB3D40-CF1B-BF4C-BC0E-C7576551C5C0}" dt="2021-09-28T10:45:57.760" v="2326" actId="9405"/>
          <ac:inkMkLst>
            <pc:docMk/>
            <pc:sldMk cId="1865342885" sldId="259"/>
            <ac:inkMk id="8" creationId="{4CC380D8-4A25-5F42-A825-EB41457D9E7D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8" creationId="{E928ABA7-9C39-6C42-BE2C-D7918C50ED83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0" creationId="{3B5C6EEE-E420-B345-A64C-60ED080DBBD6}"/>
          </ac:inkMkLst>
        </pc:inkChg>
        <pc:inkChg chg="add">
          <ac:chgData name="Soussand, Yoan" userId="6c304db6-38ce-44e5-ba9b-3778b08966c2" providerId="ADAL" clId="{48BB3D40-CF1B-BF4C-BC0E-C7576551C5C0}" dt="2021-09-28T10:46:20.685" v="2327" actId="9405"/>
          <ac:inkMkLst>
            <pc:docMk/>
            <pc:sldMk cId="1865342885" sldId="259"/>
            <ac:inkMk id="10" creationId="{D11155C7-B537-6140-95A8-32C0B93B04F5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1" creationId="{086CDD43-14B8-9840-8891-41452B938B77}"/>
          </ac:inkMkLst>
        </pc:inkChg>
        <pc:inkChg chg="add">
          <ac:chgData name="Soussand, Yoan" userId="6c304db6-38ce-44e5-ba9b-3778b08966c2" providerId="ADAL" clId="{48BB3D40-CF1B-BF4C-BC0E-C7576551C5C0}" dt="2021-09-28T10:46:29.910" v="2328" actId="9405"/>
          <ac:inkMkLst>
            <pc:docMk/>
            <pc:sldMk cId="1865342885" sldId="259"/>
            <ac:inkMk id="11" creationId="{ADB85A31-519D-3745-BEE2-D072E316E6D2}"/>
          </ac:inkMkLst>
        </pc:inkChg>
        <pc:inkChg chg="add">
          <ac:chgData name="Soussand, Yoan" userId="6c304db6-38ce-44e5-ba9b-3778b08966c2" providerId="ADAL" clId="{48BB3D40-CF1B-BF4C-BC0E-C7576551C5C0}" dt="2021-09-28T10:46:31.478" v="2329" actId="9405"/>
          <ac:inkMkLst>
            <pc:docMk/>
            <pc:sldMk cId="1865342885" sldId="259"/>
            <ac:inkMk id="12" creationId="{03DC98DB-6C8B-214B-9513-E193594919EC}"/>
          </ac:inkMkLst>
        </pc:inkChg>
        <pc:inkChg chg="add">
          <ac:chgData name="Soussand, Yoan" userId="6c304db6-38ce-44e5-ba9b-3778b08966c2" providerId="ADAL" clId="{48BB3D40-CF1B-BF4C-BC0E-C7576551C5C0}" dt="2021-09-28T10:46:59.510" v="2330" actId="9405"/>
          <ac:inkMkLst>
            <pc:docMk/>
            <pc:sldMk cId="1865342885" sldId="259"/>
            <ac:inkMk id="13" creationId="{2865574C-29FC-B24A-9DD2-33797BD0F881}"/>
          </ac:inkMkLst>
        </pc:inkChg>
        <pc:inkChg chg="add del">
          <ac:chgData name="Soussand, Yoan" userId="6c304db6-38ce-44e5-ba9b-3778b08966c2" providerId="ADAL" clId="{48BB3D40-CF1B-BF4C-BC0E-C7576551C5C0}" dt="2021-09-21T10:41:36.981" v="1442" actId="9405"/>
          <ac:inkMkLst>
            <pc:docMk/>
            <pc:sldMk cId="1865342885" sldId="259"/>
            <ac:inkMk id="13" creationId="{4952C5B2-B9C6-1743-B8A8-89E3E88CD639}"/>
          </ac:inkMkLst>
        </pc:inkChg>
        <pc:inkChg chg="add mod">
          <ac:chgData name="Soussand, Yoan" userId="6c304db6-38ce-44e5-ba9b-3778b08966c2" providerId="ADAL" clId="{48BB3D40-CF1B-BF4C-BC0E-C7576551C5C0}" dt="2021-09-28T10:47:14.084" v="2333"/>
          <ac:inkMkLst>
            <pc:docMk/>
            <pc:sldMk cId="1865342885" sldId="259"/>
            <ac:inkMk id="14" creationId="{208C9872-F1CF-2443-BA43-F8DEF60C1C08}"/>
          </ac:inkMkLst>
        </pc:inkChg>
        <pc:inkChg chg="add del mod">
          <ac:chgData name="Soussand, Yoan" userId="6c304db6-38ce-44e5-ba9b-3778b08966c2" providerId="ADAL" clId="{48BB3D40-CF1B-BF4C-BC0E-C7576551C5C0}" dt="2021-09-21T10:42:04.738" v="1446"/>
          <ac:inkMkLst>
            <pc:docMk/>
            <pc:sldMk cId="1865342885" sldId="259"/>
            <ac:inkMk id="14" creationId="{33BC7956-F72E-1A4D-A023-BCF49763DF96}"/>
          </ac:inkMkLst>
        </pc:inkChg>
        <pc:inkChg chg="add mod">
          <ac:chgData name="Soussand, Yoan" userId="6c304db6-38ce-44e5-ba9b-3778b08966c2" providerId="ADAL" clId="{48BB3D40-CF1B-BF4C-BC0E-C7576551C5C0}" dt="2021-09-28T10:47:14.084" v="2333"/>
          <ac:inkMkLst>
            <pc:docMk/>
            <pc:sldMk cId="1865342885" sldId="259"/>
            <ac:inkMk id="15" creationId="{E8D5AB69-CB9F-5A42-A4A8-836FB4BF49E9}"/>
          </ac:inkMkLst>
        </pc:inkChg>
        <pc:inkChg chg="add del">
          <ac:chgData name="Soussand, Yoan" userId="6c304db6-38ce-44e5-ba9b-3778b08966c2" providerId="ADAL" clId="{48BB3D40-CF1B-BF4C-BC0E-C7576551C5C0}" dt="2021-09-22T11:45:24.851" v="2038" actId="478"/>
          <ac:inkMkLst>
            <pc:docMk/>
            <pc:sldMk cId="1865342885" sldId="259"/>
            <ac:inkMk id="16" creationId="{3E33936F-625C-4847-AD4E-4D5A3425F661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7" creationId="{03323E63-4E11-EA43-867E-16620DBABB74}"/>
          </ac:inkMkLst>
        </pc:inkChg>
        <pc:inkChg chg="add mod">
          <ac:chgData name="Soussand, Yoan" userId="6c304db6-38ce-44e5-ba9b-3778b08966c2" providerId="ADAL" clId="{48BB3D40-CF1B-BF4C-BC0E-C7576551C5C0}" dt="2021-09-28T10:47:26.190" v="2336"/>
          <ac:inkMkLst>
            <pc:docMk/>
            <pc:sldMk cId="1865342885" sldId="259"/>
            <ac:inkMk id="17" creationId="{E2DA1B43-8B70-F14B-B1FC-652053079C29}"/>
          </ac:inkMkLst>
        </pc:inkChg>
        <pc:inkChg chg="add del">
          <ac:chgData name="Soussand, Yoan" userId="6c304db6-38ce-44e5-ba9b-3778b08966c2" providerId="ADAL" clId="{48BB3D40-CF1B-BF4C-BC0E-C7576551C5C0}" dt="2021-09-22T11:45:18.308" v="2037" actId="478"/>
          <ac:inkMkLst>
            <pc:docMk/>
            <pc:sldMk cId="1865342885" sldId="259"/>
            <ac:inkMk id="18" creationId="{301046A5-9BDE-004C-B93E-3B749F307511}"/>
          </ac:inkMkLst>
        </pc:inkChg>
        <pc:inkChg chg="add mod">
          <ac:chgData name="Soussand, Yoan" userId="6c304db6-38ce-44e5-ba9b-3778b08966c2" providerId="ADAL" clId="{48BB3D40-CF1B-BF4C-BC0E-C7576551C5C0}" dt="2021-09-28T10:47:26.190" v="2336"/>
          <ac:inkMkLst>
            <pc:docMk/>
            <pc:sldMk cId="1865342885" sldId="259"/>
            <ac:inkMk id="18" creationId="{B36C66BC-944C-254F-A2BC-97E1B61469E6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9" creationId="{8C47A4FA-8D34-9B46-80B8-09A6CA07659D}"/>
          </ac:inkMkLst>
        </pc:inkChg>
        <pc:inkChg chg="add">
          <ac:chgData name="Soussand, Yoan" userId="6c304db6-38ce-44e5-ba9b-3778b08966c2" providerId="ADAL" clId="{48BB3D40-CF1B-BF4C-BC0E-C7576551C5C0}" dt="2021-09-28T10:47:31.260" v="2337" actId="9405"/>
          <ac:inkMkLst>
            <pc:docMk/>
            <pc:sldMk cId="1865342885" sldId="259"/>
            <ac:inkMk id="20" creationId="{6BC9F15A-D97E-144C-AB91-B8BFDE88D8E7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20" creationId="{E02686F4-F136-2443-AF73-ED1DBA650F64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21" creationId="{4022F404-66F7-E24E-87EE-899E83A736FE}"/>
          </ac:inkMkLst>
        </pc:inkChg>
        <pc:inkChg chg="add">
          <ac:chgData name="Soussand, Yoan" userId="6c304db6-38ce-44e5-ba9b-3778b08966c2" providerId="ADAL" clId="{48BB3D40-CF1B-BF4C-BC0E-C7576551C5C0}" dt="2021-09-28T10:47:32.894" v="2338" actId="9405"/>
          <ac:inkMkLst>
            <pc:docMk/>
            <pc:sldMk cId="1865342885" sldId="259"/>
            <ac:inkMk id="21" creationId="{A6840B54-C91F-8F4B-800D-7265E4E24A1D}"/>
          </ac:inkMkLst>
        </pc:inkChg>
        <pc:inkChg chg="add mod">
          <ac:chgData name="Soussand, Yoan" userId="6c304db6-38ce-44e5-ba9b-3778b08966c2" providerId="ADAL" clId="{48BB3D40-CF1B-BF4C-BC0E-C7576551C5C0}" dt="2021-09-21T10:45:52.488" v="1455"/>
          <ac:inkMkLst>
            <pc:docMk/>
            <pc:sldMk cId="1865342885" sldId="259"/>
            <ac:inkMk id="22" creationId="{843E73B6-95E8-E44B-8E76-A37D1792FA6C}"/>
          </ac:inkMkLst>
        </pc:inkChg>
        <pc:inkChg chg="add mod">
          <ac:chgData name="Soussand, Yoan" userId="6c304db6-38ce-44e5-ba9b-3778b08966c2" providerId="ADAL" clId="{48BB3D40-CF1B-BF4C-BC0E-C7576551C5C0}" dt="2021-09-21T10:45:52.488" v="1455"/>
          <ac:inkMkLst>
            <pc:docMk/>
            <pc:sldMk cId="1865342885" sldId="259"/>
            <ac:inkMk id="23" creationId="{3304A617-AE13-434F-95B6-A33E9ABAF882}"/>
          </ac:inkMkLst>
        </pc:inkChg>
        <pc:inkChg chg="add mod">
          <ac:chgData name="Soussand, Yoan" userId="6c304db6-38ce-44e5-ba9b-3778b08966c2" providerId="ADAL" clId="{48BB3D40-CF1B-BF4C-BC0E-C7576551C5C0}" dt="2021-09-21T10:46:17.786" v="1460"/>
          <ac:inkMkLst>
            <pc:docMk/>
            <pc:sldMk cId="1865342885" sldId="259"/>
            <ac:inkMk id="25" creationId="{25F12B1D-6021-CD41-9FDB-1B485469A4E9}"/>
          </ac:inkMkLst>
        </pc:inkChg>
        <pc:inkChg chg="add mod">
          <ac:chgData name="Soussand, Yoan" userId="6c304db6-38ce-44e5-ba9b-3778b08966c2" providerId="ADAL" clId="{48BB3D40-CF1B-BF4C-BC0E-C7576551C5C0}" dt="2021-09-21T10:46:17.786" v="1460"/>
          <ac:inkMkLst>
            <pc:docMk/>
            <pc:sldMk cId="1865342885" sldId="259"/>
            <ac:inkMk id="26" creationId="{AF54DF34-FBAC-7F4A-8BBE-164B4C3B84DB}"/>
          </ac:inkMkLst>
        </pc:inkChg>
        <pc:inkChg chg="add mod">
          <ac:chgData name="Soussand, Yoan" userId="6c304db6-38ce-44e5-ba9b-3778b08966c2" providerId="ADAL" clId="{48BB3D40-CF1B-BF4C-BC0E-C7576551C5C0}" dt="2021-09-21T10:46:17.786" v="1460"/>
          <ac:inkMkLst>
            <pc:docMk/>
            <pc:sldMk cId="1865342885" sldId="259"/>
            <ac:inkMk id="28" creationId="{53A34F9A-DFEC-F141-895D-84229C6DFBC1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0" creationId="{A5001E74-1C35-7D4A-9CAB-9F968C3F4E8F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1" creationId="{0FEA3D0C-1890-E94F-912E-79DB91C8FE6C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2" creationId="{9FCB6DF9-3774-BF44-9CC7-3E8776D5474B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4" creationId="{22994BF1-CB8D-7D44-803C-21FAE11369A5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6" creationId="{3CDF5F39-9146-7840-82FB-2DC3375CA69A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38" creationId="{66A0536D-F823-364B-B41E-8EC58EC9522C}"/>
          </ac:inkMkLst>
        </pc:inkChg>
        <pc:inkChg chg="add mod">
          <ac:chgData name="Soussand, Yoan" userId="6c304db6-38ce-44e5-ba9b-3778b08966c2" providerId="ADAL" clId="{48BB3D40-CF1B-BF4C-BC0E-C7576551C5C0}" dt="2021-09-21T10:46:57.845" v="1475"/>
          <ac:inkMkLst>
            <pc:docMk/>
            <pc:sldMk cId="1865342885" sldId="259"/>
            <ac:inkMk id="39" creationId="{042C85CD-2A31-3D42-896E-6F324E43BA9D}"/>
          </ac:inkMkLst>
        </pc:inkChg>
        <pc:inkChg chg="add mod">
          <ac:chgData name="Soussand, Yoan" userId="6c304db6-38ce-44e5-ba9b-3778b08966c2" providerId="ADAL" clId="{48BB3D40-CF1B-BF4C-BC0E-C7576551C5C0}" dt="2021-09-21T10:46:57.845" v="1475"/>
          <ac:inkMkLst>
            <pc:docMk/>
            <pc:sldMk cId="1865342885" sldId="259"/>
            <ac:inkMk id="41" creationId="{876BF450-02EC-4048-92EE-44CCA7CD13D2}"/>
          </ac:inkMkLst>
        </pc:inkChg>
        <pc:inkChg chg="add mod">
          <ac:chgData name="Soussand, Yoan" userId="6c304db6-38ce-44e5-ba9b-3778b08966c2" providerId="ADAL" clId="{48BB3D40-CF1B-BF4C-BC0E-C7576551C5C0}" dt="2021-09-21T10:46:57.845" v="1475"/>
          <ac:inkMkLst>
            <pc:docMk/>
            <pc:sldMk cId="1865342885" sldId="259"/>
            <ac:inkMk id="43" creationId="{BA0EEA21-7D7D-B34F-9ACF-1CD78BDB0ECC}"/>
          </ac:inkMkLst>
        </pc:inkChg>
        <pc:inkChg chg="add mod">
          <ac:chgData name="Soussand, Yoan" userId="6c304db6-38ce-44e5-ba9b-3778b08966c2" providerId="ADAL" clId="{48BB3D40-CF1B-BF4C-BC0E-C7576551C5C0}" dt="2021-09-21T10:47:08.119" v="1479"/>
          <ac:inkMkLst>
            <pc:docMk/>
            <pc:sldMk cId="1865342885" sldId="259"/>
            <ac:inkMk id="45" creationId="{92175D9B-9F9E-6C45-81A8-CB95D0DC5AC3}"/>
          </ac:inkMkLst>
        </pc:inkChg>
        <pc:inkChg chg="add mod">
          <ac:chgData name="Soussand, Yoan" userId="6c304db6-38ce-44e5-ba9b-3778b08966c2" providerId="ADAL" clId="{48BB3D40-CF1B-BF4C-BC0E-C7576551C5C0}" dt="2021-09-21T10:47:08.119" v="1479"/>
          <ac:inkMkLst>
            <pc:docMk/>
            <pc:sldMk cId="1865342885" sldId="259"/>
            <ac:inkMk id="46" creationId="{914B6A74-4423-0445-A7DB-B32AC6748DAC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47" creationId="{84A436F7-3FE0-C347-978D-D6D77B8FA410}"/>
          </ac:inkMkLst>
        </pc:inkChg>
        <pc:cxnChg chg="add del">
          <ac:chgData name="Soussand, Yoan" userId="6c304db6-38ce-44e5-ba9b-3778b08966c2" providerId="ADAL" clId="{48BB3D40-CF1B-BF4C-BC0E-C7576551C5C0}" dt="2021-09-17T20:08:24.945" v="1019" actId="26606"/>
          <ac:cxnSpMkLst>
            <pc:docMk/>
            <pc:sldMk cId="1865342885" sldId="259"/>
            <ac:cxnSpMk id="68" creationId="{040575EE-C594-4566-BC00-663004E52AB5}"/>
          </ac:cxnSpMkLst>
        </pc:cxnChg>
      </pc:sldChg>
      <pc:sldChg chg="addSp delSp modSp new mod setBg setClrOvrMap">
        <pc:chgData name="Soussand, Yoan" userId="6c304db6-38ce-44e5-ba9b-3778b08966c2" providerId="ADAL" clId="{48BB3D40-CF1B-BF4C-BC0E-C7576551C5C0}" dt="2021-09-28T14:00:39.547" v="2343" actId="2711"/>
        <pc:sldMkLst>
          <pc:docMk/>
          <pc:sldMk cId="1652119300" sldId="260"/>
        </pc:sldMkLst>
        <pc:spChg chg="del">
          <ac:chgData name="Soussand, Yoan" userId="6c304db6-38ce-44e5-ba9b-3778b08966c2" providerId="ADAL" clId="{48BB3D40-CF1B-BF4C-BC0E-C7576551C5C0}" dt="2021-09-17T20:32:21.401" v="1229" actId="478"/>
          <ac:spMkLst>
            <pc:docMk/>
            <pc:sldMk cId="1652119300" sldId="260"/>
            <ac:spMk id="2" creationId="{7231E5DC-BC2C-924D-80C2-D4667BA70C5C}"/>
          </ac:spMkLst>
        </pc:spChg>
        <pc:spChg chg="del">
          <ac:chgData name="Soussand, Yoan" userId="6c304db6-38ce-44e5-ba9b-3778b08966c2" providerId="ADAL" clId="{48BB3D40-CF1B-BF4C-BC0E-C7576551C5C0}" dt="2021-09-17T20:32:19.177" v="1228" actId="478"/>
          <ac:spMkLst>
            <pc:docMk/>
            <pc:sldMk cId="1652119300" sldId="260"/>
            <ac:spMk id="3" creationId="{775D3D75-5848-7144-8C52-68CEAF5C720D}"/>
          </ac:spMkLst>
        </pc:spChg>
        <pc:spChg chg="add del mod topLvl">
          <ac:chgData name="Soussand, Yoan" userId="6c304db6-38ce-44e5-ba9b-3778b08966c2" providerId="ADAL" clId="{48BB3D40-CF1B-BF4C-BC0E-C7576551C5C0}" dt="2021-09-17T20:33:28.327" v="1234" actId="478"/>
          <ac:spMkLst>
            <pc:docMk/>
            <pc:sldMk cId="1652119300" sldId="260"/>
            <ac:spMk id="5" creationId="{C52A140A-7904-8241-953A-0BD7F7F42F75}"/>
          </ac:spMkLst>
        </pc:spChg>
        <pc:spChg chg="add mod topLvl">
          <ac:chgData name="Soussand, Yoan" userId="6c304db6-38ce-44e5-ba9b-3778b08966c2" providerId="ADAL" clId="{48BB3D40-CF1B-BF4C-BC0E-C7576551C5C0}" dt="2021-09-28T14:00:39.547" v="2343" actId="2711"/>
          <ac:spMkLst>
            <pc:docMk/>
            <pc:sldMk cId="1652119300" sldId="260"/>
            <ac:spMk id="6" creationId="{457F5624-4AA9-3343-8AB4-78AEC868106F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3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5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7" creationId="{A8D57A06-A426-446D-B02C-A2DC6B62E45E}"/>
          </ac:spMkLst>
        </pc:spChg>
        <pc:spChg chg="add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22" creationId="{66B332A4-D438-4773-A77F-5ED49A448D9D}"/>
          </ac:spMkLst>
        </pc:spChg>
        <pc:spChg chg="add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24" creationId="{DF9AD32D-FF05-44F4-BD4D-9CEE89B71EB9}"/>
          </ac:spMkLst>
        </pc:spChg>
        <pc:grpChg chg="add del mod">
          <ac:chgData name="Soussand, Yoan" userId="6c304db6-38ce-44e5-ba9b-3778b08966c2" providerId="ADAL" clId="{48BB3D40-CF1B-BF4C-BC0E-C7576551C5C0}" dt="2021-09-17T20:33:28.327" v="1234" actId="478"/>
          <ac:grpSpMkLst>
            <pc:docMk/>
            <pc:sldMk cId="1652119300" sldId="260"/>
            <ac:grpSpMk id="4" creationId="{ECC9F121-9533-4F4C-90C2-713FF770BFF0}"/>
          </ac:grpSpMkLst>
        </pc:grpChg>
      </pc:sldChg>
      <pc:sldChg chg="addSp delSp modSp new mod setBg modAnim setClrOvrMap">
        <pc:chgData name="Soussand, Yoan" userId="6c304db6-38ce-44e5-ba9b-3778b08966c2" providerId="ADAL" clId="{48BB3D40-CF1B-BF4C-BC0E-C7576551C5C0}" dt="2021-09-22T19:43:41.298" v="2299" actId="255"/>
        <pc:sldMkLst>
          <pc:docMk/>
          <pc:sldMk cId="3169621709" sldId="261"/>
        </pc:sldMkLst>
        <pc:spChg chg="del mod">
          <ac:chgData name="Soussand, Yoan" userId="6c304db6-38ce-44e5-ba9b-3778b08966c2" providerId="ADAL" clId="{48BB3D40-CF1B-BF4C-BC0E-C7576551C5C0}" dt="2021-09-21T19:29:15.420" v="1500" actId="478"/>
          <ac:spMkLst>
            <pc:docMk/>
            <pc:sldMk cId="3169621709" sldId="261"/>
            <ac:spMk id="2" creationId="{DF8086A0-AD37-FA43-8871-232F1E42F562}"/>
          </ac:spMkLst>
        </pc:spChg>
        <pc:spChg chg="mod">
          <ac:chgData name="Soussand, Yoan" userId="6c304db6-38ce-44e5-ba9b-3778b08966c2" providerId="ADAL" clId="{48BB3D40-CF1B-BF4C-BC0E-C7576551C5C0}" dt="2021-09-22T19:43:41.298" v="2299" actId="255"/>
          <ac:spMkLst>
            <pc:docMk/>
            <pc:sldMk cId="3169621709" sldId="261"/>
            <ac:spMk id="3" creationId="{C46DB99F-6DC4-8749-B7B4-C443F4C1CBA3}"/>
          </ac:spMkLst>
        </pc:spChg>
        <pc:spChg chg="add mod">
          <ac:chgData name="Soussand, Yoan" userId="6c304db6-38ce-44e5-ba9b-3778b08966c2" providerId="ADAL" clId="{48BB3D40-CF1B-BF4C-BC0E-C7576551C5C0}" dt="2021-09-22T19:39:47.197" v="2081" actId="1076"/>
          <ac:spMkLst>
            <pc:docMk/>
            <pc:sldMk cId="3169621709" sldId="261"/>
            <ac:spMk id="4" creationId="{B88425AE-ED07-864B-A825-835D13161939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8" creationId="{F837543A-6020-4505-A233-C9DB4BF74011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0" creationId="{35B16301-FB18-48BA-A6DD-C37CAF6F9A18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2" creationId="{C3C0D90E-074A-4F52-9B11-B52BEF4BCBE5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4" creationId="{CABBD4C1-E6F8-46F6-8152-A8A97490BF4D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6" creationId="{83BA5EF5-1FE9-4BF9-83BB-269BCDDF6156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20" creationId="{88853921-7BC9-4BDE-ACAB-133C683C82D6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22" creationId="{09192968-3AE7-4470-A61C-97294BB92731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24" creationId="{3AB72E55-43E4-4356-BFE8-E2102CB0B505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29" creationId="{F837543A-6020-4505-A233-C9DB4BF74011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1" creationId="{35B16301-FB18-48BA-A6DD-C37CAF6F9A18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3" creationId="{C3C0D90E-074A-4F52-9B11-B52BEF4BCBE5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5" creationId="{CABBD4C1-E6F8-46F6-8152-A8A97490BF4D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7" creationId="{83BA5EF5-1FE9-4BF9-83BB-269BCDDF6156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41" creationId="{88853921-7BC9-4BDE-ACAB-133C683C82D6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43" creationId="{09192968-3AE7-4470-A61C-97294BB92731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45" creationId="{3AB72E55-43E4-4356-BFE8-E2102CB0B505}"/>
          </ac:spMkLst>
        </pc:spChg>
        <pc:spChg chg="add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47" creationId="{AD21898E-86C0-4C8A-A76C-DF33E844C87A}"/>
          </ac:spMkLst>
        </pc:spChg>
        <pc:spChg chg="add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48" creationId="{5C8F04BD-D093-45D0-B54C-50FDB308B4EE}"/>
          </ac:spMkLst>
        </pc:spChg>
        <pc:cxnChg chg="add del">
          <ac:chgData name="Soussand, Yoan" userId="6c304db6-38ce-44e5-ba9b-3778b08966c2" providerId="ADAL" clId="{48BB3D40-CF1B-BF4C-BC0E-C7576551C5C0}" dt="2021-09-21T20:04:18.165" v="1956" actId="26606"/>
          <ac:cxnSpMkLst>
            <pc:docMk/>
            <pc:sldMk cId="3169621709" sldId="261"/>
            <ac:cxnSpMk id="18" creationId="{4B3BCACB-5880-460B-9606-8C433A9AF99D}"/>
          </ac:cxnSpMkLst>
        </pc:cxnChg>
        <pc:cxnChg chg="add del">
          <ac:chgData name="Soussand, Yoan" userId="6c304db6-38ce-44e5-ba9b-3778b08966c2" providerId="ADAL" clId="{48BB3D40-CF1B-BF4C-BC0E-C7576551C5C0}" dt="2021-09-21T20:04:18.151" v="1955" actId="26606"/>
          <ac:cxnSpMkLst>
            <pc:docMk/>
            <pc:sldMk cId="3169621709" sldId="261"/>
            <ac:cxnSpMk id="39" creationId="{4B3BCACB-5880-460B-9606-8C433A9AF99D}"/>
          </ac:cxnSpMkLst>
        </pc:cxnChg>
      </pc:sldChg>
      <pc:sldMasterChg chg="addSp">
        <pc:chgData name="Soussand, Yoan" userId="6c304db6-38ce-44e5-ba9b-3778b08966c2" providerId="ADAL" clId="{48BB3D40-CF1B-BF4C-BC0E-C7576551C5C0}" dt="2021-09-17T18:45:23.053" v="33"/>
        <pc:sldMasterMkLst>
          <pc:docMk/>
          <pc:sldMasterMk cId="1977303489" sldId="2147483702"/>
        </pc:sldMasterMkLst>
        <pc:spChg chg="add">
          <ac:chgData name="Soussand, Yoan" userId="6c304db6-38ce-44e5-ba9b-3778b08966c2" providerId="ADAL" clId="{48BB3D40-CF1B-BF4C-BC0E-C7576551C5C0}" dt="2021-09-17T18:45:23.053" v="33"/>
          <ac:spMkLst>
            <pc:docMk/>
            <pc:sldMasterMk cId="1977303489" sldId="2147483702"/>
            <ac:spMk id="11" creationId="{32704F30-BD05-AF4E-9976-C1A6DCFF18A8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1:52.419" v="1052"/>
        <pc:sldMasterMkLst>
          <pc:docMk/>
          <pc:sldMasterMk cId="2054096307" sldId="2147483702"/>
        </pc:sldMasterMkLst>
        <pc:spChg chg="add">
          <ac:chgData name="Soussand, Yoan" userId="6c304db6-38ce-44e5-ba9b-3778b08966c2" providerId="ADAL" clId="{48BB3D40-CF1B-BF4C-BC0E-C7576551C5C0}" dt="2021-09-17T20:11:52.419" v="1052"/>
          <ac:spMkLst>
            <pc:docMk/>
            <pc:sldMasterMk cId="2054096307" sldId="2147483702"/>
            <ac:spMk id="11" creationId="{9DE0032E-DFB1-3B4B-9719-416FC5356DBB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6.285" v="34"/>
        <pc:sldMasterMkLst>
          <pc:docMk/>
          <pc:sldMasterMk cId="2600173270" sldId="2147483714"/>
        </pc:sldMasterMkLst>
        <pc:spChg chg="add">
          <ac:chgData name="Soussand, Yoan" userId="6c304db6-38ce-44e5-ba9b-3778b08966c2" providerId="ADAL" clId="{48BB3D40-CF1B-BF4C-BC0E-C7576551C5C0}" dt="2021-09-17T18:45:26.285" v="34"/>
          <ac:spMkLst>
            <pc:docMk/>
            <pc:sldMasterMk cId="2600173270" sldId="2147483714"/>
            <ac:spMk id="7" creationId="{6322D967-C74C-C543-8ECA-A72BA3FBF4C8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1:53.710" v="1054"/>
        <pc:sldMasterMkLst>
          <pc:docMk/>
          <pc:sldMasterMk cId="3445049685" sldId="2147483714"/>
        </pc:sldMasterMkLst>
        <pc:spChg chg="add">
          <ac:chgData name="Soussand, Yoan" userId="6c304db6-38ce-44e5-ba9b-3778b08966c2" providerId="ADAL" clId="{48BB3D40-CF1B-BF4C-BC0E-C7576551C5C0}" dt="2021-09-17T20:11:53.710" v="1054"/>
          <ac:spMkLst>
            <pc:docMk/>
            <pc:sldMasterMk cId="3445049685" sldId="2147483714"/>
            <ac:spMk id="7" creationId="{11A0F25D-EF62-FC4A-8153-A874AD77622F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7.411" v="36"/>
        <pc:sldMasterMkLst>
          <pc:docMk/>
          <pc:sldMasterMk cId="81495595" sldId="2147483726"/>
        </pc:sldMasterMkLst>
        <pc:spChg chg="add">
          <ac:chgData name="Soussand, Yoan" userId="6c304db6-38ce-44e5-ba9b-3778b08966c2" providerId="ADAL" clId="{48BB3D40-CF1B-BF4C-BC0E-C7576551C5C0}" dt="2021-09-17T18:45:27.411" v="36"/>
          <ac:spMkLst>
            <pc:docMk/>
            <pc:sldMasterMk cId="81495595" sldId="2147483726"/>
            <ac:spMk id="11" creationId="{4D3489DD-1A73-0549-AE23-EEC35487AB96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01.115" v="1059"/>
        <pc:sldMasterMkLst>
          <pc:docMk/>
          <pc:sldMasterMk cId="1595417118" sldId="2147483726"/>
        </pc:sldMasterMkLst>
        <pc:spChg chg="add">
          <ac:chgData name="Soussand, Yoan" userId="6c304db6-38ce-44e5-ba9b-3778b08966c2" providerId="ADAL" clId="{48BB3D40-CF1B-BF4C-BC0E-C7576551C5C0}" dt="2021-09-17T20:12:01.115" v="1059"/>
          <ac:spMkLst>
            <pc:docMk/>
            <pc:sldMasterMk cId="1595417118" sldId="2147483726"/>
            <ac:spMk id="10" creationId="{0A204587-78AD-364A-9362-1CB908B73B9A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9.109" v="38"/>
        <pc:sldMasterMkLst>
          <pc:docMk/>
          <pc:sldMasterMk cId="3776812484" sldId="2147483738"/>
        </pc:sldMasterMkLst>
        <pc:spChg chg="add">
          <ac:chgData name="Soussand, Yoan" userId="6c304db6-38ce-44e5-ba9b-3778b08966c2" providerId="ADAL" clId="{48BB3D40-CF1B-BF4C-BC0E-C7576551C5C0}" dt="2021-09-17T18:45:29.109" v="38"/>
          <ac:spMkLst>
            <pc:docMk/>
            <pc:sldMasterMk cId="3776812484" sldId="2147483738"/>
            <ac:spMk id="7" creationId="{295B5FB5-CE9E-924C-9E87-A105A5B884F6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02.510" v="1061"/>
        <pc:sldMasterMkLst>
          <pc:docMk/>
          <pc:sldMasterMk cId="4031304271" sldId="2147483738"/>
        </pc:sldMasterMkLst>
        <pc:spChg chg="add">
          <ac:chgData name="Soussand, Yoan" userId="6c304db6-38ce-44e5-ba9b-3778b08966c2" providerId="ADAL" clId="{48BB3D40-CF1B-BF4C-BC0E-C7576551C5C0}" dt="2021-09-17T20:12:02.510" v="1061"/>
          <ac:spMkLst>
            <pc:docMk/>
            <pc:sldMasterMk cId="4031304271" sldId="2147483738"/>
            <ac:spMk id="7" creationId="{0C94A3E5-882C-C743-8CD7-BC7132D947B2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0.616" v="39"/>
        <pc:sldMasterMkLst>
          <pc:docMk/>
          <pc:sldMasterMk cId="1155697305" sldId="2147483750"/>
        </pc:sldMasterMkLst>
        <pc:spChg chg="add">
          <ac:chgData name="Soussand, Yoan" userId="6c304db6-38ce-44e5-ba9b-3778b08966c2" providerId="ADAL" clId="{48BB3D40-CF1B-BF4C-BC0E-C7576551C5C0}" dt="2021-09-17T18:45:30.616" v="39"/>
          <ac:spMkLst>
            <pc:docMk/>
            <pc:sldMasterMk cId="1155697305" sldId="2147483750"/>
            <ac:spMk id="22" creationId="{D8F03F81-AD48-7A46-B50C-7DA5F2490363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11.484" v="1063"/>
        <pc:sldMasterMkLst>
          <pc:docMk/>
          <pc:sldMasterMk cId="2834499996" sldId="2147483750"/>
        </pc:sldMasterMkLst>
        <pc:spChg chg="add">
          <ac:chgData name="Soussand, Yoan" userId="6c304db6-38ce-44e5-ba9b-3778b08966c2" providerId="ADAL" clId="{48BB3D40-CF1B-BF4C-BC0E-C7576551C5C0}" dt="2021-09-17T20:12:11.484" v="1063"/>
          <ac:spMkLst>
            <pc:docMk/>
            <pc:sldMasterMk cId="2834499996" sldId="2147483750"/>
            <ac:spMk id="7" creationId="{6114D9E5-2C39-824F-A7D4-4E53962566DC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6:07.021" v="1100"/>
        <pc:sldMasterMkLst>
          <pc:docMk/>
          <pc:sldMasterMk cId="2928452511" sldId="2147483762"/>
        </pc:sldMasterMkLst>
        <pc:spChg chg="add">
          <ac:chgData name="Soussand, Yoan" userId="6c304db6-38ce-44e5-ba9b-3778b08966c2" providerId="ADAL" clId="{48BB3D40-CF1B-BF4C-BC0E-C7576551C5C0}" dt="2021-09-17T20:16:07.021" v="1100"/>
          <ac:spMkLst>
            <pc:docMk/>
            <pc:sldMasterMk cId="2928452511" sldId="2147483762"/>
            <ac:spMk id="8" creationId="{DBB3973F-81A6-6242-9DB9-5932902F02B0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6.445" v="40"/>
        <pc:sldMasterMkLst>
          <pc:docMk/>
          <pc:sldMasterMk cId="17104381" sldId="2147483768"/>
        </pc:sldMasterMkLst>
        <pc:spChg chg="add">
          <ac:chgData name="Soussand, Yoan" userId="6c304db6-38ce-44e5-ba9b-3778b08966c2" providerId="ADAL" clId="{48BB3D40-CF1B-BF4C-BC0E-C7576551C5C0}" dt="2021-09-17T18:45:36.445" v="40"/>
          <ac:spMkLst>
            <pc:docMk/>
            <pc:sldMasterMk cId="17104381" sldId="2147483768"/>
            <ac:spMk id="8" creationId="{FD97FD8F-4B7B-2B45-B93A-AAC53267C4D5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8.317" v="41"/>
        <pc:sldMasterMkLst>
          <pc:docMk/>
          <pc:sldMasterMk cId="2726687700" sldId="2147483780"/>
        </pc:sldMasterMkLst>
        <pc:spChg chg="add">
          <ac:chgData name="Soussand, Yoan" userId="6c304db6-38ce-44e5-ba9b-3778b08966c2" providerId="ADAL" clId="{48BB3D40-CF1B-BF4C-BC0E-C7576551C5C0}" dt="2021-09-17T18:45:38.317" v="41"/>
          <ac:spMkLst>
            <pc:docMk/>
            <pc:sldMasterMk cId="2726687700" sldId="2147483780"/>
            <ac:spMk id="7" creationId="{01B5453D-EFA1-684E-8714-1198382B2B10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6:25.747" v="1102"/>
        <pc:sldMasterMkLst>
          <pc:docMk/>
          <pc:sldMasterMk cId="139674079" sldId="2147483781"/>
        </pc:sldMasterMkLst>
        <pc:spChg chg="add">
          <ac:chgData name="Soussand, Yoan" userId="6c304db6-38ce-44e5-ba9b-3778b08966c2" providerId="ADAL" clId="{48BB3D40-CF1B-BF4C-BC0E-C7576551C5C0}" dt="2021-09-17T20:16:25.747" v="1102"/>
          <ac:spMkLst>
            <pc:docMk/>
            <pc:sldMasterMk cId="139674079" sldId="2147483781"/>
            <ac:spMk id="7" creationId="{FF20BBE9-5311-1847-84B0-318A39A9B9BC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9.464" v="42"/>
        <pc:sldMasterMkLst>
          <pc:docMk/>
          <pc:sldMasterMk cId="55857333" sldId="2147483792"/>
        </pc:sldMasterMkLst>
        <pc:spChg chg="add">
          <ac:chgData name="Soussand, Yoan" userId="6c304db6-38ce-44e5-ba9b-3778b08966c2" providerId="ADAL" clId="{48BB3D40-CF1B-BF4C-BC0E-C7576551C5C0}" dt="2021-09-17T18:45:39.464" v="42"/>
          <ac:spMkLst>
            <pc:docMk/>
            <pc:sldMasterMk cId="55857333" sldId="2147483792"/>
            <ac:spMk id="10" creationId="{D316706A-FA24-674A-9CBE-0E1DC5D5E11B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5.811" v="1104"/>
        <pc:sldMasterMkLst>
          <pc:docMk/>
          <pc:sldMasterMk cId="2285498682" sldId="2147483793"/>
        </pc:sldMasterMkLst>
        <pc:spChg chg="add">
          <ac:chgData name="Soussand, Yoan" userId="6c304db6-38ce-44e5-ba9b-3778b08966c2" providerId="ADAL" clId="{48BB3D40-CF1B-BF4C-BC0E-C7576551C5C0}" dt="2021-09-17T20:17:05.811" v="1104"/>
          <ac:spMkLst>
            <pc:docMk/>
            <pc:sldMasterMk cId="2285498682" sldId="2147483793"/>
            <ac:spMk id="7" creationId="{AF5C7D86-DD6A-0740-A9C5-AF2890EC8389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43.698" v="43"/>
        <pc:sldMasterMkLst>
          <pc:docMk/>
          <pc:sldMasterMk cId="2080937949" sldId="2147483804"/>
        </pc:sldMasterMkLst>
        <pc:spChg chg="add">
          <ac:chgData name="Soussand, Yoan" userId="6c304db6-38ce-44e5-ba9b-3778b08966c2" providerId="ADAL" clId="{48BB3D40-CF1B-BF4C-BC0E-C7576551C5C0}" dt="2021-09-17T18:45:43.698" v="43"/>
          <ac:spMkLst>
            <pc:docMk/>
            <pc:sldMasterMk cId="2080937949" sldId="2147483804"/>
            <ac:spMk id="9" creationId="{23E3DAA3-7A09-B347-949F-094AD44EA351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7.944" v="1105"/>
        <pc:sldMasterMkLst>
          <pc:docMk/>
          <pc:sldMasterMk cId="3660274225" sldId="2147483805"/>
        </pc:sldMasterMkLst>
        <pc:spChg chg="add">
          <ac:chgData name="Soussand, Yoan" userId="6c304db6-38ce-44e5-ba9b-3778b08966c2" providerId="ADAL" clId="{48BB3D40-CF1B-BF4C-BC0E-C7576551C5C0}" dt="2021-09-17T20:17:07.944" v="1105"/>
          <ac:spMkLst>
            <pc:docMk/>
            <pc:sldMasterMk cId="3660274225" sldId="2147483805"/>
            <ac:spMk id="7" creationId="{96169806-EAD8-7F42-A09E-E17511280304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50.807" v="45"/>
        <pc:sldMasterMkLst>
          <pc:docMk/>
          <pc:sldMasterMk cId="1537101585" sldId="2147483816"/>
        </pc:sldMasterMkLst>
        <pc:spChg chg="add">
          <ac:chgData name="Soussand, Yoan" userId="6c304db6-38ce-44e5-ba9b-3778b08966c2" providerId="ADAL" clId="{48BB3D40-CF1B-BF4C-BC0E-C7576551C5C0}" dt="2021-09-17T18:45:50.807" v="45"/>
          <ac:spMkLst>
            <pc:docMk/>
            <pc:sldMasterMk cId="1537101585" sldId="2147483816"/>
            <ac:spMk id="7" creationId="{9D75F09D-6C97-1C4B-8FF8-2AD6EE108477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9.829" v="1106"/>
        <pc:sldMasterMkLst>
          <pc:docMk/>
          <pc:sldMasterMk cId="1366570008" sldId="2147483817"/>
        </pc:sldMasterMkLst>
        <pc:spChg chg="add">
          <ac:chgData name="Soussand, Yoan" userId="6c304db6-38ce-44e5-ba9b-3778b08966c2" providerId="ADAL" clId="{48BB3D40-CF1B-BF4C-BC0E-C7576551C5C0}" dt="2021-09-17T20:17:09.829" v="1106"/>
          <ac:spMkLst>
            <pc:docMk/>
            <pc:sldMasterMk cId="1366570008" sldId="2147483817"/>
            <ac:spMk id="7" creationId="{2276B494-3A11-4B4A-BC5B-12C79A549F70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2.603" v="1107"/>
        <pc:sldMasterMkLst>
          <pc:docMk/>
          <pc:sldMasterMk cId="1310995410" sldId="2147483829"/>
        </pc:sldMasterMkLst>
        <pc:spChg chg="add">
          <ac:chgData name="Soussand, Yoan" userId="6c304db6-38ce-44e5-ba9b-3778b08966c2" providerId="ADAL" clId="{48BB3D40-CF1B-BF4C-BC0E-C7576551C5C0}" dt="2021-09-17T20:17:32.603" v="1107"/>
          <ac:spMkLst>
            <pc:docMk/>
            <pc:sldMasterMk cId="1310995410" sldId="2147483829"/>
            <ac:spMk id="7" creationId="{E34713CA-5A1E-AE41-807B-0D839C96DD97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5.867" v="1108"/>
        <pc:sldMasterMkLst>
          <pc:docMk/>
          <pc:sldMasterMk cId="962244244" sldId="2147483841"/>
        </pc:sldMasterMkLst>
        <pc:spChg chg="add">
          <ac:chgData name="Soussand, Yoan" userId="6c304db6-38ce-44e5-ba9b-3778b08966c2" providerId="ADAL" clId="{48BB3D40-CF1B-BF4C-BC0E-C7576551C5C0}" dt="2021-09-17T20:17:35.867" v="1108"/>
          <ac:spMkLst>
            <pc:docMk/>
            <pc:sldMasterMk cId="962244244" sldId="2147483841"/>
            <ac:spMk id="7" creationId="{F13CD23D-494E-C149-9158-62E39B188D1D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9.074" v="1109"/>
        <pc:sldMasterMkLst>
          <pc:docMk/>
          <pc:sldMasterMk cId="714096982" sldId="2147483853"/>
        </pc:sldMasterMkLst>
        <pc:spChg chg="add">
          <ac:chgData name="Soussand, Yoan" userId="6c304db6-38ce-44e5-ba9b-3778b08966c2" providerId="ADAL" clId="{48BB3D40-CF1B-BF4C-BC0E-C7576551C5C0}" dt="2021-09-17T20:17:39.074" v="1109"/>
          <ac:spMkLst>
            <pc:docMk/>
            <pc:sldMasterMk cId="714096982" sldId="2147483853"/>
            <ac:spMk id="7" creationId="{7C524305-1630-BB4B-A93B-381AB9BE65F1}"/>
          </ac:spMkLst>
        </pc:spChg>
      </pc:sldMasterChg>
    </pc:docChg>
  </pc:docChgLst>
  <pc:docChgLst>
    <pc:chgData name="Soussand, Yoan" userId="6c304db6-38ce-44e5-ba9b-3778b08966c2" providerId="ADAL" clId="{5E6AAE26-3FF8-4170-A876-D05C4D0004BC}"/>
    <pc:docChg chg="custSel modSld">
      <pc:chgData name="Soussand, Yoan" userId="6c304db6-38ce-44e5-ba9b-3778b08966c2" providerId="ADAL" clId="{5E6AAE26-3FF8-4170-A876-D05C4D0004BC}" dt="2021-09-28T13:51:08.847" v="10" actId="14100"/>
      <pc:docMkLst>
        <pc:docMk/>
      </pc:docMkLst>
      <pc:sldChg chg="modSp">
        <pc:chgData name="Soussand, Yoan" userId="6c304db6-38ce-44e5-ba9b-3778b08966c2" providerId="ADAL" clId="{5E6AAE26-3FF8-4170-A876-D05C4D0004BC}" dt="2021-09-28T13:49:54.500" v="5" actId="27636"/>
        <pc:sldMkLst>
          <pc:docMk/>
          <pc:sldMk cId="337224372" sldId="256"/>
        </pc:sldMkLst>
        <pc:spChg chg="mod">
          <ac:chgData name="Soussand, Yoan" userId="6c304db6-38ce-44e5-ba9b-3778b08966c2" providerId="ADAL" clId="{5E6AAE26-3FF8-4170-A876-D05C4D0004BC}" dt="2021-09-28T13:49:54.500" v="5" actId="27636"/>
          <ac:spMkLst>
            <pc:docMk/>
            <pc:sldMk cId="337224372" sldId="256"/>
            <ac:spMk id="2" creationId="{62CAB313-320A-9A43-91D4-41F3D2BCD8BB}"/>
          </ac:spMkLst>
        </pc:spChg>
      </pc:sldChg>
      <pc:sldChg chg="addSp delSp modSp delAnim">
        <pc:chgData name="Soussand, Yoan" userId="6c304db6-38ce-44e5-ba9b-3778b08966c2" providerId="ADAL" clId="{5E6AAE26-3FF8-4170-A876-D05C4D0004BC}" dt="2021-09-28T13:51:08.847" v="10" actId="14100"/>
        <pc:sldMkLst>
          <pc:docMk/>
          <pc:sldMk cId="1865342885" sldId="259"/>
        </pc:sldMkLst>
        <pc:grpChg chg="del">
          <ac:chgData name="Soussand, Yoan" userId="6c304db6-38ce-44e5-ba9b-3778b08966c2" providerId="ADAL" clId="{5E6AAE26-3FF8-4170-A876-D05C4D0004BC}" dt="2021-09-28T13:49:43.515" v="0" actId="478"/>
          <ac:grpSpMkLst>
            <pc:docMk/>
            <pc:sldMk cId="1865342885" sldId="259"/>
            <ac:grpSpMk id="6" creationId="{8A4DC8ED-8565-4849-BF0F-EB881F91C689}"/>
          </ac:grpSpMkLst>
        </pc:grpChg>
        <pc:grpChg chg="del">
          <ac:chgData name="Soussand, Yoan" userId="6c304db6-38ce-44e5-ba9b-3778b08966c2" providerId="ADAL" clId="{5E6AAE26-3FF8-4170-A876-D05C4D0004BC}" dt="2021-09-28T13:49:49.348" v="2" actId="478"/>
          <ac:grpSpMkLst>
            <pc:docMk/>
            <pc:sldMk cId="1865342885" sldId="259"/>
            <ac:grpSpMk id="16" creationId="{C6BB7BAE-2828-6144-975E-3B0A277B0B09}"/>
          </ac:grpSpMkLst>
        </pc:grpChg>
        <pc:grpChg chg="del">
          <ac:chgData name="Soussand, Yoan" userId="6c304db6-38ce-44e5-ba9b-3778b08966c2" providerId="ADAL" clId="{5E6AAE26-3FF8-4170-A876-D05C4D0004BC}" dt="2021-09-28T13:49:49.348" v="2" actId="478"/>
          <ac:grpSpMkLst>
            <pc:docMk/>
            <pc:sldMk cId="1865342885" sldId="259"/>
            <ac:grpSpMk id="19" creationId="{090A6CCB-3972-B345-B921-8A97DF40093C}"/>
          </ac:grpSpMkLst>
        </pc:grpChg>
        <pc:picChg chg="del">
          <ac:chgData name="Soussand, Yoan" userId="6c304db6-38ce-44e5-ba9b-3778b08966c2" providerId="ADAL" clId="{5E6AAE26-3FF8-4170-A876-D05C4D0004BC}" dt="2021-09-28T13:49:44.973" v="1" actId="478"/>
          <ac:picMkLst>
            <pc:docMk/>
            <pc:sldMk cId="1865342885" sldId="259"/>
            <ac:picMk id="9" creationId="{D9AE466A-5949-FD40-8202-C91C56E50BD7}"/>
          </ac:picMkLst>
        </pc:picChg>
        <pc:picChg chg="add mod">
          <ac:chgData name="Soussand, Yoan" userId="6c304db6-38ce-44e5-ba9b-3778b08966c2" providerId="ADAL" clId="{5E6AAE26-3FF8-4170-A876-D05C4D0004BC}" dt="2021-09-28T13:51:08.847" v="10" actId="14100"/>
          <ac:picMkLst>
            <pc:docMk/>
            <pc:sldMk cId="1865342885" sldId="259"/>
            <ac:picMk id="28" creationId="{678B42DF-9051-4572-96C9-D2194E45DAC2}"/>
          </ac:picMkLst>
        </pc:picChg>
        <pc:inkChg chg="del">
          <ac:chgData name="Soussand, Yoan" userId="6c304db6-38ce-44e5-ba9b-3778b08966c2" providerId="ADAL" clId="{5E6AAE26-3FF8-4170-A876-D05C4D0004BC}" dt="2021-09-28T13:49:51.627" v="3" actId="478"/>
          <ac:inkMkLst>
            <pc:docMk/>
            <pc:sldMk cId="1865342885" sldId="259"/>
            <ac:inkMk id="7" creationId="{CAB70507-87E0-E149-82A3-7A77AEE7C667}"/>
          </ac:inkMkLst>
        </pc:inkChg>
        <pc:inkChg chg="del">
          <ac:chgData name="Soussand, Yoan" userId="6c304db6-38ce-44e5-ba9b-3778b08966c2" providerId="ADAL" clId="{5E6AAE26-3FF8-4170-A876-D05C4D0004BC}" dt="2021-09-28T13:49:51.627" v="3" actId="478"/>
          <ac:inkMkLst>
            <pc:docMk/>
            <pc:sldMk cId="1865342885" sldId="259"/>
            <ac:inkMk id="8" creationId="{4CC380D8-4A25-5F42-A825-EB41457D9E7D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10" creationId="{D11155C7-B537-6140-95A8-32C0B93B04F5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11" creationId="{ADB85A31-519D-3745-BEE2-D072E316E6D2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12" creationId="{03DC98DB-6C8B-214B-9513-E193594919EC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13" creationId="{2865574C-29FC-B24A-9DD2-33797BD0F881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20" creationId="{6BC9F15A-D97E-144C-AB91-B8BFDE88D8E7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21" creationId="{A6840B54-C91F-8F4B-800D-7265E4E24A1D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DF781-5635-4696-A09A-65D88FACFE2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9C89E-F89E-4B8A-BC28-5B7B408A7A9D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fr-FR" dirty="0"/>
            <a:t>Présentation rapide de l’application</a:t>
          </a:r>
          <a:endParaRPr lang="en-US" dirty="0"/>
        </a:p>
      </dgm:t>
    </dgm:pt>
    <dgm:pt modelId="{FC320BF8-635C-4577-B9E5-320CCE69E0DE}" type="parTrans" cxnId="{F3379FDA-8F93-4F45-A876-3AB1982D49FB}">
      <dgm:prSet/>
      <dgm:spPr/>
      <dgm:t>
        <a:bodyPr/>
        <a:lstStyle/>
        <a:p>
          <a:endParaRPr lang="en-US"/>
        </a:p>
      </dgm:t>
    </dgm:pt>
    <dgm:pt modelId="{DC65E693-A171-49C2-A53C-036BDA815114}" type="sibTrans" cxnId="{F3379FDA-8F93-4F45-A876-3AB1982D49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79A62D-7D99-4C69-961C-67D6535C1AD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fr-FR" dirty="0"/>
            <a:t>Présentation détaillée du code et de celui-ci en fonctionnement</a:t>
          </a:r>
          <a:endParaRPr lang="en-US" dirty="0"/>
        </a:p>
      </dgm:t>
    </dgm:pt>
    <dgm:pt modelId="{C1875B1A-A894-4DF2-A023-F008D447712E}" type="parTrans" cxnId="{7537586B-F5FA-4862-923B-4C9E984D887E}">
      <dgm:prSet/>
      <dgm:spPr/>
      <dgm:t>
        <a:bodyPr/>
        <a:lstStyle/>
        <a:p>
          <a:endParaRPr lang="en-US"/>
        </a:p>
      </dgm:t>
    </dgm:pt>
    <dgm:pt modelId="{BC7AEB26-E691-4144-B5D6-86225C4861EB}" type="sibTrans" cxnId="{7537586B-F5FA-4862-923B-4C9E984D887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C2DD581-AB24-B047-9EF2-F49F4E199604}">
      <dgm:prSet/>
      <dgm:spPr/>
      <dgm:t>
        <a:bodyPr/>
        <a:lstStyle/>
        <a:p>
          <a:pPr algn="ctr"/>
          <a:r>
            <a:rPr lang="fr-FR" dirty="0"/>
            <a:t>Diagramme de séquence</a:t>
          </a:r>
        </a:p>
      </dgm:t>
    </dgm:pt>
    <dgm:pt modelId="{C3DEAA2A-5839-B046-ADAB-FA983773F797}" type="parTrans" cxnId="{0C8FBD05-CBF9-1943-898A-D19C26E1E7A6}">
      <dgm:prSet/>
      <dgm:spPr/>
      <dgm:t>
        <a:bodyPr/>
        <a:lstStyle/>
        <a:p>
          <a:endParaRPr lang="fr-FR"/>
        </a:p>
      </dgm:t>
    </dgm:pt>
    <dgm:pt modelId="{20C66C01-5E95-5C4D-98D5-D9FC9563C0C7}" type="sibTrans" cxnId="{0C8FBD05-CBF9-1943-898A-D19C26E1E7A6}">
      <dgm:prSet phldrT="2" phldr="0"/>
      <dgm:spPr/>
      <dgm:t>
        <a:bodyPr/>
        <a:lstStyle/>
        <a:p>
          <a:r>
            <a:rPr lang="fr-FR"/>
            <a:t>2</a:t>
          </a:r>
        </a:p>
      </dgm:t>
    </dgm:pt>
    <dgm:pt modelId="{89CDA174-D9BF-3B4D-98FD-4C4FC8A53C5C}" type="pres">
      <dgm:prSet presAssocID="{E11DF781-5635-4696-A09A-65D88FACFE20}" presName="Name0" presStyleCnt="0">
        <dgm:presLayoutVars>
          <dgm:animLvl val="lvl"/>
          <dgm:resizeHandles val="exact"/>
        </dgm:presLayoutVars>
      </dgm:prSet>
      <dgm:spPr/>
    </dgm:pt>
    <dgm:pt modelId="{0C2E1A68-78AE-264E-A398-7EABE922E96E}" type="pres">
      <dgm:prSet presAssocID="{34A9C89E-F89E-4B8A-BC28-5B7B408A7A9D}" presName="compositeNode" presStyleCnt="0">
        <dgm:presLayoutVars>
          <dgm:bulletEnabled val="1"/>
        </dgm:presLayoutVars>
      </dgm:prSet>
      <dgm:spPr/>
    </dgm:pt>
    <dgm:pt modelId="{CD3699AE-032D-D642-8DD2-9BD381DE183F}" type="pres">
      <dgm:prSet presAssocID="{34A9C89E-F89E-4B8A-BC28-5B7B408A7A9D}" presName="bgRect" presStyleLbl="bgAccFollowNode1" presStyleIdx="0" presStyleCnt="3"/>
      <dgm:spPr/>
    </dgm:pt>
    <dgm:pt modelId="{6145A971-A9E0-594A-ACC4-CADBA46866F9}" type="pres">
      <dgm:prSet presAssocID="{DC65E693-A171-49C2-A53C-036BDA81511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369E79-8ED7-1148-8114-7BE3E3616288}" type="pres">
      <dgm:prSet presAssocID="{34A9C89E-F89E-4B8A-BC28-5B7B408A7A9D}" presName="bottomLine" presStyleLbl="alignNode1" presStyleIdx="1" presStyleCnt="6">
        <dgm:presLayoutVars/>
      </dgm:prSet>
      <dgm:spPr/>
    </dgm:pt>
    <dgm:pt modelId="{15FDB0A6-4BE8-DF47-944A-B41B14D050AD}" type="pres">
      <dgm:prSet presAssocID="{34A9C89E-F89E-4B8A-BC28-5B7B408A7A9D}" presName="nodeText" presStyleLbl="bgAccFollowNode1" presStyleIdx="0" presStyleCnt="3">
        <dgm:presLayoutVars>
          <dgm:bulletEnabled val="1"/>
        </dgm:presLayoutVars>
      </dgm:prSet>
      <dgm:spPr/>
    </dgm:pt>
    <dgm:pt modelId="{21C9236A-F8F4-F84A-8F75-27BE267CB218}" type="pres">
      <dgm:prSet presAssocID="{DC65E693-A171-49C2-A53C-036BDA815114}" presName="sibTrans" presStyleCnt="0"/>
      <dgm:spPr/>
    </dgm:pt>
    <dgm:pt modelId="{0C719F38-4AC1-0B47-BACC-5A8EE934166E}" type="pres">
      <dgm:prSet presAssocID="{4C2DD581-AB24-B047-9EF2-F49F4E199604}" presName="compositeNode" presStyleCnt="0">
        <dgm:presLayoutVars>
          <dgm:bulletEnabled val="1"/>
        </dgm:presLayoutVars>
      </dgm:prSet>
      <dgm:spPr/>
    </dgm:pt>
    <dgm:pt modelId="{B240FA50-FFD0-7D47-A856-7823CB9A0068}" type="pres">
      <dgm:prSet presAssocID="{4C2DD581-AB24-B047-9EF2-F49F4E199604}" presName="bgRect" presStyleLbl="bgAccFollowNode1" presStyleIdx="1" presStyleCnt="3"/>
      <dgm:spPr/>
    </dgm:pt>
    <dgm:pt modelId="{84F5AC83-1E96-924D-914B-CABE0B9CA46C}" type="pres">
      <dgm:prSet presAssocID="{20C66C01-5E95-5C4D-98D5-D9FC9563C0C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706CAA7-DADE-BA43-B18C-75D46F41D8A1}" type="pres">
      <dgm:prSet presAssocID="{4C2DD581-AB24-B047-9EF2-F49F4E199604}" presName="bottomLine" presStyleLbl="alignNode1" presStyleIdx="3" presStyleCnt="6">
        <dgm:presLayoutVars/>
      </dgm:prSet>
      <dgm:spPr/>
    </dgm:pt>
    <dgm:pt modelId="{DEDE33DA-508C-C444-95EA-346BF87366B9}" type="pres">
      <dgm:prSet presAssocID="{4C2DD581-AB24-B047-9EF2-F49F4E199604}" presName="nodeText" presStyleLbl="bgAccFollowNode1" presStyleIdx="1" presStyleCnt="3">
        <dgm:presLayoutVars>
          <dgm:bulletEnabled val="1"/>
        </dgm:presLayoutVars>
      </dgm:prSet>
      <dgm:spPr/>
    </dgm:pt>
    <dgm:pt modelId="{99B5D594-3CC0-C347-BC44-B8DCA93C102B}" type="pres">
      <dgm:prSet presAssocID="{20C66C01-5E95-5C4D-98D5-D9FC9563C0C7}" presName="sibTrans" presStyleCnt="0"/>
      <dgm:spPr/>
    </dgm:pt>
    <dgm:pt modelId="{1A4210EC-5AC1-3545-A397-3E3C37EE8EF2}" type="pres">
      <dgm:prSet presAssocID="{8979A62D-7D99-4C69-961C-67D6535C1AD4}" presName="compositeNode" presStyleCnt="0">
        <dgm:presLayoutVars>
          <dgm:bulletEnabled val="1"/>
        </dgm:presLayoutVars>
      </dgm:prSet>
      <dgm:spPr/>
    </dgm:pt>
    <dgm:pt modelId="{329CB4E6-2DFF-BB4F-B6AF-5A43534FC2C3}" type="pres">
      <dgm:prSet presAssocID="{8979A62D-7D99-4C69-961C-67D6535C1AD4}" presName="bgRect" presStyleLbl="bgAccFollowNode1" presStyleIdx="2" presStyleCnt="3"/>
      <dgm:spPr/>
    </dgm:pt>
    <dgm:pt modelId="{70A05CD7-0816-6343-A17F-04AE19B51404}" type="pres">
      <dgm:prSet presAssocID="{BC7AEB26-E691-4144-B5D6-86225C4861E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7E6D9A6-31D6-D441-87E3-6E129D775BCE}" type="pres">
      <dgm:prSet presAssocID="{8979A62D-7D99-4C69-961C-67D6535C1AD4}" presName="bottomLine" presStyleLbl="alignNode1" presStyleIdx="5" presStyleCnt="6">
        <dgm:presLayoutVars/>
      </dgm:prSet>
      <dgm:spPr/>
    </dgm:pt>
    <dgm:pt modelId="{9AB52954-2CC3-C043-9C5E-85617BFF2C19}" type="pres">
      <dgm:prSet presAssocID="{8979A62D-7D99-4C69-961C-67D6535C1AD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C8FBD05-CBF9-1943-898A-D19C26E1E7A6}" srcId="{E11DF781-5635-4696-A09A-65D88FACFE20}" destId="{4C2DD581-AB24-B047-9EF2-F49F4E199604}" srcOrd="1" destOrd="0" parTransId="{C3DEAA2A-5839-B046-ADAB-FA983773F797}" sibTransId="{20C66C01-5E95-5C4D-98D5-D9FC9563C0C7}"/>
    <dgm:cxn modelId="{84A6E012-B3C5-F943-8D2A-FF7F56642936}" type="presOf" srcId="{DC65E693-A171-49C2-A53C-036BDA815114}" destId="{6145A971-A9E0-594A-ACC4-CADBA46866F9}" srcOrd="0" destOrd="0" presId="urn:microsoft.com/office/officeart/2016/7/layout/BasicLinearProcessNumbered"/>
    <dgm:cxn modelId="{1514BB2E-6D8F-3343-AAFF-FDC82B0294AE}" type="presOf" srcId="{4C2DD581-AB24-B047-9EF2-F49F4E199604}" destId="{B240FA50-FFD0-7D47-A856-7823CB9A0068}" srcOrd="0" destOrd="0" presId="urn:microsoft.com/office/officeart/2016/7/layout/BasicLinearProcessNumbered"/>
    <dgm:cxn modelId="{78280B31-A38E-4746-830C-3F1E72191971}" type="presOf" srcId="{20C66C01-5E95-5C4D-98D5-D9FC9563C0C7}" destId="{84F5AC83-1E96-924D-914B-CABE0B9CA46C}" srcOrd="0" destOrd="0" presId="urn:microsoft.com/office/officeart/2016/7/layout/BasicLinearProcessNumbered"/>
    <dgm:cxn modelId="{E71D4958-67DE-E948-A644-D584CC1E725F}" type="presOf" srcId="{E11DF781-5635-4696-A09A-65D88FACFE20}" destId="{89CDA174-D9BF-3B4D-98FD-4C4FC8A53C5C}" srcOrd="0" destOrd="0" presId="urn:microsoft.com/office/officeart/2016/7/layout/BasicLinearProcessNumbered"/>
    <dgm:cxn modelId="{E533985B-BBDD-6141-AF94-0B70DC47AAF3}" type="presOf" srcId="{4C2DD581-AB24-B047-9EF2-F49F4E199604}" destId="{DEDE33DA-508C-C444-95EA-346BF87366B9}" srcOrd="1" destOrd="0" presId="urn:microsoft.com/office/officeart/2016/7/layout/BasicLinearProcessNumbered"/>
    <dgm:cxn modelId="{7537586B-F5FA-4862-923B-4C9E984D887E}" srcId="{E11DF781-5635-4696-A09A-65D88FACFE20}" destId="{8979A62D-7D99-4C69-961C-67D6535C1AD4}" srcOrd="2" destOrd="0" parTransId="{C1875B1A-A894-4DF2-A023-F008D447712E}" sibTransId="{BC7AEB26-E691-4144-B5D6-86225C4861EB}"/>
    <dgm:cxn modelId="{25F39D73-0FEA-D44D-A04E-A73A8937DF8B}" type="presOf" srcId="{8979A62D-7D99-4C69-961C-67D6535C1AD4}" destId="{329CB4E6-2DFF-BB4F-B6AF-5A43534FC2C3}" srcOrd="0" destOrd="0" presId="urn:microsoft.com/office/officeart/2016/7/layout/BasicLinearProcessNumbered"/>
    <dgm:cxn modelId="{FF57EA9F-383B-AD42-9125-0D5FF1156231}" type="presOf" srcId="{BC7AEB26-E691-4144-B5D6-86225C4861EB}" destId="{70A05CD7-0816-6343-A17F-04AE19B51404}" srcOrd="0" destOrd="0" presId="urn:microsoft.com/office/officeart/2016/7/layout/BasicLinearProcessNumbered"/>
    <dgm:cxn modelId="{2E09FBA5-BAB0-6942-A9ED-9F86625B404C}" type="presOf" srcId="{34A9C89E-F89E-4B8A-BC28-5B7B408A7A9D}" destId="{CD3699AE-032D-D642-8DD2-9BD381DE183F}" srcOrd="0" destOrd="0" presId="urn:microsoft.com/office/officeart/2016/7/layout/BasicLinearProcessNumbered"/>
    <dgm:cxn modelId="{F3379FDA-8F93-4F45-A876-3AB1982D49FB}" srcId="{E11DF781-5635-4696-A09A-65D88FACFE20}" destId="{34A9C89E-F89E-4B8A-BC28-5B7B408A7A9D}" srcOrd="0" destOrd="0" parTransId="{FC320BF8-635C-4577-B9E5-320CCE69E0DE}" sibTransId="{DC65E693-A171-49C2-A53C-036BDA815114}"/>
    <dgm:cxn modelId="{E36D4EDC-C73B-6340-A793-DD05080AE870}" type="presOf" srcId="{34A9C89E-F89E-4B8A-BC28-5B7B408A7A9D}" destId="{15FDB0A6-4BE8-DF47-944A-B41B14D050AD}" srcOrd="1" destOrd="0" presId="urn:microsoft.com/office/officeart/2016/7/layout/BasicLinearProcessNumbered"/>
    <dgm:cxn modelId="{BF5C37E1-E1B2-6C47-8D0D-FF064EBDB2CF}" type="presOf" srcId="{8979A62D-7D99-4C69-961C-67D6535C1AD4}" destId="{9AB52954-2CC3-C043-9C5E-85617BFF2C19}" srcOrd="1" destOrd="0" presId="urn:microsoft.com/office/officeart/2016/7/layout/BasicLinearProcessNumbered"/>
    <dgm:cxn modelId="{AD021B07-328F-714C-B606-5F39C7A8560D}" type="presParOf" srcId="{89CDA174-D9BF-3B4D-98FD-4C4FC8A53C5C}" destId="{0C2E1A68-78AE-264E-A398-7EABE922E96E}" srcOrd="0" destOrd="0" presId="urn:microsoft.com/office/officeart/2016/7/layout/BasicLinearProcessNumbered"/>
    <dgm:cxn modelId="{56576CAD-70AE-D948-8BB7-6B6C4D593189}" type="presParOf" srcId="{0C2E1A68-78AE-264E-A398-7EABE922E96E}" destId="{CD3699AE-032D-D642-8DD2-9BD381DE183F}" srcOrd="0" destOrd="0" presId="urn:microsoft.com/office/officeart/2016/7/layout/BasicLinearProcessNumbered"/>
    <dgm:cxn modelId="{8068A661-59AB-6C4C-A58C-7630C736DE14}" type="presParOf" srcId="{0C2E1A68-78AE-264E-A398-7EABE922E96E}" destId="{6145A971-A9E0-594A-ACC4-CADBA46866F9}" srcOrd="1" destOrd="0" presId="urn:microsoft.com/office/officeart/2016/7/layout/BasicLinearProcessNumbered"/>
    <dgm:cxn modelId="{F17FF8D7-FD91-7C4A-AC3A-4AC3A40F1A46}" type="presParOf" srcId="{0C2E1A68-78AE-264E-A398-7EABE922E96E}" destId="{63369E79-8ED7-1148-8114-7BE3E3616288}" srcOrd="2" destOrd="0" presId="urn:microsoft.com/office/officeart/2016/7/layout/BasicLinearProcessNumbered"/>
    <dgm:cxn modelId="{7CC0916A-9B64-4E49-A77C-DA787B909B06}" type="presParOf" srcId="{0C2E1A68-78AE-264E-A398-7EABE922E96E}" destId="{15FDB0A6-4BE8-DF47-944A-B41B14D050AD}" srcOrd="3" destOrd="0" presId="urn:microsoft.com/office/officeart/2016/7/layout/BasicLinearProcessNumbered"/>
    <dgm:cxn modelId="{2CCE7C48-21BF-8F47-9228-8DC282A6C499}" type="presParOf" srcId="{89CDA174-D9BF-3B4D-98FD-4C4FC8A53C5C}" destId="{21C9236A-F8F4-F84A-8F75-27BE267CB218}" srcOrd="1" destOrd="0" presId="urn:microsoft.com/office/officeart/2016/7/layout/BasicLinearProcessNumbered"/>
    <dgm:cxn modelId="{04517AF2-EB14-DD49-9F77-97E0994CD065}" type="presParOf" srcId="{89CDA174-D9BF-3B4D-98FD-4C4FC8A53C5C}" destId="{0C719F38-4AC1-0B47-BACC-5A8EE934166E}" srcOrd="2" destOrd="0" presId="urn:microsoft.com/office/officeart/2016/7/layout/BasicLinearProcessNumbered"/>
    <dgm:cxn modelId="{F0D7C3B6-4008-344A-AFC4-CDE766B4D793}" type="presParOf" srcId="{0C719F38-4AC1-0B47-BACC-5A8EE934166E}" destId="{B240FA50-FFD0-7D47-A856-7823CB9A0068}" srcOrd="0" destOrd="0" presId="urn:microsoft.com/office/officeart/2016/7/layout/BasicLinearProcessNumbered"/>
    <dgm:cxn modelId="{3317123A-DC94-664E-B3FA-48159CA8D92C}" type="presParOf" srcId="{0C719F38-4AC1-0B47-BACC-5A8EE934166E}" destId="{84F5AC83-1E96-924D-914B-CABE0B9CA46C}" srcOrd="1" destOrd="0" presId="urn:microsoft.com/office/officeart/2016/7/layout/BasicLinearProcessNumbered"/>
    <dgm:cxn modelId="{26985B19-408F-0C40-80F8-557F4D1BF83A}" type="presParOf" srcId="{0C719F38-4AC1-0B47-BACC-5A8EE934166E}" destId="{5706CAA7-DADE-BA43-B18C-75D46F41D8A1}" srcOrd="2" destOrd="0" presId="urn:microsoft.com/office/officeart/2016/7/layout/BasicLinearProcessNumbered"/>
    <dgm:cxn modelId="{CBBF2652-C2B9-F94D-98F4-BB1F74E6541D}" type="presParOf" srcId="{0C719F38-4AC1-0B47-BACC-5A8EE934166E}" destId="{DEDE33DA-508C-C444-95EA-346BF87366B9}" srcOrd="3" destOrd="0" presId="urn:microsoft.com/office/officeart/2016/7/layout/BasicLinearProcessNumbered"/>
    <dgm:cxn modelId="{6ED4B86B-04D7-894E-BF2E-A9254B62FD7F}" type="presParOf" srcId="{89CDA174-D9BF-3B4D-98FD-4C4FC8A53C5C}" destId="{99B5D594-3CC0-C347-BC44-B8DCA93C102B}" srcOrd="3" destOrd="0" presId="urn:microsoft.com/office/officeart/2016/7/layout/BasicLinearProcessNumbered"/>
    <dgm:cxn modelId="{A496ED19-A10B-BB44-BD4B-0ADFFB011897}" type="presParOf" srcId="{89CDA174-D9BF-3B4D-98FD-4C4FC8A53C5C}" destId="{1A4210EC-5AC1-3545-A397-3E3C37EE8EF2}" srcOrd="4" destOrd="0" presId="urn:microsoft.com/office/officeart/2016/7/layout/BasicLinearProcessNumbered"/>
    <dgm:cxn modelId="{A9F3BD76-9BDE-0B45-8DC8-BC8E99F36BD1}" type="presParOf" srcId="{1A4210EC-5AC1-3545-A397-3E3C37EE8EF2}" destId="{329CB4E6-2DFF-BB4F-B6AF-5A43534FC2C3}" srcOrd="0" destOrd="0" presId="urn:microsoft.com/office/officeart/2016/7/layout/BasicLinearProcessNumbered"/>
    <dgm:cxn modelId="{1DA7BB19-EFC9-D243-BFBA-E0F722E6C19D}" type="presParOf" srcId="{1A4210EC-5AC1-3545-A397-3E3C37EE8EF2}" destId="{70A05CD7-0816-6343-A17F-04AE19B51404}" srcOrd="1" destOrd="0" presId="urn:microsoft.com/office/officeart/2016/7/layout/BasicLinearProcessNumbered"/>
    <dgm:cxn modelId="{E6BA96CD-1301-5048-8964-A8522F7E0A96}" type="presParOf" srcId="{1A4210EC-5AC1-3545-A397-3E3C37EE8EF2}" destId="{F7E6D9A6-31D6-D441-87E3-6E129D775BCE}" srcOrd="2" destOrd="0" presId="urn:microsoft.com/office/officeart/2016/7/layout/BasicLinearProcessNumbered"/>
    <dgm:cxn modelId="{4109731E-2651-CC4F-B0B3-0095C4B52C15}" type="presParOf" srcId="{1A4210EC-5AC1-3545-A397-3E3C37EE8EF2}" destId="{9AB52954-2CC3-C043-9C5E-85617BFF2C1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99AE-032D-D642-8DD2-9BD381DE183F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 rapide de l’application</a:t>
          </a:r>
          <a:endParaRPr lang="en-US" sz="2600" kern="1200" dirty="0"/>
        </a:p>
      </dsp:txBody>
      <dsp:txXfrm>
        <a:off x="0" y="1593265"/>
        <a:ext cx="3414946" cy="2515683"/>
      </dsp:txXfrm>
    </dsp:sp>
    <dsp:sp modelId="{6145A971-A9E0-594A-ACC4-CADBA46866F9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63369E79-8ED7-1148-8114-7BE3E3616288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FA50-FFD0-7D47-A856-7823CB9A0068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Diagramme de séquence</a:t>
          </a:r>
        </a:p>
      </dsp:txBody>
      <dsp:txXfrm>
        <a:off x="3756441" y="1593265"/>
        <a:ext cx="3414946" cy="2515683"/>
      </dsp:txXfrm>
    </dsp:sp>
    <dsp:sp modelId="{84F5AC83-1E96-924D-914B-CABE0B9CA46C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2</a:t>
          </a:r>
        </a:p>
      </dsp:txBody>
      <dsp:txXfrm>
        <a:off x="5019200" y="603487"/>
        <a:ext cx="889427" cy="889427"/>
      </dsp:txXfrm>
    </dsp:sp>
    <dsp:sp modelId="{5706CAA7-DADE-BA43-B18C-75D46F41D8A1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CB4E6-2DFF-BB4F-B6AF-5A43534FC2C3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 détaillée du code et de celui-ci en fonctionnement</a:t>
          </a:r>
          <a:endParaRPr lang="en-US" sz="2600" kern="1200" dirty="0"/>
        </a:p>
      </dsp:txBody>
      <dsp:txXfrm>
        <a:off x="7512882" y="1593265"/>
        <a:ext cx="3414946" cy="2515683"/>
      </dsp:txXfrm>
    </dsp:sp>
    <dsp:sp modelId="{70A05CD7-0816-6343-A17F-04AE19B51404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F7E6D9A6-31D6-D441-87E3-6E129D775BCE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9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5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0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2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6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1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E5D5-FFBC-4045-8055-131A90186540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524305-1630-BB4B-A93B-381AB9BE65F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7140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CAB313-320A-9A43-91D4-41F3D2BC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672" y="194310"/>
            <a:ext cx="7202202" cy="2227143"/>
          </a:xfrm>
        </p:spPr>
        <p:txBody>
          <a:bodyPr anchor="b">
            <a:normAutofit fontScale="90000"/>
          </a:bodyPr>
          <a:lstStyle/>
          <a:p>
            <a: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  <a:t>P4- Développez </a:t>
            </a:r>
            <a:r>
              <a:rPr lang="fr-FR" sz="4100" dirty="0" err="1">
                <a:solidFill>
                  <a:srgbClr val="FFFFFF"/>
                </a:solidFill>
                <a:latin typeface="Thirsty Rough Reg" panose="03000500000007070006" pitchFamily="66" charset="77"/>
              </a:rPr>
              <a:t>Instagrid</a:t>
            </a:r>
            <a: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  <a:t> : une application de montage photo !</a:t>
            </a:r>
            <a:b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</a:br>
            <a:endParaRPr lang="fr-FR" sz="4100" dirty="0">
              <a:solidFill>
                <a:srgbClr val="FFFFFF"/>
              </a:solidFill>
              <a:latin typeface="Thirsty Rough Reg" panose="03000500000007070006" pitchFamily="66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ppareil photo">
            <a:extLst>
              <a:ext uri="{FF2B5EF4-FFF2-40B4-BE49-F238E27FC236}">
                <a16:creationId xmlns:a16="http://schemas.microsoft.com/office/drawing/2014/main" id="{CC53534E-536A-4C2D-99D1-9F891916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6242C9-3793-3640-9A10-E11003EE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 anchorCtr="1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43" name="Espace réservé du contenu 2">
            <a:extLst>
              <a:ext uri="{FF2B5EF4-FFF2-40B4-BE49-F238E27FC236}">
                <a16:creationId xmlns:a16="http://schemas.microsoft.com/office/drawing/2014/main" id="{AE74C210-E01B-4AC3-ABB9-39D9B0AEE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5824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5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3369E79-8ED7-1148-8114-7BE3E3616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3">
                                            <p:graphicEl>
                                              <a:dgm id="{63369E79-8ED7-1148-8114-7BE3E3616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CD3699AE-032D-D642-8DD2-9BD381DE1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3">
                                            <p:graphicEl>
                                              <a:dgm id="{CD3699AE-032D-D642-8DD2-9BD381DE1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145A971-A9E0-594A-ACC4-CADBA4686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3">
                                            <p:graphicEl>
                                              <a:dgm id="{6145A971-A9E0-594A-ACC4-CADBA4686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5706CAA7-DADE-BA43-B18C-75D46F41D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3">
                                            <p:graphicEl>
                                              <a:dgm id="{5706CAA7-DADE-BA43-B18C-75D46F41D8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B240FA50-FFD0-7D47-A856-7823CB9A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43">
                                            <p:graphicEl>
                                              <a:dgm id="{B240FA50-FFD0-7D47-A856-7823CB9A0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84F5AC83-1E96-924D-914B-CABE0B9CA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43">
                                            <p:graphicEl>
                                              <a:dgm id="{84F5AC83-1E96-924D-914B-CABE0B9CA4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7E6D9A6-31D6-D441-87E3-6E129D775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3">
                                            <p:graphicEl>
                                              <a:dgm id="{F7E6D9A6-31D6-D441-87E3-6E129D775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329CB4E6-2DFF-BB4F-B6AF-5A43534F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43">
                                            <p:graphicEl>
                                              <a:dgm id="{329CB4E6-2DFF-BB4F-B6AF-5A43534FC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70A05CD7-0816-6343-A17F-04AE19B51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43">
                                            <p:graphicEl>
                                              <a:dgm id="{70A05CD7-0816-6343-A17F-04AE19B514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21">
            <a:extLst>
              <a:ext uri="{FF2B5EF4-FFF2-40B4-BE49-F238E27FC236}">
                <a16:creationId xmlns:a16="http://schemas.microsoft.com/office/drawing/2014/main" id="{25DD7917-DC43-4DB1-8719-34243DFC6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DE0F97-623D-9441-A928-3ED4BBB2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4" y="155132"/>
            <a:ext cx="2172821" cy="38627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A28E69C-DA0C-984D-8D17-D272A4EF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43" y="988467"/>
            <a:ext cx="3862792" cy="217281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00BEA77-273F-F04F-B714-F1A4AAEE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894" y="155132"/>
            <a:ext cx="2172821" cy="3862797"/>
          </a:xfrm>
          <a:prstGeom prst="rect">
            <a:avLst/>
          </a:prstGeom>
        </p:spPr>
      </p:pic>
      <p:sp>
        <p:nvSpPr>
          <p:cNvPr id="112" name="Freeform: Shape 23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Freeform 46">
            <a:extLst>
              <a:ext uri="{FF2B5EF4-FFF2-40B4-BE49-F238E27FC236}">
                <a16:creationId xmlns:a16="http://schemas.microsoft.com/office/drawing/2014/main" id="{E075BB12-23BA-44A6-ABE6-664ACD6AC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7">
            <a:extLst>
              <a:ext uri="{FF2B5EF4-FFF2-40B4-BE49-F238E27FC236}">
                <a16:creationId xmlns:a16="http://schemas.microsoft.com/office/drawing/2014/main" id="{2BC04747-F6F9-4ED6-BE92-B40598694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9">
            <a:extLst>
              <a:ext uri="{FF2B5EF4-FFF2-40B4-BE49-F238E27FC236}">
                <a16:creationId xmlns:a16="http://schemas.microsoft.com/office/drawing/2014/main" id="{0594E94A-8938-4CC4-AC3C-E016837AE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24226A-FFAB-CC4D-9CE1-3B9FC341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4" y="4458361"/>
            <a:ext cx="3697989" cy="1655384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600" dirty="0">
                <a:solidFill>
                  <a:srgbClr val="FFFFFF"/>
                </a:solidFill>
                <a:latin typeface="Thirsty Rough Reg" panose="03000500000007070006" pitchFamily="66" charset="77"/>
              </a:rPr>
              <a:t>Présentation de l’application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6FF9F13-AAC4-4555-98C0-2AB8234E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812" y="4382814"/>
            <a:ext cx="6160528" cy="17309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Au </a:t>
            </a:r>
            <a:r>
              <a:rPr lang="en-US" sz="1600" dirty="0" err="1">
                <a:solidFill>
                  <a:srgbClr val="FEFFFF"/>
                </a:solidFill>
              </a:rPr>
              <a:t>centre</a:t>
            </a:r>
            <a:r>
              <a:rPr lang="en-US" sz="1600" dirty="0">
                <a:solidFill>
                  <a:srgbClr val="FEFFFF"/>
                </a:solidFill>
              </a:rPr>
              <a:t>, la </a:t>
            </a:r>
            <a:r>
              <a:rPr lang="en-US" sz="1600" dirty="0" err="1">
                <a:solidFill>
                  <a:srgbClr val="FEFFFF"/>
                </a:solidFill>
              </a:rPr>
              <a:t>vue</a:t>
            </a:r>
            <a:r>
              <a:rPr lang="en-US" sz="1600" dirty="0">
                <a:solidFill>
                  <a:srgbClr val="FEFFFF"/>
                </a:solidFill>
              </a:rPr>
              <a:t> principal </a:t>
            </a:r>
            <a:r>
              <a:rPr lang="en-US" sz="1600" dirty="0" err="1">
                <a:solidFill>
                  <a:srgbClr val="FEFFFF"/>
                </a:solidFill>
              </a:rPr>
              <a:t>contient</a:t>
            </a:r>
            <a:r>
              <a:rPr lang="en-US" sz="1600" dirty="0">
                <a:solidFill>
                  <a:srgbClr val="FEFFFF"/>
                </a:solidFill>
              </a:rPr>
              <a:t> les photos.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EFFFF"/>
                </a:solidFill>
              </a:rPr>
              <a:t>En</a:t>
            </a:r>
            <a:r>
              <a:rPr lang="en-US" sz="1600" dirty="0">
                <a:solidFill>
                  <a:srgbClr val="FEFFFF"/>
                </a:solidFill>
              </a:rPr>
              <a:t> dessous les trois </a:t>
            </a:r>
            <a:r>
              <a:rPr lang="en-US" sz="1600" dirty="0" err="1">
                <a:solidFill>
                  <a:srgbClr val="FEFFFF"/>
                </a:solidFill>
              </a:rPr>
              <a:t>organisations</a:t>
            </a:r>
            <a:r>
              <a:rPr lang="en-US" sz="1600" dirty="0">
                <a:solidFill>
                  <a:srgbClr val="FEFFFF"/>
                </a:solidFill>
              </a:rPr>
              <a:t> pour les photos.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On </a:t>
            </a:r>
            <a:r>
              <a:rPr lang="en-US" sz="1600" dirty="0" err="1">
                <a:solidFill>
                  <a:srgbClr val="FEFFFF"/>
                </a:solidFill>
              </a:rPr>
              <a:t>ajoute</a:t>
            </a:r>
            <a:r>
              <a:rPr lang="en-US" sz="1600" dirty="0">
                <a:solidFill>
                  <a:srgbClr val="FEFFFF"/>
                </a:solidFill>
              </a:rPr>
              <a:t> les photos </a:t>
            </a:r>
            <a:r>
              <a:rPr lang="en-US" sz="1600" dirty="0" err="1">
                <a:solidFill>
                  <a:srgbClr val="FEFFFF"/>
                </a:solidFill>
              </a:rPr>
              <a:t>en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appuyant</a:t>
            </a:r>
            <a:r>
              <a:rPr lang="en-US" sz="1600" dirty="0">
                <a:solidFill>
                  <a:srgbClr val="FEFFFF"/>
                </a:solidFill>
              </a:rPr>
              <a:t> sur le bouton plus.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Une </a:t>
            </a:r>
            <a:r>
              <a:rPr lang="en-US" sz="1600" dirty="0" err="1">
                <a:solidFill>
                  <a:srgbClr val="FEFFFF"/>
                </a:solidFill>
              </a:rPr>
              <a:t>fois</a:t>
            </a:r>
            <a:r>
              <a:rPr lang="en-US" sz="1600" dirty="0">
                <a:solidFill>
                  <a:srgbClr val="FEFFFF"/>
                </a:solidFill>
              </a:rPr>
              <a:t> le swipe up </a:t>
            </a:r>
            <a:r>
              <a:rPr lang="en-US" sz="1600" dirty="0" err="1">
                <a:solidFill>
                  <a:srgbClr val="FEFFFF"/>
                </a:solidFill>
              </a:rPr>
              <a:t>effectué</a:t>
            </a:r>
            <a:r>
              <a:rPr lang="en-US" sz="1600" dirty="0">
                <a:solidFill>
                  <a:srgbClr val="FEFFFF"/>
                </a:solidFill>
              </a:rPr>
              <a:t>, on </a:t>
            </a:r>
            <a:r>
              <a:rPr lang="en-US" sz="1600" dirty="0" err="1">
                <a:solidFill>
                  <a:srgbClr val="FEFFFF"/>
                </a:solidFill>
              </a:rPr>
              <a:t>peut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partager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sa</a:t>
            </a:r>
            <a:r>
              <a:rPr lang="en-US" sz="1600" dirty="0">
                <a:solidFill>
                  <a:srgbClr val="FEFFFF"/>
                </a:solidFill>
              </a:rPr>
              <a:t> photo </a:t>
            </a:r>
            <a:r>
              <a:rPr lang="en-US" sz="1600" dirty="0" err="1">
                <a:solidFill>
                  <a:srgbClr val="FEFFFF"/>
                </a:solidFill>
              </a:rPr>
              <a:t>créée</a:t>
            </a:r>
            <a:r>
              <a:rPr lang="en-US" sz="1600" dirty="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4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" name="Titre 1">
            <a:extLst>
              <a:ext uri="{FF2B5EF4-FFF2-40B4-BE49-F238E27FC236}">
                <a16:creationId xmlns:a16="http://schemas.microsoft.com/office/drawing/2014/main" id="{A8D7B238-5AE7-4B48-AC62-59078C3B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8" y="2945376"/>
            <a:ext cx="3780209" cy="1398024"/>
          </a:xfrm>
        </p:spPr>
        <p:txBody>
          <a:bodyPr vert="horz" lIns="91440" tIns="45720" rIns="91440" bIns="45720" rtlCol="0" anchor="t" anchorCtr="1"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4000" kern="1200" dirty="0" err="1">
                <a:solidFill>
                  <a:srgbClr val="FFFFFF"/>
                </a:solidFill>
                <a:latin typeface="Thirsty Rough Reg" panose="03000500000007070006" pitchFamily="66" charset="77"/>
              </a:rPr>
              <a:t>Diagramme</a:t>
            </a:r>
            <a:r>
              <a:rPr lang="en-US" sz="4000" kern="1200" dirty="0">
                <a:solidFill>
                  <a:srgbClr val="FFFFFF"/>
                </a:solidFill>
                <a:latin typeface="Thirsty Rough Reg" panose="03000500000007070006" pitchFamily="66" charset="77"/>
              </a:rPr>
              <a:t> de sequence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34668C-170B-D04D-BE15-42963D54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777668"/>
            <a:ext cx="424758" cy="4247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8B42DF-9051-4572-96C9-D2194E45DAC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t="3026" r="9095" b="6235"/>
          <a:stretch>
            <a:fillRect/>
          </a:stretch>
        </p:blipFill>
        <p:spPr>
          <a:xfrm>
            <a:off x="4289609" y="413092"/>
            <a:ext cx="7524439" cy="61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2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2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3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DB99F-6DC4-8749-B7B4-C443F4C1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7" y="2383461"/>
            <a:ext cx="7860863" cy="2091077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fr-FR" sz="2400" dirty="0"/>
              <a:t>Si il y aurait un model dans l’application, elle consisterait a avoir la charge du redimensionnement des vues du conteneur de photo ainsi que de la position.</a:t>
            </a:r>
          </a:p>
          <a:p>
            <a:pPr marL="0" indent="0">
              <a:buNone/>
            </a:pPr>
            <a:r>
              <a:rPr lang="fr-FR" sz="2400" dirty="0"/>
              <a:t>Ici le model n’est pas utilisé car la vue est organisé par des </a:t>
            </a:r>
            <a:r>
              <a:rPr lang="fr-FR" sz="2400" dirty="0" err="1"/>
              <a:t>stack-views</a:t>
            </a:r>
            <a:r>
              <a:rPr lang="fr-FR" sz="2400" dirty="0"/>
              <a:t> qui se chargent du redimensionnement automatique des vues qu’elles contiennent ainsi que de leur position.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8425AE-ED07-864B-A825-835D13161939}"/>
              </a:ext>
            </a:extLst>
          </p:cNvPr>
          <p:cNvSpPr txBox="1"/>
          <p:nvPr/>
        </p:nvSpPr>
        <p:spPr>
          <a:xfrm>
            <a:off x="3351589" y="421286"/>
            <a:ext cx="5488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Pas de model dans l’application!</a:t>
            </a:r>
          </a:p>
        </p:txBody>
      </p:sp>
    </p:spTree>
    <p:extLst>
      <p:ext uri="{BB962C8B-B14F-4D97-AF65-F5344CB8AC3E}">
        <p14:creationId xmlns:p14="http://schemas.microsoft.com/office/powerpoint/2010/main" val="316962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7F5624-4AA9-3343-8AB4-78AEC868106F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rmAutofit/>
          </a:bodyPr>
          <a:lstStyle/>
          <a:p>
            <a:pPr marL="1028700" lvl="0" indent="-1028700" algn="ctr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romanUcPeriod" startAt="3"/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Présentation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détaillée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 du code et de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celui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-ci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fonctionnement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Thirsty Rough Reg" panose="03000500000007070006" pitchFamily="66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211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152</Words>
  <Application>Microsoft Macintosh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Thirsty Rough Reg</vt:lpstr>
      <vt:lpstr>Thème Office</vt:lpstr>
      <vt:lpstr>P4- Développez Instagrid : une application de montage photo ! </vt:lpstr>
      <vt:lpstr>Sommaire</vt:lpstr>
      <vt:lpstr>Présentation de l’application</vt:lpstr>
      <vt:lpstr>Diagramme de sequence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P4- Développez Instagrid : une application de montage photo ! </dc:title>
  <dc:creator>Soussand, Yoan</dc:creator>
  <cp:lastModifiedBy>Soussand, Yoan</cp:lastModifiedBy>
  <cp:revision>1</cp:revision>
  <dcterms:created xsi:type="dcterms:W3CDTF">2021-09-10T13:59:48Z</dcterms:created>
  <dcterms:modified xsi:type="dcterms:W3CDTF">2021-09-28T14:00:48Z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2021-09-10T14:03:47Z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b6c437ba-3a07-44a0-8a0f-1e6bb5423f04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 - Company Proprietary</vt:lpwstr>
  </property>
</Properties>
</file>