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 showGuides="1">
      <p:cViewPr varScale="1">
        <p:scale>
          <a:sx n="102" d="100"/>
          <a:sy n="102" d="100"/>
        </p:scale>
        <p:origin x="1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68C52-0539-3645-8B68-DCFD0305A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4F48C3-3E33-E04A-870B-E757379D6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023AD-9C25-FD4C-BC43-ED64C8D9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8439A-8927-2E4F-ACE8-BDD20F2E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B1A18-865A-3147-97D0-BD636937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5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A69CB-808A-7A49-A386-D70E67C5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3E0645-1DC5-564D-AB2A-BC853AC4D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2F680-1D4C-1748-A426-96125FB7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6AF7F-C66A-174C-A715-856ED456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A1856E-7241-6945-85E9-A5879F32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58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4F56AB-5C9F-5D46-B77B-7CD92A3A4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DB8EBD-16DB-D44B-A934-9A5F9545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B87AE-93EA-3A4B-8D85-AB7B98D4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784A78-A386-BA46-992E-7E00694F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84F0AC-47A1-6643-BF34-61C12791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46094-5AA3-D24F-AA8C-C411FB80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88182-2045-5A43-ACE7-E7BE76E0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267FE-2E4D-4342-8BA7-C7080E31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ABCE3F-A9F0-1744-A88B-0CE6DE3C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D923CD-D4E3-1B4F-9DF4-C368777A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2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66360-5516-664C-A822-1B8CD9B8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7E8CFC-4B87-A742-B53D-21BC3E2E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F1B1D5-290E-FD46-A874-63216AC1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58183-59D3-8340-9176-A0F09D33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548B18-3AAD-3547-97A2-5B4C16FC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76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4A633-3194-1745-B8E7-F935BDB6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EE81FD-2D80-7E49-8444-1F3AE8B4D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9FBD2-02BE-A14A-B055-4623ADB13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254D8A-7ADA-A149-8F47-8A5CD9F9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E421B7-F056-CA46-8F1B-5B3151D5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704A82-85F8-B14D-982B-0CAD611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07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32D78-D4CF-0E45-B1DD-C9C38803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08C193-1BA8-404F-9E35-FCA81559B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D2A9A6-7E24-6D47-8346-8258C9C0F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8EB56F-3CE6-1340-AB5C-0A1FB6416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294452-C078-C641-8C93-A93038C07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6A673D-607A-5D46-93A4-06DAED6D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3EC0A0-E8BB-E847-84E0-CB4EE460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9B90F4-1E57-714C-BFFF-AE6F5AA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19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DE60D-23FE-214B-B2B0-EE918187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B85D2A-537E-7645-B261-983C3C19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A02B5E-BE48-1D4F-B429-EF144F06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C61447-BDA8-5742-8D50-BC127A46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98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8CCCD5-7570-2642-A4FC-38F90371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D2039C-B355-6643-8135-7C9594C7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813272-1D70-F844-B8F5-AD6D3769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4B6C4-32DA-6340-9DB7-4C9B48D9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D9522-8394-5C4E-914A-0584B7B0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5EF47D-D613-C148-A39F-FAC1EC2A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BFEB81-8903-544A-AF69-DEB90A6E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FDD35A-7D52-324D-BB2B-97E95F18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B7A927-C888-104D-85B0-4A4CC20D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87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C2B6A-B50B-4446-BDA8-99A8E0D1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86C2DD-3295-FB4B-85EB-244256D50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DD8D8-189F-6E4D-A008-B54A5277F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9EB113-9AA4-6C45-970A-8437CF18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D5A905-3244-584F-90EA-79CA6CEE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9907CD-B1D0-D84D-8AC9-47ED88FB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54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CE8C47-FCB1-4A45-A279-F4485D66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B40D4-DB4B-2D4E-9AF9-627171E76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903E16-EEAA-AE4B-9D06-93B21228E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2A53-6095-4F4F-B00B-312CCAD5DF5B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BBFD8-FCBD-A041-9D46-BB4658C0B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3AD188-7012-E049-BC43-0700B9ABF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932D84-85B0-6C4C-A60A-9255FDAB0DC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374384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16F91-9722-8A4F-94BC-9178E0E58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P5 - Améliorez une application existante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6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E041-C804-2147-BF26-0F530DCF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142" y="252390"/>
            <a:ext cx="6664890" cy="1325563"/>
          </a:xfrm>
        </p:spPr>
        <p:txBody>
          <a:bodyPr/>
          <a:lstStyle/>
          <a:p>
            <a:r>
              <a:rPr lang="fr-FR" dirty="0"/>
              <a:t>Présentation de l’application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AF823C-B2D2-2C4A-B668-3418D3A6A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4757" y="1850677"/>
            <a:ext cx="2010551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958F25-2ED7-5841-9CE4-A722EB0542CB}"/>
              </a:ext>
            </a:extLst>
          </p:cNvPr>
          <p:cNvSpPr txBox="1"/>
          <p:nvPr/>
        </p:nvSpPr>
        <p:spPr>
          <a:xfrm>
            <a:off x="1120099" y="1850677"/>
            <a:ext cx="5674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L’application possède une zone de texte ou on visualise le calcule en cours.</a:t>
            </a:r>
          </a:p>
          <a:p>
            <a:endParaRPr lang="fr-FR" dirty="0"/>
          </a:p>
          <a:p>
            <a:r>
              <a:rPr lang="fr-FR" dirty="0"/>
              <a:t>En dessous un clavier de numéro de touche  avec en bas un bouton reset pour annuler le calcule en cours et de l’autre côté un bouton égale pour obtenir le résultat.</a:t>
            </a:r>
          </a:p>
          <a:p>
            <a:endParaRPr lang="fr-FR" dirty="0"/>
          </a:p>
          <a:p>
            <a:r>
              <a:rPr lang="fr-FR" dirty="0"/>
              <a:t>Ensuite, tout en bas les opérateurs.</a:t>
            </a:r>
          </a:p>
        </p:txBody>
      </p:sp>
    </p:spTree>
    <p:extLst>
      <p:ext uri="{BB962C8B-B14F-4D97-AF65-F5344CB8AC3E}">
        <p14:creationId xmlns:p14="http://schemas.microsoft.com/office/powerpoint/2010/main" val="40489509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P5 - Améliorez une application existante</vt:lpstr>
      <vt:lpstr>Présentation de l’application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P5 - Améliorez une application existante</dc:title>
  <dc:creator>Soussand, Yoan</dc:creator>
  <cp:lastModifiedBy>Soussand, Yoan</cp:lastModifiedBy>
  <cp:revision>1</cp:revision>
  <dcterms:created xsi:type="dcterms:W3CDTF">2021-10-14T21:00:27Z</dcterms:created>
  <dcterms:modified xsi:type="dcterms:W3CDTF">2021-10-14T21:11:05Z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2021-10-14T21:11:04Z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f212a73a-1e7b-409f-a6b9-548d66b38f6c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 - Company Proprietary</vt:lpwstr>
  </property>
</Properties>
</file>