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8" r:id="rId1"/>
  </p:sldMasterIdLst>
  <p:sldIdLst>
    <p:sldId id="256" r:id="rId2"/>
    <p:sldId id="260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47C82-7AB2-8345-B5C2-24AB452C4827}" v="515" dt="2021-10-18T08:54:18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ssand, Yoan" userId="6c304db6-38ce-44e5-ba9b-3778b08966c2" providerId="ADAL" clId="{1CA47C82-7AB2-8345-B5C2-24AB452C4827}"/>
    <pc:docChg chg="undo custSel addSld delSld modSld sldOrd modMainMaster">
      <pc:chgData name="Soussand, Yoan" userId="6c304db6-38ce-44e5-ba9b-3778b08966c2" providerId="ADAL" clId="{1CA47C82-7AB2-8345-B5C2-24AB452C4827}" dt="2021-10-18T08:54:25.907" v="1800" actId="2696"/>
      <pc:docMkLst>
        <pc:docMk/>
      </pc:docMkLst>
      <pc:sldChg chg="addSp delSp modSp mod setBg addAnim delAnim delDesignElem">
        <pc:chgData name="Soussand, Yoan" userId="6c304db6-38ce-44e5-ba9b-3778b08966c2" providerId="ADAL" clId="{1CA47C82-7AB2-8345-B5C2-24AB452C4827}" dt="2021-10-17T11:25:21.021" v="542" actId="26606"/>
        <pc:sldMkLst>
          <pc:docMk/>
          <pc:sldMk cId="3720684841" sldId="256"/>
        </pc:sldMkLst>
        <pc:spChg chg="mod">
          <ac:chgData name="Soussand, Yoan" userId="6c304db6-38ce-44e5-ba9b-3778b08966c2" providerId="ADAL" clId="{1CA47C82-7AB2-8345-B5C2-24AB452C4827}" dt="2021-10-17T11:25:21.021" v="542" actId="26606"/>
          <ac:spMkLst>
            <pc:docMk/>
            <pc:sldMk cId="3720684841" sldId="256"/>
            <ac:spMk id="2" creationId="{47F16F91-9722-8A4F-94BC-9178E0E58AE5}"/>
          </ac:spMkLst>
        </pc:spChg>
        <pc:spChg chg="add">
          <ac:chgData name="Soussand, Yoan" userId="6c304db6-38ce-44e5-ba9b-3778b08966c2" providerId="ADAL" clId="{1CA47C82-7AB2-8345-B5C2-24AB452C4827}" dt="2021-10-17T11:25:21.021" v="542" actId="26606"/>
          <ac:spMkLst>
            <pc:docMk/>
            <pc:sldMk cId="3720684841" sldId="256"/>
            <ac:spMk id="4" creationId="{A8DB9CD9-59B1-4D73-BC4C-98796A48EF9B}"/>
          </ac:spMkLst>
        </pc:spChg>
        <pc:spChg chg="add">
          <ac:chgData name="Soussand, Yoan" userId="6c304db6-38ce-44e5-ba9b-3778b08966c2" providerId="ADAL" clId="{1CA47C82-7AB2-8345-B5C2-24AB452C4827}" dt="2021-10-17T11:25:21.021" v="542" actId="26606"/>
          <ac:spMkLst>
            <pc:docMk/>
            <pc:sldMk cId="3720684841" sldId="256"/>
            <ac:spMk id="5" creationId="{8874A6A9-41FF-4E33-AFA8-F9F81436A59E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7" creationId="{88294908-8B00-4F58-BBBA-20F71A40AA9E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9" creationId="{4364C879-1404-4203-8E9D-CC5DE0A621A2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11" creationId="{84617302-4B0D-4351-A6BB-6F0930D943AC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13" creationId="{DA2C7802-C2E0-4218-8F89-8DD7CCD2CD1C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15" creationId="{A6D7111A-21E5-4EE9-8A78-10E5530F0116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17" creationId="{A3969E80-A77B-49FC-9122-D89AFD5EE118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19" creationId="{1849CA57-76BD-4CF2-80BA-D7A46A01B7B1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21" creationId="{35E9085E-E730-4768-83D4-6CB7E9897153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23" creationId="{973272FE-A474-4CAE-8CA2-BCC8B476C3F4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25" creationId="{E07981EA-05A6-437C-88D7-B377B92B031D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27" creationId="{15E3C750-986E-4769-B1AE-49289FBEE757}"/>
          </ac:spMkLst>
        </pc:spChg>
        <pc:spChg chg="add del">
          <ac:chgData name="Soussand, Yoan" userId="6c304db6-38ce-44e5-ba9b-3778b08966c2" providerId="ADAL" clId="{1CA47C82-7AB2-8345-B5C2-24AB452C4827}" dt="2021-10-17T11:21:46.725" v="518" actId="26606"/>
          <ac:spMkLst>
            <pc:docMk/>
            <pc:sldMk cId="3720684841" sldId="256"/>
            <ac:spMk id="29" creationId="{A8DB9CD9-59B1-4D73-BC4C-98796A48EF9B}"/>
          </ac:spMkLst>
        </pc:spChg>
        <pc:spChg chg="add del">
          <ac:chgData name="Soussand, Yoan" userId="6c304db6-38ce-44e5-ba9b-3778b08966c2" providerId="ADAL" clId="{1CA47C82-7AB2-8345-B5C2-24AB452C4827}" dt="2021-10-17T11:21:46.725" v="518" actId="26606"/>
          <ac:spMkLst>
            <pc:docMk/>
            <pc:sldMk cId="3720684841" sldId="256"/>
            <ac:spMk id="30" creationId="{8874A6A9-41FF-4E33-AFA8-F9F81436A59E}"/>
          </ac:spMkLst>
        </pc:spChg>
        <pc:spChg chg="add del">
          <ac:chgData name="Soussand, Yoan" userId="6c304db6-38ce-44e5-ba9b-3778b08966c2" providerId="ADAL" clId="{1CA47C82-7AB2-8345-B5C2-24AB452C4827}" dt="2021-10-17T11:21:50.961" v="521" actId="26606"/>
          <ac:spMkLst>
            <pc:docMk/>
            <pc:sldMk cId="3720684841" sldId="256"/>
            <ac:spMk id="36" creationId="{73A25D70-4A55-4F72-B9C5-A69CDBF4DB42}"/>
          </ac:spMkLst>
        </pc:spChg>
        <pc:spChg chg="add del">
          <ac:chgData name="Soussand, Yoan" userId="6c304db6-38ce-44e5-ba9b-3778b08966c2" providerId="ADAL" clId="{1CA47C82-7AB2-8345-B5C2-24AB452C4827}" dt="2021-10-17T11:21:50.961" v="521" actId="26606"/>
          <ac:spMkLst>
            <pc:docMk/>
            <pc:sldMk cId="3720684841" sldId="256"/>
            <ac:spMk id="37" creationId="{54957100-6D8B-4161-9F2F-C0A949EC84C4}"/>
          </ac:spMkLst>
        </pc:spChg>
        <pc:spChg chg="add del">
          <ac:chgData name="Soussand, Yoan" userId="6c304db6-38ce-44e5-ba9b-3778b08966c2" providerId="ADAL" clId="{1CA47C82-7AB2-8345-B5C2-24AB452C4827}" dt="2021-10-17T11:21:50.961" v="521" actId="26606"/>
          <ac:spMkLst>
            <pc:docMk/>
            <pc:sldMk cId="3720684841" sldId="256"/>
            <ac:spMk id="38" creationId="{0BD8B065-EE51-4AE2-A94C-86249998FD7B}"/>
          </ac:spMkLst>
        </pc:spChg>
        <pc:spChg chg="add del">
          <ac:chgData name="Soussand, Yoan" userId="6c304db6-38ce-44e5-ba9b-3778b08966c2" providerId="ADAL" clId="{1CA47C82-7AB2-8345-B5C2-24AB452C4827}" dt="2021-10-17T11:22:03.048" v="523" actId="26606"/>
          <ac:spMkLst>
            <pc:docMk/>
            <pc:sldMk cId="3720684841" sldId="256"/>
            <ac:spMk id="48" creationId="{BAD76F3E-3A97-486B-B402-44400A8B9173}"/>
          </ac:spMkLst>
        </pc:spChg>
        <pc:spChg chg="add del">
          <ac:chgData name="Soussand, Yoan" userId="6c304db6-38ce-44e5-ba9b-3778b08966c2" providerId="ADAL" clId="{1CA47C82-7AB2-8345-B5C2-24AB452C4827}" dt="2021-10-17T11:22:03.048" v="523" actId="26606"/>
          <ac:spMkLst>
            <pc:docMk/>
            <pc:sldMk cId="3720684841" sldId="256"/>
            <ac:spMk id="49" creationId="{391F6B52-91F4-4AEB-B6DB-29FEBCF28C8B}"/>
          </ac:spMkLst>
        </pc:spChg>
        <pc:spChg chg="add del">
          <ac:chgData name="Soussand, Yoan" userId="6c304db6-38ce-44e5-ba9b-3778b08966c2" providerId="ADAL" clId="{1CA47C82-7AB2-8345-B5C2-24AB452C4827}" dt="2021-10-17T11:22:03.048" v="523" actId="26606"/>
          <ac:spMkLst>
            <pc:docMk/>
            <pc:sldMk cId="3720684841" sldId="256"/>
            <ac:spMk id="50" creationId="{2CD6F061-7C53-44F4-9794-953DB70A451B}"/>
          </ac:spMkLst>
        </pc:spChg>
        <pc:spChg chg="add del">
          <ac:chgData name="Soussand, Yoan" userId="6c304db6-38ce-44e5-ba9b-3778b08966c2" providerId="ADAL" clId="{1CA47C82-7AB2-8345-B5C2-24AB452C4827}" dt="2021-10-17T11:22:15.664" v="525" actId="26606"/>
          <ac:spMkLst>
            <pc:docMk/>
            <pc:sldMk cId="3720684841" sldId="256"/>
            <ac:spMk id="52" creationId="{C7D023E4-8DE1-436E-9847-ED6A4B4B04FD}"/>
          </ac:spMkLst>
        </pc:spChg>
        <pc:spChg chg="add del">
          <ac:chgData name="Soussand, Yoan" userId="6c304db6-38ce-44e5-ba9b-3778b08966c2" providerId="ADAL" clId="{1CA47C82-7AB2-8345-B5C2-24AB452C4827}" dt="2021-10-17T11:22:36.897" v="527" actId="26606"/>
          <ac:spMkLst>
            <pc:docMk/>
            <pc:sldMk cId="3720684841" sldId="256"/>
            <ac:spMk id="60" creationId="{C7D023E4-8DE1-436E-9847-ED6A4B4B04FD}"/>
          </ac:spMkLst>
        </pc:spChg>
        <pc:spChg chg="add del">
          <ac:chgData name="Soussand, Yoan" userId="6c304db6-38ce-44e5-ba9b-3778b08966c2" providerId="ADAL" clId="{1CA47C82-7AB2-8345-B5C2-24AB452C4827}" dt="2021-10-17T11:22:36.897" v="527" actId="26606"/>
          <ac:spMkLst>
            <pc:docMk/>
            <pc:sldMk cId="3720684841" sldId="256"/>
            <ac:spMk id="61" creationId="{6BE11944-ED05-4FE9-9927-06C110BB3A36}"/>
          </ac:spMkLst>
        </pc:spChg>
        <pc:spChg chg="add del">
          <ac:chgData name="Soussand, Yoan" userId="6c304db6-38ce-44e5-ba9b-3778b08966c2" providerId="ADAL" clId="{1CA47C82-7AB2-8345-B5C2-24AB452C4827}" dt="2021-10-17T11:22:42.346" v="529" actId="26606"/>
          <ac:spMkLst>
            <pc:docMk/>
            <pc:sldMk cId="3720684841" sldId="256"/>
            <ac:spMk id="72" creationId="{58A7B327-35EE-44E9-8CE4-4DD5744B61DC}"/>
          </ac:spMkLst>
        </pc:spChg>
        <pc:spChg chg="add del">
          <ac:chgData name="Soussand, Yoan" userId="6c304db6-38ce-44e5-ba9b-3778b08966c2" providerId="ADAL" clId="{1CA47C82-7AB2-8345-B5C2-24AB452C4827}" dt="2021-10-17T11:22:42.346" v="529" actId="26606"/>
          <ac:spMkLst>
            <pc:docMk/>
            <pc:sldMk cId="3720684841" sldId="256"/>
            <ac:spMk id="73" creationId="{284A8429-F65A-490D-96E4-1158D3E8A026}"/>
          </ac:spMkLst>
        </pc:spChg>
        <pc:spChg chg="add del">
          <ac:chgData name="Soussand, Yoan" userId="6c304db6-38ce-44e5-ba9b-3778b08966c2" providerId="ADAL" clId="{1CA47C82-7AB2-8345-B5C2-24AB452C4827}" dt="2021-10-17T11:22:42.346" v="529" actId="26606"/>
          <ac:spMkLst>
            <pc:docMk/>
            <pc:sldMk cId="3720684841" sldId="256"/>
            <ac:spMk id="74" creationId="{0F022291-A82B-4D23-A1E0-5F9BD684669E}"/>
          </ac:spMkLst>
        </pc:spChg>
        <pc:spChg chg="add del">
          <ac:chgData name="Soussand, Yoan" userId="6c304db6-38ce-44e5-ba9b-3778b08966c2" providerId="ADAL" clId="{1CA47C82-7AB2-8345-B5C2-24AB452C4827}" dt="2021-10-17T11:23:44.287" v="532" actId="26606"/>
          <ac:spMkLst>
            <pc:docMk/>
            <pc:sldMk cId="3720684841" sldId="256"/>
            <ac:spMk id="76" creationId="{C7D023E4-8DE1-436E-9847-ED6A4B4B04FD}"/>
          </ac:spMkLst>
        </pc:spChg>
        <pc:spChg chg="add del">
          <ac:chgData name="Soussand, Yoan" userId="6c304db6-38ce-44e5-ba9b-3778b08966c2" providerId="ADAL" clId="{1CA47C82-7AB2-8345-B5C2-24AB452C4827}" dt="2021-10-17T11:25:00.689" v="534" actId="26606"/>
          <ac:spMkLst>
            <pc:docMk/>
            <pc:sldMk cId="3720684841" sldId="256"/>
            <ac:spMk id="86" creationId="{C7D023E4-8DE1-436E-9847-ED6A4B4B04FD}"/>
          </ac:spMkLst>
        </pc:spChg>
        <pc:spChg chg="add del">
          <ac:chgData name="Soussand, Yoan" userId="6c304db6-38ce-44e5-ba9b-3778b08966c2" providerId="ADAL" clId="{1CA47C82-7AB2-8345-B5C2-24AB452C4827}" dt="2021-10-17T11:25:00.689" v="534" actId="26606"/>
          <ac:spMkLst>
            <pc:docMk/>
            <pc:sldMk cId="3720684841" sldId="256"/>
            <ac:spMk id="87" creationId="{6BE11944-ED05-4FE9-9927-06C110BB3A36}"/>
          </ac:spMkLst>
        </pc:spChg>
        <pc:spChg chg="add del">
          <ac:chgData name="Soussand, Yoan" userId="6c304db6-38ce-44e5-ba9b-3778b08966c2" providerId="ADAL" clId="{1CA47C82-7AB2-8345-B5C2-24AB452C4827}" dt="2021-10-17T11:25:09.536" v="536" actId="26606"/>
          <ac:spMkLst>
            <pc:docMk/>
            <pc:sldMk cId="3720684841" sldId="256"/>
            <ac:spMk id="98" creationId="{C7D023E4-8DE1-436E-9847-ED6A4B4B04FD}"/>
          </ac:spMkLst>
        </pc:spChg>
        <pc:spChg chg="add del">
          <ac:chgData name="Soussand, Yoan" userId="6c304db6-38ce-44e5-ba9b-3778b08966c2" providerId="ADAL" clId="{1CA47C82-7AB2-8345-B5C2-24AB452C4827}" dt="2021-10-17T11:25:11.734" v="538" actId="26606"/>
          <ac:spMkLst>
            <pc:docMk/>
            <pc:sldMk cId="3720684841" sldId="256"/>
            <ac:spMk id="107" creationId="{686EAD33-C5DD-4FAE-B20B-2707A6A92C99}"/>
          </ac:spMkLst>
        </pc:spChg>
        <pc:spChg chg="add del">
          <ac:chgData name="Soussand, Yoan" userId="6c304db6-38ce-44e5-ba9b-3778b08966c2" providerId="ADAL" clId="{1CA47C82-7AB2-8345-B5C2-24AB452C4827}" dt="2021-10-17T11:25:11.734" v="538" actId="26606"/>
          <ac:spMkLst>
            <pc:docMk/>
            <pc:sldMk cId="3720684841" sldId="256"/>
            <ac:spMk id="108" creationId="{C2F7C8AC-27FC-4265-A113-E7CDA1AAD7D6}"/>
          </ac:spMkLst>
        </pc:spChg>
        <pc:spChg chg="add del">
          <ac:chgData name="Soussand, Yoan" userId="6c304db6-38ce-44e5-ba9b-3778b08966c2" providerId="ADAL" clId="{1CA47C82-7AB2-8345-B5C2-24AB452C4827}" dt="2021-10-17T11:25:15.642" v="541"/>
          <ac:spMkLst>
            <pc:docMk/>
            <pc:sldMk cId="3720684841" sldId="256"/>
            <ac:spMk id="119" creationId="{73A25D70-4A55-4F72-B9C5-A69CDBF4DB42}"/>
          </ac:spMkLst>
        </pc:spChg>
        <pc:spChg chg="add del">
          <ac:chgData name="Soussand, Yoan" userId="6c304db6-38ce-44e5-ba9b-3778b08966c2" providerId="ADAL" clId="{1CA47C82-7AB2-8345-B5C2-24AB452C4827}" dt="2021-10-17T11:25:15.642" v="541"/>
          <ac:spMkLst>
            <pc:docMk/>
            <pc:sldMk cId="3720684841" sldId="256"/>
            <ac:spMk id="120" creationId="{54957100-6D8B-4161-9F2F-C0A949EC84C4}"/>
          </ac:spMkLst>
        </pc:spChg>
        <pc:spChg chg="add del">
          <ac:chgData name="Soussand, Yoan" userId="6c304db6-38ce-44e5-ba9b-3778b08966c2" providerId="ADAL" clId="{1CA47C82-7AB2-8345-B5C2-24AB452C4827}" dt="2021-10-17T11:25:15.642" v="541"/>
          <ac:spMkLst>
            <pc:docMk/>
            <pc:sldMk cId="3720684841" sldId="256"/>
            <ac:spMk id="121" creationId="{CBCB02B1-1B82-403C-B7D2-E2CED1882F50}"/>
          </ac:spMkLst>
        </pc:spChg>
        <pc:grpChg chg="add">
          <ac:chgData name="Soussand, Yoan" userId="6c304db6-38ce-44e5-ba9b-3778b08966c2" providerId="ADAL" clId="{1CA47C82-7AB2-8345-B5C2-24AB452C4827}" dt="2021-10-17T11:25:21.021" v="542" actId="26606"/>
          <ac:grpSpMkLst>
            <pc:docMk/>
            <pc:sldMk cId="3720684841" sldId="256"/>
            <ac:grpSpMk id="6" creationId="{721D730E-1F97-4071-B143-B05E6D2599BC}"/>
          </ac:grpSpMkLst>
        </pc:grpChg>
        <pc:grpChg chg="add del">
          <ac:chgData name="Soussand, Yoan" userId="6c304db6-38ce-44e5-ba9b-3778b08966c2" providerId="ADAL" clId="{1CA47C82-7AB2-8345-B5C2-24AB452C4827}" dt="2021-10-17T11:25:15.642" v="541"/>
          <ac:grpSpMkLst>
            <pc:docMk/>
            <pc:sldMk cId="3720684841" sldId="256"/>
            <ac:grpSpMk id="22" creationId="{17147D5D-F01F-4164-BD81-D10DC6F23E41}"/>
          </ac:grpSpMkLst>
        </pc:grpChg>
        <pc:grpChg chg="add del">
          <ac:chgData name="Soussand, Yoan" userId="6c304db6-38ce-44e5-ba9b-3778b08966c2" providerId="ADAL" clId="{1CA47C82-7AB2-8345-B5C2-24AB452C4827}" dt="2021-10-17T11:25:15.642" v="541"/>
          <ac:grpSpMkLst>
            <pc:docMk/>
            <pc:sldMk cId="3720684841" sldId="256"/>
            <ac:grpSpMk id="28" creationId="{6D0E248E-80AB-4B35-BA8D-F940FCB44326}"/>
          </ac:grpSpMkLst>
        </pc:grpChg>
        <pc:grpChg chg="add del">
          <ac:chgData name="Soussand, Yoan" userId="6c304db6-38ce-44e5-ba9b-3778b08966c2" providerId="ADAL" clId="{1CA47C82-7AB2-8345-B5C2-24AB452C4827}" dt="2021-10-17T11:21:46.725" v="518" actId="26606"/>
          <ac:grpSpMkLst>
            <pc:docMk/>
            <pc:sldMk cId="3720684841" sldId="256"/>
            <ac:grpSpMk id="31" creationId="{721D730E-1F97-4071-B143-B05E6D2599BC}"/>
          </ac:grpSpMkLst>
        </pc:grpChg>
        <pc:grpChg chg="add del">
          <ac:chgData name="Soussand, Yoan" userId="6c304db6-38ce-44e5-ba9b-3778b08966c2" providerId="ADAL" clId="{1CA47C82-7AB2-8345-B5C2-24AB452C4827}" dt="2021-10-17T11:21:50.961" v="521" actId="26606"/>
          <ac:grpSpMkLst>
            <pc:docMk/>
            <pc:sldMk cId="3720684841" sldId="256"/>
            <ac:grpSpMk id="39" creationId="{18999293-B054-4B57-A26F-D04C2BB11338}"/>
          </ac:grpSpMkLst>
        </pc:grpChg>
        <pc:grpChg chg="add del">
          <ac:chgData name="Soussand, Yoan" userId="6c304db6-38ce-44e5-ba9b-3778b08966c2" providerId="ADAL" clId="{1CA47C82-7AB2-8345-B5C2-24AB452C4827}" dt="2021-10-17T11:21:50.961" v="521" actId="26606"/>
          <ac:grpSpMkLst>
            <pc:docMk/>
            <pc:sldMk cId="3720684841" sldId="256"/>
            <ac:grpSpMk id="44" creationId="{761945C4-D997-42F3-B59A-984CF0066715}"/>
          </ac:grpSpMkLst>
        </pc:grpChg>
        <pc:grpChg chg="add del">
          <ac:chgData name="Soussand, Yoan" userId="6c304db6-38ce-44e5-ba9b-3778b08966c2" providerId="ADAL" clId="{1CA47C82-7AB2-8345-B5C2-24AB452C4827}" dt="2021-10-17T11:22:15.664" v="525" actId="26606"/>
          <ac:grpSpMkLst>
            <pc:docMk/>
            <pc:sldMk cId="3720684841" sldId="256"/>
            <ac:grpSpMk id="53" creationId="{1FEC590B-3306-47E9-BD67-97F3F76169A4}"/>
          </ac:grpSpMkLst>
        </pc:grpChg>
        <pc:grpChg chg="add del">
          <ac:chgData name="Soussand, Yoan" userId="6c304db6-38ce-44e5-ba9b-3778b08966c2" providerId="ADAL" clId="{1CA47C82-7AB2-8345-B5C2-24AB452C4827}" dt="2021-10-17T11:22:15.664" v="525" actId="26606"/>
          <ac:grpSpMkLst>
            <pc:docMk/>
            <pc:sldMk cId="3720684841" sldId="256"/>
            <ac:grpSpMk id="55" creationId="{A47AAF5E-1692-48C9-98FB-6432BF0BC4F7}"/>
          </ac:grpSpMkLst>
        </pc:grpChg>
        <pc:grpChg chg="add del">
          <ac:chgData name="Soussand, Yoan" userId="6c304db6-38ce-44e5-ba9b-3778b08966c2" providerId="ADAL" clId="{1CA47C82-7AB2-8345-B5C2-24AB452C4827}" dt="2021-10-17T11:22:36.897" v="527" actId="26606"/>
          <ac:grpSpMkLst>
            <pc:docMk/>
            <pc:sldMk cId="3720684841" sldId="256"/>
            <ac:grpSpMk id="62" creationId="{A2812508-238C-4BCD-BDD3-25C99C5CA233}"/>
          </ac:grpSpMkLst>
        </pc:grpChg>
        <pc:grpChg chg="add del">
          <ac:chgData name="Soussand, Yoan" userId="6c304db6-38ce-44e5-ba9b-3778b08966c2" providerId="ADAL" clId="{1CA47C82-7AB2-8345-B5C2-24AB452C4827}" dt="2021-10-17T11:22:36.897" v="527" actId="26606"/>
          <ac:grpSpMkLst>
            <pc:docMk/>
            <pc:sldMk cId="3720684841" sldId="256"/>
            <ac:grpSpMk id="64" creationId="{43F5E015-E085-4624-B431-B42414448684}"/>
          </ac:grpSpMkLst>
        </pc:grpChg>
        <pc:grpChg chg="add del">
          <ac:chgData name="Soussand, Yoan" userId="6c304db6-38ce-44e5-ba9b-3778b08966c2" providerId="ADAL" clId="{1CA47C82-7AB2-8345-B5C2-24AB452C4827}" dt="2021-10-17T11:23:44.287" v="532" actId="26606"/>
          <ac:grpSpMkLst>
            <pc:docMk/>
            <pc:sldMk cId="3720684841" sldId="256"/>
            <ac:grpSpMk id="77" creationId="{97264A61-6AE3-4DC0-A455-5EDC604E394D}"/>
          </ac:grpSpMkLst>
        </pc:grpChg>
        <pc:grpChg chg="add del">
          <ac:chgData name="Soussand, Yoan" userId="6c304db6-38ce-44e5-ba9b-3778b08966c2" providerId="ADAL" clId="{1CA47C82-7AB2-8345-B5C2-24AB452C4827}" dt="2021-10-17T11:23:44.287" v="532" actId="26606"/>
          <ac:grpSpMkLst>
            <pc:docMk/>
            <pc:sldMk cId="3720684841" sldId="256"/>
            <ac:grpSpMk id="79" creationId="{D691EE10-D5F3-48FA-BE55-F24A0BE59EF6}"/>
          </ac:grpSpMkLst>
        </pc:grpChg>
        <pc:grpChg chg="add del">
          <ac:chgData name="Soussand, Yoan" userId="6c304db6-38ce-44e5-ba9b-3778b08966c2" providerId="ADAL" clId="{1CA47C82-7AB2-8345-B5C2-24AB452C4827}" dt="2021-10-17T11:23:44.287" v="532" actId="26606"/>
          <ac:grpSpMkLst>
            <pc:docMk/>
            <pc:sldMk cId="3720684841" sldId="256"/>
            <ac:grpSpMk id="81" creationId="{43F5E015-E085-4624-B431-B42414448684}"/>
          </ac:grpSpMkLst>
        </pc:grpChg>
        <pc:grpChg chg="add del">
          <ac:chgData name="Soussand, Yoan" userId="6c304db6-38ce-44e5-ba9b-3778b08966c2" providerId="ADAL" clId="{1CA47C82-7AB2-8345-B5C2-24AB452C4827}" dt="2021-10-17T11:25:00.689" v="534" actId="26606"/>
          <ac:grpSpMkLst>
            <pc:docMk/>
            <pc:sldMk cId="3720684841" sldId="256"/>
            <ac:grpSpMk id="88" creationId="{A2812508-238C-4BCD-BDD3-25C99C5CA233}"/>
          </ac:grpSpMkLst>
        </pc:grpChg>
        <pc:grpChg chg="add del">
          <ac:chgData name="Soussand, Yoan" userId="6c304db6-38ce-44e5-ba9b-3778b08966c2" providerId="ADAL" clId="{1CA47C82-7AB2-8345-B5C2-24AB452C4827}" dt="2021-10-17T11:25:00.689" v="534" actId="26606"/>
          <ac:grpSpMkLst>
            <pc:docMk/>
            <pc:sldMk cId="3720684841" sldId="256"/>
            <ac:grpSpMk id="90" creationId="{43F5E015-E085-4624-B431-B42414448684}"/>
          </ac:grpSpMkLst>
        </pc:grpChg>
        <pc:grpChg chg="add del">
          <ac:chgData name="Soussand, Yoan" userId="6c304db6-38ce-44e5-ba9b-3778b08966c2" providerId="ADAL" clId="{1CA47C82-7AB2-8345-B5C2-24AB452C4827}" dt="2021-10-17T11:25:09.536" v="536" actId="26606"/>
          <ac:grpSpMkLst>
            <pc:docMk/>
            <pc:sldMk cId="3720684841" sldId="256"/>
            <ac:grpSpMk id="99" creationId="{C4C42016-34C0-4D37-91CF-48308269607E}"/>
          </ac:grpSpMkLst>
        </pc:grpChg>
        <pc:grpChg chg="add del">
          <ac:chgData name="Soussand, Yoan" userId="6c304db6-38ce-44e5-ba9b-3778b08966c2" providerId="ADAL" clId="{1CA47C82-7AB2-8345-B5C2-24AB452C4827}" dt="2021-10-17T11:25:09.536" v="536" actId="26606"/>
          <ac:grpSpMkLst>
            <pc:docMk/>
            <pc:sldMk cId="3720684841" sldId="256"/>
            <ac:grpSpMk id="101" creationId="{5A7DBA8A-AFD3-4A43-8CFF-101BE55E4E68}"/>
          </ac:grpSpMkLst>
        </pc:grpChg>
        <pc:grpChg chg="add del">
          <ac:chgData name="Soussand, Yoan" userId="6c304db6-38ce-44e5-ba9b-3778b08966c2" providerId="ADAL" clId="{1CA47C82-7AB2-8345-B5C2-24AB452C4827}" dt="2021-10-17T11:25:11.734" v="538" actId="26606"/>
          <ac:grpSpMkLst>
            <pc:docMk/>
            <pc:sldMk cId="3720684841" sldId="256"/>
            <ac:grpSpMk id="109" creationId="{A574C829-AF08-4CA3-A132-7BA0448975BB}"/>
          </ac:grpSpMkLst>
        </pc:grpChg>
        <pc:grpChg chg="add del">
          <ac:chgData name="Soussand, Yoan" userId="6c304db6-38ce-44e5-ba9b-3778b08966c2" providerId="ADAL" clId="{1CA47C82-7AB2-8345-B5C2-24AB452C4827}" dt="2021-10-17T11:25:11.734" v="538" actId="26606"/>
          <ac:grpSpMkLst>
            <pc:docMk/>
            <pc:sldMk cId="3720684841" sldId="256"/>
            <ac:grpSpMk id="113" creationId="{1D3FC9CC-6461-481B-BB4C-19D576432F73}"/>
          </ac:grpSpMkLst>
        </pc:grpChg>
        <pc:grpChg chg="add del">
          <ac:chgData name="Soussand, Yoan" userId="6c304db6-38ce-44e5-ba9b-3778b08966c2" providerId="ADAL" clId="{1CA47C82-7AB2-8345-B5C2-24AB452C4827}" dt="2021-10-17T11:25:15.642" v="541"/>
          <ac:grpSpMkLst>
            <pc:docMk/>
            <pc:sldMk cId="3720684841" sldId="256"/>
            <ac:grpSpMk id="122" creationId="{CCDE13A7-6382-4A67-BEBE-4FF1F37C7F52}"/>
          </ac:grpSpMkLst>
        </pc:grpChg>
      </pc:sldChg>
      <pc:sldChg chg="addSp delSp modSp del mod delAnim modAnim">
        <pc:chgData name="Soussand, Yoan" userId="6c304db6-38ce-44e5-ba9b-3778b08966c2" providerId="ADAL" clId="{1CA47C82-7AB2-8345-B5C2-24AB452C4827}" dt="2021-10-17T11:33:32.962" v="576" actId="2696"/>
        <pc:sldMkLst>
          <pc:docMk/>
          <pc:sldMk cId="4048950941" sldId="257"/>
        </pc:sldMkLst>
        <pc:spChg chg="mod">
          <ac:chgData name="Soussand, Yoan" userId="6c304db6-38ce-44e5-ba9b-3778b08966c2" providerId="ADAL" clId="{1CA47C82-7AB2-8345-B5C2-24AB452C4827}" dt="2021-10-15T18:33:29.185" v="454" actId="27636"/>
          <ac:spMkLst>
            <pc:docMk/>
            <pc:sldMk cId="4048950941" sldId="257"/>
            <ac:spMk id="2" creationId="{B565E041-C804-2147-BF26-0F530DCF68E2}"/>
          </ac:spMkLst>
        </pc:spChg>
        <pc:spChg chg="add del mod">
          <ac:chgData name="Soussand, Yoan" userId="6c304db6-38ce-44e5-ba9b-3778b08966c2" providerId="ADAL" clId="{1CA47C82-7AB2-8345-B5C2-24AB452C4827}" dt="2021-10-15T09:34:28.701" v="138" actId="478"/>
          <ac:spMkLst>
            <pc:docMk/>
            <pc:sldMk cId="4048950941" sldId="257"/>
            <ac:spMk id="3" creationId="{79B870FF-4D3E-2E4C-8395-7CA2F9257C37}"/>
          </ac:spMkLst>
        </pc:spChg>
        <pc:spChg chg="add del mod">
          <ac:chgData name="Soussand, Yoan" userId="6c304db6-38ce-44e5-ba9b-3778b08966c2" providerId="ADAL" clId="{1CA47C82-7AB2-8345-B5C2-24AB452C4827}" dt="2021-10-15T10:22:29.389" v="349" actId="21"/>
          <ac:spMkLst>
            <pc:docMk/>
            <pc:sldMk cId="4048950941" sldId="257"/>
            <ac:spMk id="4" creationId="{8A118C2B-CB9E-C84A-A1A8-0E6595E8B7FD}"/>
          </ac:spMkLst>
        </pc:spChg>
        <pc:spChg chg="add mod">
          <ac:chgData name="Soussand, Yoan" userId="6c304db6-38ce-44e5-ba9b-3778b08966c2" providerId="ADAL" clId="{1CA47C82-7AB2-8345-B5C2-24AB452C4827}" dt="2021-10-17T11:33:15.801" v="573" actId="21"/>
          <ac:spMkLst>
            <pc:docMk/>
            <pc:sldMk cId="4048950941" sldId="257"/>
            <ac:spMk id="4" creationId="{9A1A4A7A-DC57-0747-BB1C-5A4146C9F942}"/>
          </ac:spMkLst>
        </pc:spChg>
        <pc:spChg chg="del mod">
          <ac:chgData name="Soussand, Yoan" userId="6c304db6-38ce-44e5-ba9b-3778b08966c2" providerId="ADAL" clId="{1CA47C82-7AB2-8345-B5C2-24AB452C4827}" dt="2021-10-17T11:33:15.801" v="573" actId="21"/>
          <ac:spMkLst>
            <pc:docMk/>
            <pc:sldMk cId="4048950941" sldId="257"/>
            <ac:spMk id="6" creationId="{E5958F25-2ED7-5841-9CE4-A722EB0542CB}"/>
          </ac:spMkLst>
        </pc:spChg>
        <pc:spChg chg="add del mod">
          <ac:chgData name="Soussand, Yoan" userId="6c304db6-38ce-44e5-ba9b-3778b08966c2" providerId="ADAL" clId="{1CA47C82-7AB2-8345-B5C2-24AB452C4827}" dt="2021-10-15T09:36:24.680" v="152" actId="478"/>
          <ac:spMkLst>
            <pc:docMk/>
            <pc:sldMk cId="4048950941" sldId="257"/>
            <ac:spMk id="7" creationId="{EB2D0429-50A5-C549-9A28-97E29178AB7E}"/>
          </ac:spMkLst>
        </pc:spChg>
        <pc:spChg chg="add del mod">
          <ac:chgData name="Soussand, Yoan" userId="6c304db6-38ce-44e5-ba9b-3778b08966c2" providerId="ADAL" clId="{1CA47C82-7AB2-8345-B5C2-24AB452C4827}" dt="2021-10-15T10:22:29.389" v="349" actId="21"/>
          <ac:spMkLst>
            <pc:docMk/>
            <pc:sldMk cId="4048950941" sldId="257"/>
            <ac:spMk id="8" creationId="{067C2896-0DAC-4C4F-BB59-E695B2456257}"/>
          </ac:spMkLst>
        </pc:spChg>
        <pc:spChg chg="add del mod">
          <ac:chgData name="Soussand, Yoan" userId="6c304db6-38ce-44e5-ba9b-3778b08966c2" providerId="ADAL" clId="{1CA47C82-7AB2-8345-B5C2-24AB452C4827}" dt="2021-10-15T10:22:29.389" v="349" actId="21"/>
          <ac:spMkLst>
            <pc:docMk/>
            <pc:sldMk cId="4048950941" sldId="257"/>
            <ac:spMk id="9" creationId="{E53E9A11-27A9-DE45-8B06-11392E7D8203}"/>
          </ac:spMkLst>
        </pc:spChg>
        <pc:spChg chg="add del mod">
          <ac:chgData name="Soussand, Yoan" userId="6c304db6-38ce-44e5-ba9b-3778b08966c2" providerId="ADAL" clId="{1CA47C82-7AB2-8345-B5C2-24AB452C4827}" dt="2021-10-17T11:33:15.801" v="573" actId="21"/>
          <ac:spMkLst>
            <pc:docMk/>
            <pc:sldMk cId="4048950941" sldId="257"/>
            <ac:spMk id="10" creationId="{CFF10EC6-D6D9-3544-914A-BCBFE617D1DE}"/>
          </ac:spMkLst>
        </pc:spChg>
        <pc:spChg chg="add del mod">
          <ac:chgData name="Soussand, Yoan" userId="6c304db6-38ce-44e5-ba9b-3778b08966c2" providerId="ADAL" clId="{1CA47C82-7AB2-8345-B5C2-24AB452C4827}" dt="2021-10-17T11:33:15.801" v="573" actId="21"/>
          <ac:spMkLst>
            <pc:docMk/>
            <pc:sldMk cId="4048950941" sldId="257"/>
            <ac:spMk id="11" creationId="{3F36EAE3-EA1D-3C4A-8DFD-EBA60CBEAB33}"/>
          </ac:spMkLst>
        </pc:spChg>
        <pc:spChg chg="add del mod">
          <ac:chgData name="Soussand, Yoan" userId="6c304db6-38ce-44e5-ba9b-3778b08966c2" providerId="ADAL" clId="{1CA47C82-7AB2-8345-B5C2-24AB452C4827}" dt="2021-10-15T10:24:04.751" v="369" actId="478"/>
          <ac:spMkLst>
            <pc:docMk/>
            <pc:sldMk cId="4048950941" sldId="257"/>
            <ac:spMk id="13" creationId="{FF7631BF-C781-6245-9168-94CCD4B1F743}"/>
          </ac:spMkLst>
        </pc:spChg>
        <pc:spChg chg="add del mod">
          <ac:chgData name="Soussand, Yoan" userId="6c304db6-38ce-44e5-ba9b-3778b08966c2" providerId="ADAL" clId="{1CA47C82-7AB2-8345-B5C2-24AB452C4827}" dt="2021-10-17T11:33:15.801" v="573" actId="21"/>
          <ac:spMkLst>
            <pc:docMk/>
            <pc:sldMk cId="4048950941" sldId="257"/>
            <ac:spMk id="15" creationId="{F20E77BE-67F0-3D4D-AA28-9C805CD2A0D5}"/>
          </ac:spMkLst>
        </pc:spChg>
        <pc:spChg chg="add del mod">
          <ac:chgData name="Soussand, Yoan" userId="6c304db6-38ce-44e5-ba9b-3778b08966c2" providerId="ADAL" clId="{1CA47C82-7AB2-8345-B5C2-24AB452C4827}" dt="2021-10-17T11:33:15.801" v="573" actId="21"/>
          <ac:spMkLst>
            <pc:docMk/>
            <pc:sldMk cId="4048950941" sldId="257"/>
            <ac:spMk id="16" creationId="{4BA2E70A-FE8C-6C4A-8A2A-28C1CD39EEBC}"/>
          </ac:spMkLst>
        </pc:spChg>
        <pc:spChg chg="add del mod">
          <ac:chgData name="Soussand, Yoan" userId="6c304db6-38ce-44e5-ba9b-3778b08966c2" providerId="ADAL" clId="{1CA47C82-7AB2-8345-B5C2-24AB452C4827}" dt="2021-10-17T11:33:15.801" v="573" actId="21"/>
          <ac:spMkLst>
            <pc:docMk/>
            <pc:sldMk cId="4048950941" sldId="257"/>
            <ac:spMk id="17" creationId="{0B230421-84A5-9745-B352-54445560A75D}"/>
          </ac:spMkLst>
        </pc:spChg>
        <pc:picChg chg="del mod">
          <ac:chgData name="Soussand, Yoan" userId="6c304db6-38ce-44e5-ba9b-3778b08966c2" providerId="ADAL" clId="{1CA47C82-7AB2-8345-B5C2-24AB452C4827}" dt="2021-10-15T10:22:29.389" v="349" actId="21"/>
          <ac:picMkLst>
            <pc:docMk/>
            <pc:sldMk cId="4048950941" sldId="257"/>
            <ac:picMk id="5" creationId="{A0AF823C-B2D2-2C4A-B668-3418D3A6AB59}"/>
          </ac:picMkLst>
        </pc:picChg>
        <pc:picChg chg="add del mod">
          <ac:chgData name="Soussand, Yoan" userId="6c304db6-38ce-44e5-ba9b-3778b08966c2" providerId="ADAL" clId="{1CA47C82-7AB2-8345-B5C2-24AB452C4827}" dt="2021-10-17T11:33:15.801" v="573" actId="21"/>
          <ac:picMkLst>
            <pc:docMk/>
            <pc:sldMk cId="4048950941" sldId="257"/>
            <ac:picMk id="14" creationId="{A943CDBA-E62C-9C49-8AE2-A707248122BE}"/>
          </ac:picMkLst>
        </pc:picChg>
      </pc:sldChg>
      <pc:sldChg chg="addSp delSp modSp new add del mod setBg modAnim">
        <pc:chgData name="Soussand, Yoan" userId="6c304db6-38ce-44e5-ba9b-3778b08966c2" providerId="ADAL" clId="{1CA47C82-7AB2-8345-B5C2-24AB452C4827}" dt="2021-10-18T08:04:30.684" v="701" actId="1076"/>
        <pc:sldMkLst>
          <pc:docMk/>
          <pc:sldMk cId="888431909" sldId="258"/>
        </pc:sldMkLst>
        <pc:spChg chg="del">
          <ac:chgData name="Soussand, Yoan" userId="6c304db6-38ce-44e5-ba9b-3778b08966c2" providerId="ADAL" clId="{1CA47C82-7AB2-8345-B5C2-24AB452C4827}" dt="2021-10-15T10:29:34.345" v="425" actId="478"/>
          <ac:spMkLst>
            <pc:docMk/>
            <pc:sldMk cId="888431909" sldId="258"/>
            <ac:spMk id="2" creationId="{37385631-9CFA-3445-A70C-CD8B944042AF}"/>
          </ac:spMkLst>
        </pc:spChg>
        <pc:spChg chg="add mod">
          <ac:chgData name="Soussand, Yoan" userId="6c304db6-38ce-44e5-ba9b-3778b08966c2" providerId="ADAL" clId="{1CA47C82-7AB2-8345-B5C2-24AB452C4827}" dt="2021-10-18T08:01:33.710" v="695" actId="1076"/>
          <ac:spMkLst>
            <pc:docMk/>
            <pc:sldMk cId="888431909" sldId="258"/>
            <ac:spMk id="2" creationId="{5228A14E-1BFD-1B44-A612-D4ECB0A764B4}"/>
          </ac:spMkLst>
        </pc:spChg>
        <pc:spChg chg="del">
          <ac:chgData name="Soussand, Yoan" userId="6c304db6-38ce-44e5-ba9b-3778b08966c2" providerId="ADAL" clId="{1CA47C82-7AB2-8345-B5C2-24AB452C4827}" dt="2021-10-15T10:29:35.692" v="426" actId="478"/>
          <ac:spMkLst>
            <pc:docMk/>
            <pc:sldMk cId="888431909" sldId="258"/>
            <ac:spMk id="3" creationId="{69212BDD-4148-AD46-B45D-69A5A1AAC3D1}"/>
          </ac:spMkLst>
        </pc:spChg>
        <pc:spChg chg="add del">
          <ac:chgData name="Soussand, Yoan" userId="6c304db6-38ce-44e5-ba9b-3778b08966c2" providerId="ADAL" clId="{1CA47C82-7AB2-8345-B5C2-24AB452C4827}" dt="2021-10-17T11:26:36.615" v="545" actId="26606"/>
          <ac:spMkLst>
            <pc:docMk/>
            <pc:sldMk cId="888431909" sldId="258"/>
            <ac:spMk id="9" creationId="{4FD4A2AD-E2FD-4CAD-8DEF-75993D7E4C7D}"/>
          </ac:spMkLst>
        </pc:spChg>
        <pc:spChg chg="add del">
          <ac:chgData name="Soussand, Yoan" userId="6c304db6-38ce-44e5-ba9b-3778b08966c2" providerId="ADAL" clId="{1CA47C82-7AB2-8345-B5C2-24AB452C4827}" dt="2021-10-17T11:26:36.615" v="545" actId="26606"/>
          <ac:spMkLst>
            <pc:docMk/>
            <pc:sldMk cId="888431909" sldId="258"/>
            <ac:spMk id="11" creationId="{430E65E5-31AD-4B0E-8D4C-6526CAAE2C84}"/>
          </ac:spMkLst>
        </pc:spChg>
        <pc:spChg chg="add del">
          <ac:chgData name="Soussand, Yoan" userId="6c304db6-38ce-44e5-ba9b-3778b08966c2" providerId="ADAL" clId="{1CA47C82-7AB2-8345-B5C2-24AB452C4827}" dt="2021-10-18T08:01:14.211" v="691" actId="26606"/>
          <ac:spMkLst>
            <pc:docMk/>
            <pc:sldMk cId="888431909" sldId="258"/>
            <ac:spMk id="22" creationId="{23D09407-53BC-485E-B4CE-BC5E4FC4B25B}"/>
          </ac:spMkLst>
        </pc:spChg>
        <pc:spChg chg="add del">
          <ac:chgData name="Soussand, Yoan" userId="6c304db6-38ce-44e5-ba9b-3778b08966c2" providerId="ADAL" clId="{1CA47C82-7AB2-8345-B5C2-24AB452C4827}" dt="2021-10-18T08:01:14.211" v="691" actId="26606"/>
          <ac:spMkLst>
            <pc:docMk/>
            <pc:sldMk cId="888431909" sldId="258"/>
            <ac:spMk id="24" creationId="{921DB988-49FC-4608-B0A2-E2F3A4019041}"/>
          </ac:spMkLst>
        </pc:spChg>
        <pc:spChg chg="add">
          <ac:chgData name="Soussand, Yoan" userId="6c304db6-38ce-44e5-ba9b-3778b08966c2" providerId="ADAL" clId="{1CA47C82-7AB2-8345-B5C2-24AB452C4827}" dt="2021-10-18T08:01:14.211" v="691" actId="26606"/>
          <ac:spMkLst>
            <pc:docMk/>
            <pc:sldMk cId="888431909" sldId="258"/>
            <ac:spMk id="41" creationId="{643A7A40-1AE6-4218-A8E0-8248174A5377}"/>
          </ac:spMkLst>
        </pc:spChg>
        <pc:spChg chg="add">
          <ac:chgData name="Soussand, Yoan" userId="6c304db6-38ce-44e5-ba9b-3778b08966c2" providerId="ADAL" clId="{1CA47C82-7AB2-8345-B5C2-24AB452C4827}" dt="2021-10-18T08:01:14.211" v="691" actId="26606"/>
          <ac:spMkLst>
            <pc:docMk/>
            <pc:sldMk cId="888431909" sldId="258"/>
            <ac:spMk id="43" creationId="{BD8AB40A-4374-4897-B5EE-9F8913476E47}"/>
          </ac:spMkLst>
        </pc:spChg>
        <pc:grpChg chg="add del">
          <ac:chgData name="Soussand, Yoan" userId="6c304db6-38ce-44e5-ba9b-3778b08966c2" providerId="ADAL" clId="{1CA47C82-7AB2-8345-B5C2-24AB452C4827}" dt="2021-10-17T11:26:36.615" v="545" actId="26606"/>
          <ac:grpSpMkLst>
            <pc:docMk/>
            <pc:sldMk cId="888431909" sldId="258"/>
            <ac:grpSpMk id="13" creationId="{1B65B678-A993-4BFF-AE12-E1A2FC66BB78}"/>
          </ac:grpSpMkLst>
        </pc:grpChg>
        <pc:grpChg chg="add del">
          <ac:chgData name="Soussand, Yoan" userId="6c304db6-38ce-44e5-ba9b-3778b08966c2" providerId="ADAL" clId="{1CA47C82-7AB2-8345-B5C2-24AB452C4827}" dt="2021-10-18T08:01:14.211" v="691" actId="26606"/>
          <ac:grpSpMkLst>
            <pc:docMk/>
            <pc:sldMk cId="888431909" sldId="258"/>
            <ac:grpSpMk id="26" creationId="{E9B930FD-8671-4C4C-ADCF-73AC1D0CD417}"/>
          </ac:grpSpMkLst>
        </pc:grpChg>
        <pc:grpChg chg="add del">
          <ac:chgData name="Soussand, Yoan" userId="6c304db6-38ce-44e5-ba9b-3778b08966c2" providerId="ADAL" clId="{1CA47C82-7AB2-8345-B5C2-24AB452C4827}" dt="2021-10-18T08:01:14.211" v="691" actId="26606"/>
          <ac:grpSpMkLst>
            <pc:docMk/>
            <pc:sldMk cId="888431909" sldId="258"/>
            <ac:grpSpMk id="32" creationId="{383C2651-AE0C-4AE4-8725-E2F9414FE219}"/>
          </ac:grpSpMkLst>
        </pc:grpChg>
        <pc:grpChg chg="add">
          <ac:chgData name="Soussand, Yoan" userId="6c304db6-38ce-44e5-ba9b-3778b08966c2" providerId="ADAL" clId="{1CA47C82-7AB2-8345-B5C2-24AB452C4827}" dt="2021-10-18T08:01:14.211" v="691" actId="26606"/>
          <ac:grpSpMkLst>
            <pc:docMk/>
            <pc:sldMk cId="888431909" sldId="258"/>
            <ac:grpSpMk id="45" creationId="{2783379C-045E-4010-ABDC-A270A0AA1068}"/>
          </ac:grpSpMkLst>
        </pc:grpChg>
        <pc:grpChg chg="add">
          <ac:chgData name="Soussand, Yoan" userId="6c304db6-38ce-44e5-ba9b-3778b08966c2" providerId="ADAL" clId="{1CA47C82-7AB2-8345-B5C2-24AB452C4827}" dt="2021-10-18T08:01:14.211" v="691" actId="26606"/>
          <ac:grpSpMkLst>
            <pc:docMk/>
            <pc:sldMk cId="888431909" sldId="258"/>
            <ac:grpSpMk id="51" creationId="{F5FDDF18-F156-4D2D-82C6-F55008E338B5}"/>
          </ac:grpSpMkLst>
        </pc:grpChg>
        <pc:picChg chg="add mod modCrop">
          <ac:chgData name="Soussand, Yoan" userId="6c304db6-38ce-44e5-ba9b-3778b08966c2" providerId="ADAL" clId="{1CA47C82-7AB2-8345-B5C2-24AB452C4827}" dt="2021-10-18T08:04:30.684" v="701" actId="1076"/>
          <ac:picMkLst>
            <pc:docMk/>
            <pc:sldMk cId="888431909" sldId="258"/>
            <ac:picMk id="4" creationId="{46FF8CBD-3A6C-794A-BAAF-097D5A168B0D}"/>
          </ac:picMkLst>
        </pc:picChg>
      </pc:sldChg>
      <pc:sldChg chg="addSp delSp modSp add mod ord delAnim modAnim">
        <pc:chgData name="Soussand, Yoan" userId="6c304db6-38ce-44e5-ba9b-3778b08966c2" providerId="ADAL" clId="{1CA47C82-7AB2-8345-B5C2-24AB452C4827}" dt="2021-10-17T11:33:27.631" v="575"/>
        <pc:sldMkLst>
          <pc:docMk/>
          <pc:sldMk cId="744785429" sldId="259"/>
        </pc:sldMkLst>
        <pc:spChg chg="del">
          <ac:chgData name="Soussand, Yoan" userId="6c304db6-38ce-44e5-ba9b-3778b08966c2" providerId="ADAL" clId="{1CA47C82-7AB2-8345-B5C2-24AB452C4827}" dt="2021-10-17T11:33:07.729" v="572" actId="478"/>
          <ac:spMkLst>
            <pc:docMk/>
            <pc:sldMk cId="744785429" sldId="259"/>
            <ac:spMk id="2" creationId="{5228A14E-1BFD-1B44-A612-D4ECB0A764B4}"/>
          </ac:spMkLst>
        </pc:spChg>
        <pc:spChg chg="add mod">
          <ac:chgData name="Soussand, Yoan" userId="6c304db6-38ce-44e5-ba9b-3778b08966c2" providerId="ADAL" clId="{1CA47C82-7AB2-8345-B5C2-24AB452C4827}" dt="2021-10-17T11:33:18.910" v="574"/>
          <ac:spMkLst>
            <pc:docMk/>
            <pc:sldMk cId="744785429" sldId="259"/>
            <ac:spMk id="17" creationId="{D7FD9A4D-5661-6B4B-87CC-13F951350025}"/>
          </ac:spMkLst>
        </pc:spChg>
        <pc:spChg chg="add mod">
          <ac:chgData name="Soussand, Yoan" userId="6c304db6-38ce-44e5-ba9b-3778b08966c2" providerId="ADAL" clId="{1CA47C82-7AB2-8345-B5C2-24AB452C4827}" dt="2021-10-17T11:33:18.910" v="574"/>
          <ac:spMkLst>
            <pc:docMk/>
            <pc:sldMk cId="744785429" sldId="259"/>
            <ac:spMk id="18" creationId="{1EF5220F-2258-2740-ABB2-C66EB671B56F}"/>
          </ac:spMkLst>
        </pc:spChg>
        <pc:spChg chg="add mod">
          <ac:chgData name="Soussand, Yoan" userId="6c304db6-38ce-44e5-ba9b-3778b08966c2" providerId="ADAL" clId="{1CA47C82-7AB2-8345-B5C2-24AB452C4827}" dt="2021-10-17T11:33:18.910" v="574"/>
          <ac:spMkLst>
            <pc:docMk/>
            <pc:sldMk cId="744785429" sldId="259"/>
            <ac:spMk id="19" creationId="{B63707A2-EBCA-CE4D-9CF1-7FA21140E575}"/>
          </ac:spMkLst>
        </pc:spChg>
        <pc:spChg chg="add mod">
          <ac:chgData name="Soussand, Yoan" userId="6c304db6-38ce-44e5-ba9b-3778b08966c2" providerId="ADAL" clId="{1CA47C82-7AB2-8345-B5C2-24AB452C4827}" dt="2021-10-17T11:33:18.910" v="574"/>
          <ac:spMkLst>
            <pc:docMk/>
            <pc:sldMk cId="744785429" sldId="259"/>
            <ac:spMk id="20" creationId="{3930B449-6A7E-AF42-AFA1-4CCA85228822}"/>
          </ac:spMkLst>
        </pc:spChg>
        <pc:spChg chg="add mod">
          <ac:chgData name="Soussand, Yoan" userId="6c304db6-38ce-44e5-ba9b-3778b08966c2" providerId="ADAL" clId="{1CA47C82-7AB2-8345-B5C2-24AB452C4827}" dt="2021-10-17T11:33:18.910" v="574"/>
          <ac:spMkLst>
            <pc:docMk/>
            <pc:sldMk cId="744785429" sldId="259"/>
            <ac:spMk id="21" creationId="{74EDCF41-B157-8849-BCED-CFE60D54905F}"/>
          </ac:spMkLst>
        </pc:spChg>
        <pc:spChg chg="add mod">
          <ac:chgData name="Soussand, Yoan" userId="6c304db6-38ce-44e5-ba9b-3778b08966c2" providerId="ADAL" clId="{1CA47C82-7AB2-8345-B5C2-24AB452C4827}" dt="2021-10-17T11:33:18.910" v="574"/>
          <ac:spMkLst>
            <pc:docMk/>
            <pc:sldMk cId="744785429" sldId="259"/>
            <ac:spMk id="23" creationId="{C19542EF-BA7D-BF4C-A20F-60F147DCD5B1}"/>
          </ac:spMkLst>
        </pc:spChg>
        <pc:spChg chg="add mod">
          <ac:chgData name="Soussand, Yoan" userId="6c304db6-38ce-44e5-ba9b-3778b08966c2" providerId="ADAL" clId="{1CA47C82-7AB2-8345-B5C2-24AB452C4827}" dt="2021-10-17T11:33:27.631" v="575"/>
          <ac:spMkLst>
            <pc:docMk/>
            <pc:sldMk cId="744785429" sldId="259"/>
            <ac:spMk id="25" creationId="{1BB02E76-3404-1A4E-B585-EC51B20B8774}"/>
          </ac:spMkLst>
        </pc:spChg>
        <pc:picChg chg="del">
          <ac:chgData name="Soussand, Yoan" userId="6c304db6-38ce-44e5-ba9b-3778b08966c2" providerId="ADAL" clId="{1CA47C82-7AB2-8345-B5C2-24AB452C4827}" dt="2021-10-17T11:33:02.339" v="571" actId="478"/>
          <ac:picMkLst>
            <pc:docMk/>
            <pc:sldMk cId="744785429" sldId="259"/>
            <ac:picMk id="4" creationId="{46FF8CBD-3A6C-794A-BAAF-097D5A168B0D}"/>
          </ac:picMkLst>
        </pc:picChg>
        <pc:picChg chg="add mod">
          <ac:chgData name="Soussand, Yoan" userId="6c304db6-38ce-44e5-ba9b-3778b08966c2" providerId="ADAL" clId="{1CA47C82-7AB2-8345-B5C2-24AB452C4827}" dt="2021-10-17T11:33:18.910" v="574"/>
          <ac:picMkLst>
            <pc:docMk/>
            <pc:sldMk cId="744785429" sldId="259"/>
            <ac:picMk id="16" creationId="{0D8D3C33-3546-5B41-9AB3-287AD6D92C20}"/>
          </ac:picMkLst>
        </pc:picChg>
      </pc:sldChg>
      <pc:sldChg chg="new del">
        <pc:chgData name="Soussand, Yoan" userId="6c304db6-38ce-44e5-ba9b-3778b08966c2" providerId="ADAL" clId="{1CA47C82-7AB2-8345-B5C2-24AB452C4827}" dt="2021-10-17T11:32:07.759" v="566" actId="2696"/>
        <pc:sldMkLst>
          <pc:docMk/>
          <pc:sldMk cId="3677155402" sldId="259"/>
        </pc:sldMkLst>
      </pc:sldChg>
      <pc:sldChg chg="addSp delSp modSp new mod setBg modAnim setClrOvrMap">
        <pc:chgData name="Soussand, Yoan" userId="6c304db6-38ce-44e5-ba9b-3778b08966c2" providerId="ADAL" clId="{1CA47C82-7AB2-8345-B5C2-24AB452C4827}" dt="2021-10-18T08:53:15.510" v="1794" actId="20577"/>
        <pc:sldMkLst>
          <pc:docMk/>
          <pc:sldMk cId="3963614626" sldId="260"/>
        </pc:sldMkLst>
        <pc:spChg chg="mod">
          <ac:chgData name="Soussand, Yoan" userId="6c304db6-38ce-44e5-ba9b-3778b08966c2" providerId="ADAL" clId="{1CA47C82-7AB2-8345-B5C2-24AB452C4827}" dt="2021-10-18T07:58:33.455" v="681" actId="26606"/>
          <ac:spMkLst>
            <pc:docMk/>
            <pc:sldMk cId="3963614626" sldId="260"/>
            <ac:spMk id="2" creationId="{4640E420-6EA9-3D41-B77F-0E9653ADDAC1}"/>
          </ac:spMkLst>
        </pc:spChg>
        <pc:spChg chg="del mod">
          <ac:chgData name="Soussand, Yoan" userId="6c304db6-38ce-44e5-ba9b-3778b08966c2" providerId="ADAL" clId="{1CA47C82-7AB2-8345-B5C2-24AB452C4827}" dt="2021-10-18T07:57:40.265" v="678" actId="26606"/>
          <ac:spMkLst>
            <pc:docMk/>
            <pc:sldMk cId="3963614626" sldId="260"/>
            <ac:spMk id="3" creationId="{CE17C11F-D229-2C4D-8D8A-D3D28EBF8C79}"/>
          </ac:spMkLst>
        </pc:spChg>
        <pc:spChg chg="add del">
          <ac:chgData name="Soussand, Yoan" userId="6c304db6-38ce-44e5-ba9b-3778b08966c2" providerId="ADAL" clId="{1CA47C82-7AB2-8345-B5C2-24AB452C4827}" dt="2021-10-18T07:57:40.227" v="677" actId="26606"/>
          <ac:spMkLst>
            <pc:docMk/>
            <pc:sldMk cId="3963614626" sldId="260"/>
            <ac:spMk id="9" creationId="{2C61293E-6EBE-43EF-A52C-9BEBFD7679D4}"/>
          </ac:spMkLst>
        </pc:spChg>
        <pc:spChg chg="add del">
          <ac:chgData name="Soussand, Yoan" userId="6c304db6-38ce-44e5-ba9b-3778b08966c2" providerId="ADAL" clId="{1CA47C82-7AB2-8345-B5C2-24AB452C4827}" dt="2021-10-18T07:57:40.227" v="677" actId="26606"/>
          <ac:spMkLst>
            <pc:docMk/>
            <pc:sldMk cId="3963614626" sldId="260"/>
            <ac:spMk id="11" creationId="{21540236-BFD5-4A9D-8840-4703E7F76825}"/>
          </ac:spMkLst>
        </pc:spChg>
        <pc:spChg chg="add del">
          <ac:chgData name="Soussand, Yoan" userId="6c304db6-38ce-44e5-ba9b-3778b08966c2" providerId="ADAL" clId="{1CA47C82-7AB2-8345-B5C2-24AB452C4827}" dt="2021-10-18T07:58:33.455" v="681" actId="26606"/>
          <ac:spMkLst>
            <pc:docMk/>
            <pc:sldMk cId="3963614626" sldId="260"/>
            <ac:spMk id="13" creationId="{3A5B4632-C963-4296-86F0-79AA9EA5AE98}"/>
          </ac:spMkLst>
        </pc:spChg>
        <pc:spChg chg="add del">
          <ac:chgData name="Soussand, Yoan" userId="6c304db6-38ce-44e5-ba9b-3778b08966c2" providerId="ADAL" clId="{1CA47C82-7AB2-8345-B5C2-24AB452C4827}" dt="2021-10-18T07:58:33.401" v="680" actId="26606"/>
          <ac:spMkLst>
            <pc:docMk/>
            <pc:sldMk cId="3963614626" sldId="260"/>
            <ac:spMk id="19" creationId="{345A976A-8DE3-4B67-B94B-2044FDD12899}"/>
          </ac:spMkLst>
        </pc:spChg>
        <pc:spChg chg="add">
          <ac:chgData name="Soussand, Yoan" userId="6c304db6-38ce-44e5-ba9b-3778b08966c2" providerId="ADAL" clId="{1CA47C82-7AB2-8345-B5C2-24AB452C4827}" dt="2021-10-18T07:58:33.455" v="681" actId="26606"/>
          <ac:spMkLst>
            <pc:docMk/>
            <pc:sldMk cId="3963614626" sldId="260"/>
            <ac:spMk id="20" creationId="{9228552E-C8B1-4A80-8448-0787CE0FC704}"/>
          </ac:spMkLst>
        </pc:spChg>
        <pc:spChg chg="add del">
          <ac:chgData name="Soussand, Yoan" userId="6c304db6-38ce-44e5-ba9b-3778b08966c2" providerId="ADAL" clId="{1CA47C82-7AB2-8345-B5C2-24AB452C4827}" dt="2021-10-18T07:58:33.401" v="680" actId="26606"/>
          <ac:spMkLst>
            <pc:docMk/>
            <pc:sldMk cId="3963614626" sldId="260"/>
            <ac:spMk id="21" creationId="{6EAAA1B9-2DDB-49C9-A037-A523D2F13C15}"/>
          </ac:spMkLst>
        </pc:spChg>
        <pc:grpChg chg="add del">
          <ac:chgData name="Soussand, Yoan" userId="6c304db6-38ce-44e5-ba9b-3778b08966c2" providerId="ADAL" clId="{1CA47C82-7AB2-8345-B5C2-24AB452C4827}" dt="2021-10-18T07:58:33.401" v="680" actId="26606"/>
          <ac:grpSpMkLst>
            <pc:docMk/>
            <pc:sldMk cId="3963614626" sldId="260"/>
            <ac:grpSpMk id="23" creationId="{B441F8D5-EBCE-4FB9-91A9-3425971C1F99}"/>
          </ac:grpSpMkLst>
        </pc:grpChg>
        <pc:grpChg chg="add del">
          <ac:chgData name="Soussand, Yoan" userId="6c304db6-38ce-44e5-ba9b-3778b08966c2" providerId="ADAL" clId="{1CA47C82-7AB2-8345-B5C2-24AB452C4827}" dt="2021-10-18T07:58:33.401" v="680" actId="26606"/>
          <ac:grpSpMkLst>
            <pc:docMk/>
            <pc:sldMk cId="3963614626" sldId="260"/>
            <ac:grpSpMk id="29" creationId="{08701F99-7E4C-4B92-A4B5-307CDFB7A4DE}"/>
          </ac:grpSpMkLst>
        </pc:grpChg>
        <pc:graphicFrameChg chg="add mod modGraphic">
          <ac:chgData name="Soussand, Yoan" userId="6c304db6-38ce-44e5-ba9b-3778b08966c2" providerId="ADAL" clId="{1CA47C82-7AB2-8345-B5C2-24AB452C4827}" dt="2021-10-18T08:53:15.510" v="1794" actId="20577"/>
          <ac:graphicFrameMkLst>
            <pc:docMk/>
            <pc:sldMk cId="3963614626" sldId="260"/>
            <ac:graphicFrameMk id="14" creationId="{28277CFE-B6A5-4180-9B97-26D54703E8DA}"/>
          </ac:graphicFrameMkLst>
        </pc:graphicFrameChg>
        <pc:picChg chg="add del">
          <ac:chgData name="Soussand, Yoan" userId="6c304db6-38ce-44e5-ba9b-3778b08966c2" providerId="ADAL" clId="{1CA47C82-7AB2-8345-B5C2-24AB452C4827}" dt="2021-10-18T07:57:40.227" v="677" actId="26606"/>
          <ac:picMkLst>
            <pc:docMk/>
            <pc:sldMk cId="3963614626" sldId="260"/>
            <ac:picMk id="5" creationId="{6B6A144E-A12C-4A03-8A40-71F477E18B44}"/>
          </ac:picMkLst>
        </pc:picChg>
        <pc:picChg chg="add del mod">
          <ac:chgData name="Soussand, Yoan" userId="6c304db6-38ce-44e5-ba9b-3778b08966c2" providerId="ADAL" clId="{1CA47C82-7AB2-8345-B5C2-24AB452C4827}" dt="2021-10-18T08:52:21.143" v="1758" actId="478"/>
          <ac:picMkLst>
            <pc:docMk/>
            <pc:sldMk cId="3963614626" sldId="260"/>
            <ac:picMk id="6" creationId="{5D491718-12EB-A74E-A9DC-3536A367FF9E}"/>
          </ac:picMkLst>
        </pc:picChg>
        <pc:picChg chg="add">
          <ac:chgData name="Soussand, Yoan" userId="6c304db6-38ce-44e5-ba9b-3778b08966c2" providerId="ADAL" clId="{1CA47C82-7AB2-8345-B5C2-24AB452C4827}" dt="2021-10-18T07:58:33.455" v="681" actId="26606"/>
          <ac:picMkLst>
            <pc:docMk/>
            <pc:sldMk cId="3963614626" sldId="260"/>
            <ac:picMk id="16" creationId="{71A7C967-82F0-4B88-AFB3-64B9C217E77D}"/>
          </ac:picMkLst>
        </pc:picChg>
      </pc:sldChg>
      <pc:sldChg chg="addSp delSp modSp new del mod delAnim modAnim">
        <pc:chgData name="Soussand, Yoan" userId="6c304db6-38ce-44e5-ba9b-3778b08966c2" providerId="ADAL" clId="{1CA47C82-7AB2-8345-B5C2-24AB452C4827}" dt="2021-10-18T08:54:25.907" v="1800" actId="2696"/>
        <pc:sldMkLst>
          <pc:docMk/>
          <pc:sldMk cId="113634590" sldId="261"/>
        </pc:sldMkLst>
        <pc:spChg chg="del">
          <ac:chgData name="Soussand, Yoan" userId="6c304db6-38ce-44e5-ba9b-3778b08966c2" providerId="ADAL" clId="{1CA47C82-7AB2-8345-B5C2-24AB452C4827}" dt="2021-10-18T08:05:06.460" v="703" actId="478"/>
          <ac:spMkLst>
            <pc:docMk/>
            <pc:sldMk cId="113634590" sldId="261"/>
            <ac:spMk id="2" creationId="{46670335-CEB3-B54D-9843-14F5845BFCFA}"/>
          </ac:spMkLst>
        </pc:spChg>
        <pc:spChg chg="del mod">
          <ac:chgData name="Soussand, Yoan" userId="6c304db6-38ce-44e5-ba9b-3778b08966c2" providerId="ADAL" clId="{1CA47C82-7AB2-8345-B5C2-24AB452C4827}" dt="2021-10-18T08:24:21.931" v="1450" actId="26606"/>
          <ac:spMkLst>
            <pc:docMk/>
            <pc:sldMk cId="113634590" sldId="261"/>
            <ac:spMk id="3" creationId="{8DFBCCD0-352B-E343-A62A-2E39683679F1}"/>
          </ac:spMkLst>
        </pc:spChg>
        <pc:spChg chg="add mod">
          <ac:chgData name="Soussand, Yoan" userId="6c304db6-38ce-44e5-ba9b-3778b08966c2" providerId="ADAL" clId="{1CA47C82-7AB2-8345-B5C2-24AB452C4827}" dt="2021-10-18T08:28:16.769" v="1478" actId="1076"/>
          <ac:spMkLst>
            <pc:docMk/>
            <pc:sldMk cId="113634590" sldId="261"/>
            <ac:spMk id="4" creationId="{B63CD252-6BCB-5E45-B9E1-F8873373CDC7}"/>
          </ac:spMkLst>
        </pc:spChg>
        <pc:spChg chg="add mod">
          <ac:chgData name="Soussand, Yoan" userId="6c304db6-38ce-44e5-ba9b-3778b08966c2" providerId="ADAL" clId="{1CA47C82-7AB2-8345-B5C2-24AB452C4827}" dt="2021-10-18T08:28:16.769" v="1478" actId="1076"/>
          <ac:spMkLst>
            <pc:docMk/>
            <pc:sldMk cId="113634590" sldId="261"/>
            <ac:spMk id="5" creationId="{277E1D61-B1B3-9D40-BBA8-2AC30BF5D3B4}"/>
          </ac:spMkLst>
        </pc:spChg>
        <pc:spChg chg="add mod">
          <ac:chgData name="Soussand, Yoan" userId="6c304db6-38ce-44e5-ba9b-3778b08966c2" providerId="ADAL" clId="{1CA47C82-7AB2-8345-B5C2-24AB452C4827}" dt="2021-10-18T08:28:16.769" v="1478" actId="1076"/>
          <ac:spMkLst>
            <pc:docMk/>
            <pc:sldMk cId="113634590" sldId="261"/>
            <ac:spMk id="6" creationId="{12228125-F191-EC42-BDF3-63A580D3C778}"/>
          </ac:spMkLst>
        </pc:spChg>
        <pc:spChg chg="add del mod">
          <ac:chgData name="Soussand, Yoan" userId="6c304db6-38ce-44e5-ba9b-3778b08966c2" providerId="ADAL" clId="{1CA47C82-7AB2-8345-B5C2-24AB452C4827}" dt="2021-10-18T08:14:57.871" v="1156" actId="478"/>
          <ac:spMkLst>
            <pc:docMk/>
            <pc:sldMk cId="113634590" sldId="261"/>
            <ac:spMk id="14" creationId="{37C32E55-B3EA-094D-9A02-0A8FED1F9E8C}"/>
          </ac:spMkLst>
        </pc:spChg>
        <pc:spChg chg="add del mod">
          <ac:chgData name="Soussand, Yoan" userId="6c304db6-38ce-44e5-ba9b-3778b08966c2" providerId="ADAL" clId="{1CA47C82-7AB2-8345-B5C2-24AB452C4827}" dt="2021-10-18T08:29:22.840" v="1525" actId="478"/>
          <ac:spMkLst>
            <pc:docMk/>
            <pc:sldMk cId="113634590" sldId="261"/>
            <ac:spMk id="71" creationId="{93C73A11-3B49-F14B-873F-1957404E681C}"/>
          </ac:spMkLst>
        </pc:spChg>
        <pc:graphicFrameChg chg="add mod">
          <ac:chgData name="Soussand, Yoan" userId="6c304db6-38ce-44e5-ba9b-3778b08966c2" providerId="ADAL" clId="{1CA47C82-7AB2-8345-B5C2-24AB452C4827}" dt="2021-10-18T08:32:36.015" v="1600"/>
          <ac:graphicFrameMkLst>
            <pc:docMk/>
            <pc:sldMk cId="113634590" sldId="261"/>
            <ac:graphicFrameMk id="41" creationId="{564EE754-4C67-436A-876F-19EF43761C5D}"/>
          </ac:graphicFrameMkLst>
        </pc:graphicFrameChg>
        <pc:picChg chg="add mod">
          <ac:chgData name="Soussand, Yoan" userId="6c304db6-38ce-44e5-ba9b-3778b08966c2" providerId="ADAL" clId="{1CA47C82-7AB2-8345-B5C2-24AB452C4827}" dt="2021-10-18T08:28:28.422" v="1480" actId="1076"/>
          <ac:picMkLst>
            <pc:docMk/>
            <pc:sldMk cId="113634590" sldId="261"/>
            <ac:picMk id="65" creationId="{19504608-5D55-5C4E-A0D7-A691B9D6C851}"/>
          </ac:picMkLst>
        </pc:picChg>
        <pc:cxnChg chg="add del mod">
          <ac:chgData name="Soussand, Yoan" userId="6c304db6-38ce-44e5-ba9b-3778b08966c2" providerId="ADAL" clId="{1CA47C82-7AB2-8345-B5C2-24AB452C4827}" dt="2021-10-18T08:14:30.552" v="1152" actId="478"/>
          <ac:cxnSpMkLst>
            <pc:docMk/>
            <pc:sldMk cId="113634590" sldId="261"/>
            <ac:cxnSpMk id="8" creationId="{0075DEAB-4EB7-DE47-A655-2E8B054B0C6E}"/>
          </ac:cxnSpMkLst>
        </pc:cxnChg>
        <pc:cxnChg chg="add mod">
          <ac:chgData name="Soussand, Yoan" userId="6c304db6-38ce-44e5-ba9b-3778b08966c2" providerId="ADAL" clId="{1CA47C82-7AB2-8345-B5C2-24AB452C4827}" dt="2021-10-18T08:49:30.697" v="1704" actId="692"/>
          <ac:cxnSpMkLst>
            <pc:docMk/>
            <pc:sldMk cId="113634590" sldId="261"/>
            <ac:cxnSpMk id="16" creationId="{3F47916B-AA29-A34E-B635-C490DFAF9A6F}"/>
          </ac:cxnSpMkLst>
        </pc:cxnChg>
        <pc:cxnChg chg="add mod">
          <ac:chgData name="Soussand, Yoan" userId="6c304db6-38ce-44e5-ba9b-3778b08966c2" providerId="ADAL" clId="{1CA47C82-7AB2-8345-B5C2-24AB452C4827}" dt="2021-10-18T08:28:16.769" v="1478" actId="1076"/>
          <ac:cxnSpMkLst>
            <pc:docMk/>
            <pc:sldMk cId="113634590" sldId="261"/>
            <ac:cxnSpMk id="23" creationId="{6D18F148-E62E-B04B-8D7A-EBF1FFFFFAC1}"/>
          </ac:cxnSpMkLst>
        </pc:cxnChg>
        <pc:cxnChg chg="add del mod">
          <ac:chgData name="Soussand, Yoan" userId="6c304db6-38ce-44e5-ba9b-3778b08966c2" providerId="ADAL" clId="{1CA47C82-7AB2-8345-B5C2-24AB452C4827}" dt="2021-10-18T08:17:16.351" v="1182" actId="478"/>
          <ac:cxnSpMkLst>
            <pc:docMk/>
            <pc:sldMk cId="113634590" sldId="261"/>
            <ac:cxnSpMk id="32" creationId="{855ABC76-497C-194C-BE3F-473A2301E4A0}"/>
          </ac:cxnSpMkLst>
        </pc:cxnChg>
        <pc:cxnChg chg="add mod">
          <ac:chgData name="Soussand, Yoan" userId="6c304db6-38ce-44e5-ba9b-3778b08966c2" providerId="ADAL" clId="{1CA47C82-7AB2-8345-B5C2-24AB452C4827}" dt="2021-10-18T08:28:16.769" v="1478" actId="1076"/>
          <ac:cxnSpMkLst>
            <pc:docMk/>
            <pc:sldMk cId="113634590" sldId="261"/>
            <ac:cxnSpMk id="34" creationId="{7BB99A5A-6B9F-8049-9B99-9509CFD47D7C}"/>
          </ac:cxnSpMkLst>
        </pc:cxnChg>
        <pc:cxnChg chg="add mod">
          <ac:chgData name="Soussand, Yoan" userId="6c304db6-38ce-44e5-ba9b-3778b08966c2" providerId="ADAL" clId="{1CA47C82-7AB2-8345-B5C2-24AB452C4827}" dt="2021-10-18T08:28:16.769" v="1478" actId="1076"/>
          <ac:cxnSpMkLst>
            <pc:docMk/>
            <pc:sldMk cId="113634590" sldId="261"/>
            <ac:cxnSpMk id="39" creationId="{50DA4614-03AD-C94C-86B9-C0D173D7BF3B}"/>
          </ac:cxnSpMkLst>
        </pc:cxnChg>
        <pc:cxnChg chg="add del mod">
          <ac:chgData name="Soussand, Yoan" userId="6c304db6-38ce-44e5-ba9b-3778b08966c2" providerId="ADAL" clId="{1CA47C82-7AB2-8345-B5C2-24AB452C4827}" dt="2021-10-18T08:47:45.904" v="1680" actId="478"/>
          <ac:cxnSpMkLst>
            <pc:docMk/>
            <pc:sldMk cId="113634590" sldId="261"/>
            <ac:cxnSpMk id="67" creationId="{B704C3EF-F857-DC48-BBF2-AC0333527CC1}"/>
          </ac:cxnSpMkLst>
        </pc:cxnChg>
        <pc:cxnChg chg="add del mod">
          <ac:chgData name="Soussand, Yoan" userId="6c304db6-38ce-44e5-ba9b-3778b08966c2" providerId="ADAL" clId="{1CA47C82-7AB2-8345-B5C2-24AB452C4827}" dt="2021-10-18T08:47:29.139" v="1678" actId="692"/>
          <ac:cxnSpMkLst>
            <pc:docMk/>
            <pc:sldMk cId="113634590" sldId="261"/>
            <ac:cxnSpMk id="73" creationId="{A5F302DA-9781-9441-AC7A-4D1930C51C76}"/>
          </ac:cxnSpMkLst>
        </pc:cxnChg>
        <pc:cxnChg chg="add mod">
          <ac:chgData name="Soussand, Yoan" userId="6c304db6-38ce-44e5-ba9b-3778b08966c2" providerId="ADAL" clId="{1CA47C82-7AB2-8345-B5C2-24AB452C4827}" dt="2021-10-18T08:49:24.508" v="1703" actId="692"/>
          <ac:cxnSpMkLst>
            <pc:docMk/>
            <pc:sldMk cId="113634590" sldId="261"/>
            <ac:cxnSpMk id="74" creationId="{D3BB559E-D63C-5546-9217-219BC65B5E78}"/>
          </ac:cxnSpMkLst>
        </pc:cxnChg>
      </pc:sldChg>
      <pc:sldChg chg="addSp delSp modSp new mod setBg modAnim">
        <pc:chgData name="Soussand, Yoan" userId="6c304db6-38ce-44e5-ba9b-3778b08966c2" providerId="ADAL" clId="{1CA47C82-7AB2-8345-B5C2-24AB452C4827}" dt="2021-10-18T08:54:18.639" v="1799"/>
        <pc:sldMkLst>
          <pc:docMk/>
          <pc:sldMk cId="3206105376" sldId="262"/>
        </pc:sldMkLst>
        <pc:spChg chg="del mod">
          <ac:chgData name="Soussand, Yoan" userId="6c304db6-38ce-44e5-ba9b-3778b08966c2" providerId="ADAL" clId="{1CA47C82-7AB2-8345-B5C2-24AB452C4827}" dt="2021-10-18T08:54:12.829" v="1797" actId="478"/>
          <ac:spMkLst>
            <pc:docMk/>
            <pc:sldMk cId="3206105376" sldId="262"/>
            <ac:spMk id="2" creationId="{3DA0ED0D-6760-BB44-A68F-74B4B723275C}"/>
          </ac:spMkLst>
        </pc:spChg>
        <pc:spChg chg="del mod">
          <ac:chgData name="Soussand, Yoan" userId="6c304db6-38ce-44e5-ba9b-3778b08966c2" providerId="ADAL" clId="{1CA47C82-7AB2-8345-B5C2-24AB452C4827}" dt="2021-10-18T08:54:14.269" v="1798" actId="478"/>
          <ac:spMkLst>
            <pc:docMk/>
            <pc:sldMk cId="3206105376" sldId="262"/>
            <ac:spMk id="3" creationId="{34966323-A94A-2B40-A9F2-D69D9F3DDA89}"/>
          </ac:spMkLst>
        </pc:spChg>
        <pc:spChg chg="add">
          <ac:chgData name="Soussand, Yoan" userId="6c304db6-38ce-44e5-ba9b-3778b08966c2" providerId="ADAL" clId="{1CA47C82-7AB2-8345-B5C2-24AB452C4827}" dt="2021-10-18T08:54:09.131" v="1796" actId="26606"/>
          <ac:spMkLst>
            <pc:docMk/>
            <pc:sldMk cId="3206105376" sldId="262"/>
            <ac:spMk id="8" creationId="{4BC99CB9-DDAD-44A2-8A1C-E3AF4E72DF5C}"/>
          </ac:spMkLst>
        </pc:spChg>
        <pc:spChg chg="add">
          <ac:chgData name="Soussand, Yoan" userId="6c304db6-38ce-44e5-ba9b-3778b08966c2" providerId="ADAL" clId="{1CA47C82-7AB2-8345-B5C2-24AB452C4827}" dt="2021-10-18T08:54:09.131" v="1796" actId="26606"/>
          <ac:spMkLst>
            <pc:docMk/>
            <pc:sldMk cId="3206105376" sldId="262"/>
            <ac:spMk id="10" creationId="{64053CBF-3932-45FF-8285-EE5146085F3A}"/>
          </ac:spMkLst>
        </pc:spChg>
        <pc:spChg chg="add mod">
          <ac:chgData name="Soussand, Yoan" userId="6c304db6-38ce-44e5-ba9b-3778b08966c2" providerId="ADAL" clId="{1CA47C82-7AB2-8345-B5C2-24AB452C4827}" dt="2021-10-18T08:54:18.639" v="1799"/>
          <ac:spMkLst>
            <pc:docMk/>
            <pc:sldMk cId="3206105376" sldId="262"/>
            <ac:spMk id="23" creationId="{16A34D07-2719-864B-9AC9-84BEF8824723}"/>
          </ac:spMkLst>
        </pc:spChg>
        <pc:spChg chg="add mod">
          <ac:chgData name="Soussand, Yoan" userId="6c304db6-38ce-44e5-ba9b-3778b08966c2" providerId="ADAL" clId="{1CA47C82-7AB2-8345-B5C2-24AB452C4827}" dt="2021-10-18T08:54:18.639" v="1799"/>
          <ac:spMkLst>
            <pc:docMk/>
            <pc:sldMk cId="3206105376" sldId="262"/>
            <ac:spMk id="24" creationId="{521E044F-A901-274E-BFC3-C9CE042A3FDC}"/>
          </ac:spMkLst>
        </pc:spChg>
        <pc:spChg chg="add mod">
          <ac:chgData name="Soussand, Yoan" userId="6c304db6-38ce-44e5-ba9b-3778b08966c2" providerId="ADAL" clId="{1CA47C82-7AB2-8345-B5C2-24AB452C4827}" dt="2021-10-18T08:54:18.639" v="1799"/>
          <ac:spMkLst>
            <pc:docMk/>
            <pc:sldMk cId="3206105376" sldId="262"/>
            <ac:spMk id="25" creationId="{8CCA3ABF-487D-FA4C-B3C8-7A0B40E595A1}"/>
          </ac:spMkLst>
        </pc:spChg>
        <pc:grpChg chg="add">
          <ac:chgData name="Soussand, Yoan" userId="6c304db6-38ce-44e5-ba9b-3778b08966c2" providerId="ADAL" clId="{1CA47C82-7AB2-8345-B5C2-24AB452C4827}" dt="2021-10-18T08:54:09.131" v="1796" actId="26606"/>
          <ac:grpSpMkLst>
            <pc:docMk/>
            <pc:sldMk cId="3206105376" sldId="262"/>
            <ac:grpSpMk id="12" creationId="{2E751C04-BEA6-446B-A678-9C74819EBD4C}"/>
          </ac:grpSpMkLst>
        </pc:grpChg>
        <pc:grpChg chg="add">
          <ac:chgData name="Soussand, Yoan" userId="6c304db6-38ce-44e5-ba9b-3778b08966c2" providerId="ADAL" clId="{1CA47C82-7AB2-8345-B5C2-24AB452C4827}" dt="2021-10-18T08:54:09.131" v="1796" actId="26606"/>
          <ac:grpSpMkLst>
            <pc:docMk/>
            <pc:sldMk cId="3206105376" sldId="262"/>
            <ac:grpSpMk id="18" creationId="{B63ACBA3-DEFD-4C6D-BBA0-64468FA99C2D}"/>
          </ac:grpSpMkLst>
        </pc:grpChg>
        <pc:graphicFrameChg chg="add mod">
          <ac:chgData name="Soussand, Yoan" userId="6c304db6-38ce-44e5-ba9b-3778b08966c2" providerId="ADAL" clId="{1CA47C82-7AB2-8345-B5C2-24AB452C4827}" dt="2021-10-18T08:54:18.639" v="1799"/>
          <ac:graphicFrameMkLst>
            <pc:docMk/>
            <pc:sldMk cId="3206105376" sldId="262"/>
            <ac:graphicFrameMk id="17" creationId="{8C21E0AD-5D78-3044-9EC2-2D03161FFB9C}"/>
          </ac:graphicFrameMkLst>
        </pc:graphicFrameChg>
        <pc:picChg chg="add mod">
          <ac:chgData name="Soussand, Yoan" userId="6c304db6-38ce-44e5-ba9b-3778b08966c2" providerId="ADAL" clId="{1CA47C82-7AB2-8345-B5C2-24AB452C4827}" dt="2021-10-18T08:54:18.639" v="1799"/>
          <ac:picMkLst>
            <pc:docMk/>
            <pc:sldMk cId="3206105376" sldId="262"/>
            <ac:picMk id="30" creationId="{1D11ED89-129B-0046-8A81-08108C9BE883}"/>
          </ac:picMkLst>
        </pc:picChg>
        <pc:cxnChg chg="add mod">
          <ac:chgData name="Soussand, Yoan" userId="6c304db6-38ce-44e5-ba9b-3778b08966c2" providerId="ADAL" clId="{1CA47C82-7AB2-8345-B5C2-24AB452C4827}" dt="2021-10-18T08:54:18.639" v="1799"/>
          <ac:cxnSpMkLst>
            <pc:docMk/>
            <pc:sldMk cId="3206105376" sldId="262"/>
            <ac:cxnSpMk id="26" creationId="{172A1584-2AD2-0B41-8685-605574DC3674}"/>
          </ac:cxnSpMkLst>
        </pc:cxnChg>
        <pc:cxnChg chg="add mod">
          <ac:chgData name="Soussand, Yoan" userId="6c304db6-38ce-44e5-ba9b-3778b08966c2" providerId="ADAL" clId="{1CA47C82-7AB2-8345-B5C2-24AB452C4827}" dt="2021-10-18T08:54:18.639" v="1799"/>
          <ac:cxnSpMkLst>
            <pc:docMk/>
            <pc:sldMk cId="3206105376" sldId="262"/>
            <ac:cxnSpMk id="27" creationId="{D6B7E88E-063F-C14F-B040-573229E2F9C4}"/>
          </ac:cxnSpMkLst>
        </pc:cxnChg>
        <pc:cxnChg chg="add mod">
          <ac:chgData name="Soussand, Yoan" userId="6c304db6-38ce-44e5-ba9b-3778b08966c2" providerId="ADAL" clId="{1CA47C82-7AB2-8345-B5C2-24AB452C4827}" dt="2021-10-18T08:54:18.639" v="1799"/>
          <ac:cxnSpMkLst>
            <pc:docMk/>
            <pc:sldMk cId="3206105376" sldId="262"/>
            <ac:cxnSpMk id="28" creationId="{A5B38956-D3DA-B248-8C49-0A1339D56D7D}"/>
          </ac:cxnSpMkLst>
        </pc:cxnChg>
        <pc:cxnChg chg="add mod">
          <ac:chgData name="Soussand, Yoan" userId="6c304db6-38ce-44e5-ba9b-3778b08966c2" providerId="ADAL" clId="{1CA47C82-7AB2-8345-B5C2-24AB452C4827}" dt="2021-10-18T08:54:18.639" v="1799"/>
          <ac:cxnSpMkLst>
            <pc:docMk/>
            <pc:sldMk cId="3206105376" sldId="262"/>
            <ac:cxnSpMk id="29" creationId="{7931FD00-C78C-DB4E-9717-E1DC34CCF78B}"/>
          </ac:cxnSpMkLst>
        </pc:cxnChg>
        <pc:cxnChg chg="add mod">
          <ac:chgData name="Soussand, Yoan" userId="6c304db6-38ce-44e5-ba9b-3778b08966c2" providerId="ADAL" clId="{1CA47C82-7AB2-8345-B5C2-24AB452C4827}" dt="2021-10-18T08:54:18.639" v="1799"/>
          <ac:cxnSpMkLst>
            <pc:docMk/>
            <pc:sldMk cId="3206105376" sldId="262"/>
            <ac:cxnSpMk id="31" creationId="{48B3266A-E5F8-BC49-8A3F-599A765148FB}"/>
          </ac:cxnSpMkLst>
        </pc:cxnChg>
        <pc:cxnChg chg="add mod">
          <ac:chgData name="Soussand, Yoan" userId="6c304db6-38ce-44e5-ba9b-3778b08966c2" providerId="ADAL" clId="{1CA47C82-7AB2-8345-B5C2-24AB452C4827}" dt="2021-10-18T08:54:18.639" v="1799"/>
          <ac:cxnSpMkLst>
            <pc:docMk/>
            <pc:sldMk cId="3206105376" sldId="262"/>
            <ac:cxnSpMk id="32" creationId="{554489BD-78AC-8644-B6C7-E5FA949264EC}"/>
          </ac:cxnSpMkLst>
        </pc:cxnChg>
      </pc:sldChg>
      <pc:sldMasterChg chg="addSp">
        <pc:chgData name="Soussand, Yoan" userId="6c304db6-38ce-44e5-ba9b-3778b08966c2" providerId="ADAL" clId="{1CA47C82-7AB2-8345-B5C2-24AB452C4827}" dt="2021-10-15T10:22:45.901" v="350"/>
        <pc:sldMasterMkLst>
          <pc:docMk/>
          <pc:sldMasterMk cId="1397293038" sldId="2147483660"/>
        </pc:sldMasterMkLst>
        <pc:spChg chg="add">
          <ac:chgData name="Soussand, Yoan" userId="6c304db6-38ce-44e5-ba9b-3778b08966c2" providerId="ADAL" clId="{1CA47C82-7AB2-8345-B5C2-24AB452C4827}" dt="2021-10-15T10:22:45.901" v="350"/>
          <ac:spMkLst>
            <pc:docMk/>
            <pc:sldMasterMk cId="1397293038" sldId="2147483660"/>
            <ac:spMk id="11" creationId="{52CCBBB8-387B-FA44-A46C-67D95926A7E5}"/>
          </ac:spMkLst>
        </pc:spChg>
      </pc:sldMasterChg>
      <pc:sldMasterChg chg="addSp">
        <pc:chgData name="Soussand, Yoan" userId="6c304db6-38ce-44e5-ba9b-3778b08966c2" providerId="ADAL" clId="{1CA47C82-7AB2-8345-B5C2-24AB452C4827}" dt="2021-10-15T10:22:48.081" v="352"/>
        <pc:sldMasterMkLst>
          <pc:docMk/>
          <pc:sldMasterMk cId="255185362" sldId="2147483672"/>
        </pc:sldMasterMkLst>
        <pc:spChg chg="add">
          <ac:chgData name="Soussand, Yoan" userId="6c304db6-38ce-44e5-ba9b-3778b08966c2" providerId="ADAL" clId="{1CA47C82-7AB2-8345-B5C2-24AB452C4827}" dt="2021-10-15T10:22:48.081" v="352"/>
          <ac:spMkLst>
            <pc:docMk/>
            <pc:sldMasterMk cId="255185362" sldId="2147483672"/>
            <ac:spMk id="7" creationId="{94605875-0B38-7B45-912E-247E325C2749}"/>
          </ac:spMkLst>
        </pc:spChg>
      </pc:sldMasterChg>
      <pc:sldMasterChg chg="addSp">
        <pc:chgData name="Soussand, Yoan" userId="6c304db6-38ce-44e5-ba9b-3778b08966c2" providerId="ADAL" clId="{1CA47C82-7AB2-8345-B5C2-24AB452C4827}" dt="2021-10-15T10:22:49.270" v="354"/>
        <pc:sldMasterMkLst>
          <pc:docMk/>
          <pc:sldMasterMk cId="3767241236" sldId="2147483684"/>
        </pc:sldMasterMkLst>
        <pc:spChg chg="add">
          <ac:chgData name="Soussand, Yoan" userId="6c304db6-38ce-44e5-ba9b-3778b08966c2" providerId="ADAL" clId="{1CA47C82-7AB2-8345-B5C2-24AB452C4827}" dt="2021-10-15T10:22:49.270" v="354"/>
          <ac:spMkLst>
            <pc:docMk/>
            <pc:sldMasterMk cId="3767241236" sldId="2147483684"/>
            <ac:spMk id="7" creationId="{47061B58-86AA-C94D-9E56-21FA98C00DF3}"/>
          </ac:spMkLst>
        </pc:spChg>
      </pc:sldMasterChg>
      <pc:sldMasterChg chg="addSp">
        <pc:chgData name="Soussand, Yoan" userId="6c304db6-38ce-44e5-ba9b-3778b08966c2" providerId="ADAL" clId="{1CA47C82-7AB2-8345-B5C2-24AB452C4827}" dt="2021-10-15T10:22:50.142" v="355"/>
        <pc:sldMasterMkLst>
          <pc:docMk/>
          <pc:sldMasterMk cId="3568049044" sldId="2147483696"/>
        </pc:sldMasterMkLst>
        <pc:spChg chg="add">
          <ac:chgData name="Soussand, Yoan" userId="6c304db6-38ce-44e5-ba9b-3778b08966c2" providerId="ADAL" clId="{1CA47C82-7AB2-8345-B5C2-24AB452C4827}" dt="2021-10-15T10:22:50.142" v="355"/>
          <ac:spMkLst>
            <pc:docMk/>
            <pc:sldMasterMk cId="3568049044" sldId="2147483696"/>
            <ac:spMk id="11" creationId="{C0677DB0-8B28-0E45-AFD5-C95A1DAD3CFF}"/>
          </ac:spMkLst>
        </pc:spChg>
      </pc:sldMasterChg>
      <pc:sldMasterChg chg="addSp">
        <pc:chgData name="Soussand, Yoan" userId="6c304db6-38ce-44e5-ba9b-3778b08966c2" providerId="ADAL" clId="{1CA47C82-7AB2-8345-B5C2-24AB452C4827}" dt="2021-10-15T10:22:51.479" v="357"/>
        <pc:sldMasterMkLst>
          <pc:docMk/>
          <pc:sldMasterMk cId="1034682649" sldId="2147483708"/>
        </pc:sldMasterMkLst>
        <pc:spChg chg="add">
          <ac:chgData name="Soussand, Yoan" userId="6c304db6-38ce-44e5-ba9b-3778b08966c2" providerId="ADAL" clId="{1CA47C82-7AB2-8345-B5C2-24AB452C4827}" dt="2021-10-15T10:22:51.479" v="357"/>
          <ac:spMkLst>
            <pc:docMk/>
            <pc:sldMasterMk cId="1034682649" sldId="2147483708"/>
            <ac:spMk id="7" creationId="{2DDF668C-6F69-7544-96A8-4489FB73A439}"/>
          </ac:spMkLst>
        </pc:spChg>
      </pc:sldMasterChg>
      <pc:sldMasterChg chg="addSp">
        <pc:chgData name="Soussand, Yoan" userId="6c304db6-38ce-44e5-ba9b-3778b08966c2" providerId="ADAL" clId="{1CA47C82-7AB2-8345-B5C2-24AB452C4827}" dt="2021-10-15T10:22:53.093" v="359"/>
        <pc:sldMasterMkLst>
          <pc:docMk/>
          <pc:sldMasterMk cId="485347208" sldId="2147483720"/>
        </pc:sldMasterMkLst>
        <pc:spChg chg="add">
          <ac:chgData name="Soussand, Yoan" userId="6c304db6-38ce-44e5-ba9b-3778b08966c2" providerId="ADAL" clId="{1CA47C82-7AB2-8345-B5C2-24AB452C4827}" dt="2021-10-15T10:22:53.093" v="359"/>
          <ac:spMkLst>
            <pc:docMk/>
            <pc:sldMasterMk cId="485347208" sldId="2147483720"/>
            <ac:spMk id="22" creationId="{AABA4FAF-D028-3140-89AF-CCC567FDBBD7}"/>
          </ac:spMkLst>
        </pc:spChg>
      </pc:sldMasterChg>
      <pc:sldMasterChg chg="addSp">
        <pc:chgData name="Soussand, Yoan" userId="6c304db6-38ce-44e5-ba9b-3778b08966c2" providerId="ADAL" clId="{1CA47C82-7AB2-8345-B5C2-24AB452C4827}" dt="2021-10-15T10:22:54.608" v="360"/>
        <pc:sldMasterMkLst>
          <pc:docMk/>
          <pc:sldMasterMk cId="3004959657" sldId="2147483738"/>
        </pc:sldMasterMkLst>
        <pc:spChg chg="add">
          <ac:chgData name="Soussand, Yoan" userId="6c304db6-38ce-44e5-ba9b-3778b08966c2" providerId="ADAL" clId="{1CA47C82-7AB2-8345-B5C2-24AB452C4827}" dt="2021-10-15T10:22:54.608" v="360"/>
          <ac:spMkLst>
            <pc:docMk/>
            <pc:sldMasterMk cId="3004959657" sldId="2147483738"/>
            <ac:spMk id="10" creationId="{502F3CD2-9C0B-B34F-8B75-E36642E462C8}"/>
          </ac:spMkLst>
        </pc:spChg>
      </pc:sldMasterChg>
      <pc:sldMasterChg chg="addSp">
        <pc:chgData name="Soussand, Yoan" userId="6c304db6-38ce-44e5-ba9b-3778b08966c2" providerId="ADAL" clId="{1CA47C82-7AB2-8345-B5C2-24AB452C4827}" dt="2021-10-15T10:23:11.452" v="363"/>
        <pc:sldMasterMkLst>
          <pc:docMk/>
          <pc:sldMasterMk cId="1904389736" sldId="2147483750"/>
        </pc:sldMasterMkLst>
        <pc:spChg chg="add">
          <ac:chgData name="Soussand, Yoan" userId="6c304db6-38ce-44e5-ba9b-3778b08966c2" providerId="ADAL" clId="{1CA47C82-7AB2-8345-B5C2-24AB452C4827}" dt="2021-10-15T10:23:11.452" v="363"/>
          <ac:spMkLst>
            <pc:docMk/>
            <pc:sldMasterMk cId="1904389736" sldId="2147483750"/>
            <ac:spMk id="48" creationId="{C9FBD062-3606-CF45-89EA-2EAD7EAAF747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1:58.850" v="427"/>
        <pc:sldMasterMkLst>
          <pc:docMk/>
          <pc:sldMasterMk cId="3865294404" sldId="2147483768"/>
        </pc:sldMasterMkLst>
        <pc:spChg chg="add">
          <ac:chgData name="Soussand, Yoan" userId="6c304db6-38ce-44e5-ba9b-3778b08966c2" providerId="ADAL" clId="{1CA47C82-7AB2-8345-B5C2-24AB452C4827}" dt="2021-10-15T18:31:58.850" v="427"/>
          <ac:spMkLst>
            <pc:docMk/>
            <pc:sldMasterMk cId="3865294404" sldId="2147483768"/>
            <ac:spMk id="48" creationId="{AA1F9954-5B1C-0142-81D0-B4ABC8CDF452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00.878" v="428"/>
        <pc:sldMasterMkLst>
          <pc:docMk/>
          <pc:sldMasterMk cId="3645863483" sldId="2147483786"/>
        </pc:sldMasterMkLst>
        <pc:spChg chg="add">
          <ac:chgData name="Soussand, Yoan" userId="6c304db6-38ce-44e5-ba9b-3778b08966c2" providerId="ADAL" clId="{1CA47C82-7AB2-8345-B5C2-24AB452C4827}" dt="2021-10-15T18:32:00.878" v="428"/>
          <ac:spMkLst>
            <pc:docMk/>
            <pc:sldMasterMk cId="3645863483" sldId="2147483786"/>
            <ac:spMk id="48" creationId="{684C5D5A-D222-D241-8F1F-ED5845539420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02.623" v="429"/>
        <pc:sldMasterMkLst>
          <pc:docMk/>
          <pc:sldMasterMk cId="1714923970" sldId="2147483804"/>
        </pc:sldMasterMkLst>
        <pc:spChg chg="add">
          <ac:chgData name="Soussand, Yoan" userId="6c304db6-38ce-44e5-ba9b-3778b08966c2" providerId="ADAL" clId="{1CA47C82-7AB2-8345-B5C2-24AB452C4827}" dt="2021-10-15T18:32:02.623" v="429"/>
          <ac:spMkLst>
            <pc:docMk/>
            <pc:sldMasterMk cId="1714923970" sldId="2147483804"/>
            <ac:spMk id="48" creationId="{5F53BD7A-941E-0943-AD72-2E3A1D078B29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08.380" v="430"/>
        <pc:sldMasterMkLst>
          <pc:docMk/>
          <pc:sldMasterMk cId="716233715" sldId="2147483822"/>
        </pc:sldMasterMkLst>
        <pc:spChg chg="add">
          <ac:chgData name="Soussand, Yoan" userId="6c304db6-38ce-44e5-ba9b-3778b08966c2" providerId="ADAL" clId="{1CA47C82-7AB2-8345-B5C2-24AB452C4827}" dt="2021-10-15T18:32:08.380" v="430"/>
          <ac:spMkLst>
            <pc:docMk/>
            <pc:sldMasterMk cId="716233715" sldId="2147483822"/>
            <ac:spMk id="11" creationId="{7701B77B-1EE0-AD49-BF44-49A986335456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11.734" v="432"/>
        <pc:sldMasterMkLst>
          <pc:docMk/>
          <pc:sldMasterMk cId="3934732184" sldId="2147483834"/>
        </pc:sldMasterMkLst>
        <pc:spChg chg="add">
          <ac:chgData name="Soussand, Yoan" userId="6c304db6-38ce-44e5-ba9b-3778b08966c2" providerId="ADAL" clId="{1CA47C82-7AB2-8345-B5C2-24AB452C4827}" dt="2021-10-15T18:32:11.734" v="432"/>
          <ac:spMkLst>
            <pc:docMk/>
            <pc:sldMasterMk cId="3934732184" sldId="2147483834"/>
            <ac:spMk id="7" creationId="{4265FA9F-6ED9-C14F-9DFB-8FDB1BD27DE5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30.844" v="434"/>
        <pc:sldMasterMkLst>
          <pc:docMk/>
          <pc:sldMasterMk cId="641749564" sldId="2147483846"/>
        </pc:sldMasterMkLst>
        <pc:spChg chg="add">
          <ac:chgData name="Soussand, Yoan" userId="6c304db6-38ce-44e5-ba9b-3778b08966c2" providerId="ADAL" clId="{1CA47C82-7AB2-8345-B5C2-24AB452C4827}" dt="2021-10-15T18:32:30.844" v="434"/>
          <ac:spMkLst>
            <pc:docMk/>
            <pc:sldMasterMk cId="641749564" sldId="2147483846"/>
            <ac:spMk id="7" creationId="{C84C849E-7348-9841-A81A-BEF6D17DC55E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40.191" v="435"/>
        <pc:sldMasterMkLst>
          <pc:docMk/>
          <pc:sldMasterMk cId="75528510" sldId="2147483858"/>
        </pc:sldMasterMkLst>
        <pc:spChg chg="add">
          <ac:chgData name="Soussand, Yoan" userId="6c304db6-38ce-44e5-ba9b-3778b08966c2" providerId="ADAL" clId="{1CA47C82-7AB2-8345-B5C2-24AB452C4827}" dt="2021-10-15T18:32:40.191" v="435"/>
          <ac:spMkLst>
            <pc:docMk/>
            <pc:sldMasterMk cId="75528510" sldId="2147483858"/>
            <ac:spMk id="22" creationId="{36F5101A-4045-0440-B9B8-7C7CD6D3AB45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42.762" v="436"/>
        <pc:sldMasterMkLst>
          <pc:docMk/>
          <pc:sldMasterMk cId="3878863767" sldId="2147483876"/>
        </pc:sldMasterMkLst>
        <pc:spChg chg="add">
          <ac:chgData name="Soussand, Yoan" userId="6c304db6-38ce-44e5-ba9b-3778b08966c2" providerId="ADAL" clId="{1CA47C82-7AB2-8345-B5C2-24AB452C4827}" dt="2021-10-15T18:32:42.762" v="436"/>
          <ac:spMkLst>
            <pc:docMk/>
            <pc:sldMasterMk cId="3878863767" sldId="2147483876"/>
            <ac:spMk id="10" creationId="{093B16AD-CDFA-A941-8D68-B0468E0D750A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48.095" v="439"/>
        <pc:sldMasterMkLst>
          <pc:docMk/>
          <pc:sldMasterMk cId="3921160139" sldId="2147483888"/>
        </pc:sldMasterMkLst>
        <pc:spChg chg="add">
          <ac:chgData name="Soussand, Yoan" userId="6c304db6-38ce-44e5-ba9b-3778b08966c2" providerId="ADAL" clId="{1CA47C82-7AB2-8345-B5C2-24AB452C4827}" dt="2021-10-15T18:32:48.095" v="439"/>
          <ac:spMkLst>
            <pc:docMk/>
            <pc:sldMasterMk cId="3921160139" sldId="2147483888"/>
            <ac:spMk id="9" creationId="{6FA9D7E9-6C7A-F743-9A5F-0EA9B6D61A25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49.776" v="442"/>
        <pc:sldMasterMkLst>
          <pc:docMk/>
          <pc:sldMasterMk cId="946471888" sldId="2147483900"/>
        </pc:sldMasterMkLst>
        <pc:spChg chg="add">
          <ac:chgData name="Soussand, Yoan" userId="6c304db6-38ce-44e5-ba9b-3778b08966c2" providerId="ADAL" clId="{1CA47C82-7AB2-8345-B5C2-24AB452C4827}" dt="2021-10-15T18:32:49.776" v="442"/>
          <ac:spMkLst>
            <pc:docMk/>
            <pc:sldMasterMk cId="946471888" sldId="2147483900"/>
            <ac:spMk id="10" creationId="{46FF6102-BB47-E64F-9974-CE3C9CAB4BC4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50.839" v="445"/>
        <pc:sldMasterMkLst>
          <pc:docMk/>
          <pc:sldMasterMk cId="888629815" sldId="2147483912"/>
        </pc:sldMasterMkLst>
        <pc:spChg chg="add">
          <ac:chgData name="Soussand, Yoan" userId="6c304db6-38ce-44e5-ba9b-3778b08966c2" providerId="ADAL" clId="{1CA47C82-7AB2-8345-B5C2-24AB452C4827}" dt="2021-10-15T18:32:50.839" v="445"/>
          <ac:spMkLst>
            <pc:docMk/>
            <pc:sldMasterMk cId="888629815" sldId="2147483912"/>
            <ac:spMk id="7" creationId="{DABF3F3D-5D36-A142-98E1-60936071CE2D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54.244" v="448"/>
        <pc:sldMasterMkLst>
          <pc:docMk/>
          <pc:sldMasterMk cId="2207893195" sldId="2147483924"/>
        </pc:sldMasterMkLst>
        <pc:spChg chg="add">
          <ac:chgData name="Soussand, Yoan" userId="6c304db6-38ce-44e5-ba9b-3778b08966c2" providerId="ADAL" clId="{1CA47C82-7AB2-8345-B5C2-24AB452C4827}" dt="2021-10-15T18:32:54.244" v="448"/>
          <ac:spMkLst>
            <pc:docMk/>
            <pc:sldMasterMk cId="2207893195" sldId="2147483924"/>
            <ac:spMk id="8" creationId="{57E739A5-70B2-8741-8EE2-4DEC2CBD8800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3:28.925" v="453"/>
        <pc:sldMasterMkLst>
          <pc:docMk/>
          <pc:sldMasterMk cId="2040587810" sldId="2147483936"/>
        </pc:sldMasterMkLst>
        <pc:spChg chg="add">
          <ac:chgData name="Soussand, Yoan" userId="6c304db6-38ce-44e5-ba9b-3778b08966c2" providerId="ADAL" clId="{1CA47C82-7AB2-8345-B5C2-24AB452C4827}" dt="2021-10-15T18:33:28.925" v="453"/>
          <ac:spMkLst>
            <pc:docMk/>
            <pc:sldMasterMk cId="2040587810" sldId="2147483936"/>
            <ac:spMk id="8" creationId="{609A46D6-EB7F-9842-A050-BE04AA2894F1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3:39.361" v="455"/>
        <pc:sldMasterMkLst>
          <pc:docMk/>
          <pc:sldMasterMk cId="2706341015" sldId="2147483954"/>
        </pc:sldMasterMkLst>
        <pc:spChg chg="add">
          <ac:chgData name="Soussand, Yoan" userId="6c304db6-38ce-44e5-ba9b-3778b08966c2" providerId="ADAL" clId="{1CA47C82-7AB2-8345-B5C2-24AB452C4827}" dt="2021-10-15T18:33:39.361" v="455"/>
          <ac:spMkLst>
            <pc:docMk/>
            <pc:sldMasterMk cId="2706341015" sldId="2147483954"/>
            <ac:spMk id="9" creationId="{2C25779F-B93B-9241-9DFB-BF70ABC10D86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3:41.206" v="456"/>
        <pc:sldMasterMkLst>
          <pc:docMk/>
          <pc:sldMasterMk cId="2693984587" sldId="2147483972"/>
        </pc:sldMasterMkLst>
        <pc:spChg chg="add">
          <ac:chgData name="Soussand, Yoan" userId="6c304db6-38ce-44e5-ba9b-3778b08966c2" providerId="ADAL" clId="{1CA47C82-7AB2-8345-B5C2-24AB452C4827}" dt="2021-10-15T18:33:41.206" v="456"/>
          <ac:spMkLst>
            <pc:docMk/>
            <pc:sldMasterMk cId="2693984587" sldId="2147483972"/>
            <ac:spMk id="9" creationId="{1EE5B24B-CD10-FC42-A3C3-1E23F8A5051F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3:42.104" v="457"/>
        <pc:sldMasterMkLst>
          <pc:docMk/>
          <pc:sldMasterMk cId="2717606922" sldId="2147483990"/>
        </pc:sldMasterMkLst>
        <pc:spChg chg="add">
          <ac:chgData name="Soussand, Yoan" userId="6c304db6-38ce-44e5-ba9b-3778b08966c2" providerId="ADAL" clId="{1CA47C82-7AB2-8345-B5C2-24AB452C4827}" dt="2021-10-15T18:33:42.104" v="457"/>
          <ac:spMkLst>
            <pc:docMk/>
            <pc:sldMasterMk cId="2717606922" sldId="2147483990"/>
            <ac:spMk id="9" creationId="{F778991D-7FC1-8344-A011-6104C1231D2C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3:43.007" v="458"/>
        <pc:sldMasterMkLst>
          <pc:docMk/>
          <pc:sldMasterMk cId="3074767430" sldId="2147484008"/>
        </pc:sldMasterMkLst>
        <pc:spChg chg="add">
          <ac:chgData name="Soussand, Yoan" userId="6c304db6-38ce-44e5-ba9b-3778b08966c2" providerId="ADAL" clId="{1CA47C82-7AB2-8345-B5C2-24AB452C4827}" dt="2021-10-15T18:33:43.007" v="458"/>
          <ac:spMkLst>
            <pc:docMk/>
            <pc:sldMasterMk cId="3074767430" sldId="2147484008"/>
            <ac:spMk id="8" creationId="{058CDF71-AA83-9343-A665-B29178E5B876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3:57.939" v="459"/>
        <pc:sldMasterMkLst>
          <pc:docMk/>
          <pc:sldMasterMk cId="1484292619" sldId="2147484026"/>
        </pc:sldMasterMkLst>
        <pc:spChg chg="add">
          <ac:chgData name="Soussand, Yoan" userId="6c304db6-38ce-44e5-ba9b-3778b08966c2" providerId="ADAL" clId="{1CA47C82-7AB2-8345-B5C2-24AB452C4827}" dt="2021-10-15T18:33:57.939" v="459"/>
          <ac:spMkLst>
            <pc:docMk/>
            <pc:sldMasterMk cId="1484292619" sldId="2147484026"/>
            <ac:spMk id="8" creationId="{7FA5B5B7-06B8-A240-B121-4EAB5E8FF8E0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4:08.251" v="461"/>
        <pc:sldMasterMkLst>
          <pc:docMk/>
          <pc:sldMasterMk cId="873761037" sldId="2147484038"/>
        </pc:sldMasterMkLst>
        <pc:spChg chg="add">
          <ac:chgData name="Soussand, Yoan" userId="6c304db6-38ce-44e5-ba9b-3778b08966c2" providerId="ADAL" clId="{1CA47C82-7AB2-8345-B5C2-24AB452C4827}" dt="2021-10-15T18:34:08.251" v="461"/>
          <ac:spMkLst>
            <pc:docMk/>
            <pc:sldMasterMk cId="873761037" sldId="2147484038"/>
            <ac:spMk id="7" creationId="{82626EFA-6330-B946-B267-9E87A89EDF82}"/>
          </ac:spMkLst>
        </pc:sp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2623B-B2CD-4C57-B4A0-7557CA0DD54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50B63FD-B316-4C47-9A94-AFF7A08289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Présentation de l’application</a:t>
          </a:r>
          <a:endParaRPr lang="en-US"/>
        </a:p>
      </dgm:t>
    </dgm:pt>
    <dgm:pt modelId="{E216B8D2-ED4C-42A0-A49C-14D3B355D4D3}" type="parTrans" cxnId="{31C4E1DF-75ED-4C0D-8365-A5670AF1D3A6}">
      <dgm:prSet/>
      <dgm:spPr/>
      <dgm:t>
        <a:bodyPr/>
        <a:lstStyle/>
        <a:p>
          <a:endParaRPr lang="en-US"/>
        </a:p>
      </dgm:t>
    </dgm:pt>
    <dgm:pt modelId="{C9144F49-820A-48B7-AEBB-4F142DB3C483}" type="sibTrans" cxnId="{31C4E1DF-75ED-4C0D-8365-A5670AF1D3A6}">
      <dgm:prSet/>
      <dgm:spPr/>
      <dgm:t>
        <a:bodyPr/>
        <a:lstStyle/>
        <a:p>
          <a:endParaRPr lang="en-US"/>
        </a:p>
      </dgm:t>
    </dgm:pt>
    <dgm:pt modelId="{CEA4C402-E379-4171-9876-E7EA2EAB57A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Diagramme de séquence</a:t>
          </a:r>
          <a:endParaRPr lang="en-US" dirty="0"/>
        </a:p>
      </dgm:t>
    </dgm:pt>
    <dgm:pt modelId="{C8DE0F9E-46A7-42FD-AE52-D962DACA0C8B}" type="parTrans" cxnId="{ABBDF0EE-6BE2-49CA-9FF9-5D1A048FA8E8}">
      <dgm:prSet/>
      <dgm:spPr/>
      <dgm:t>
        <a:bodyPr/>
        <a:lstStyle/>
        <a:p>
          <a:endParaRPr lang="en-US"/>
        </a:p>
      </dgm:t>
    </dgm:pt>
    <dgm:pt modelId="{6AD8D206-B5F2-416A-B86B-AE6A2F553098}" type="sibTrans" cxnId="{ABBDF0EE-6BE2-49CA-9FF9-5D1A048FA8E8}">
      <dgm:prSet/>
      <dgm:spPr/>
      <dgm:t>
        <a:bodyPr/>
        <a:lstStyle/>
        <a:p>
          <a:endParaRPr lang="en-US"/>
        </a:p>
      </dgm:t>
    </dgm:pt>
    <dgm:pt modelId="{26EA7554-37D5-D746-A89E-46D1B44AECE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L’application en fonctionnement</a:t>
          </a:r>
        </a:p>
      </dgm:t>
    </dgm:pt>
    <dgm:pt modelId="{59FEAE23-BFDA-8544-A689-91883AEF29B1}" type="parTrans" cxnId="{04F09226-8809-394D-88A8-09F92619FFC8}">
      <dgm:prSet/>
      <dgm:spPr/>
      <dgm:t>
        <a:bodyPr/>
        <a:lstStyle/>
        <a:p>
          <a:endParaRPr lang="fr-FR"/>
        </a:p>
      </dgm:t>
    </dgm:pt>
    <dgm:pt modelId="{D4782848-A467-4E44-804C-ADD202101C45}" type="sibTrans" cxnId="{04F09226-8809-394D-88A8-09F92619FFC8}">
      <dgm:prSet/>
      <dgm:spPr/>
      <dgm:t>
        <a:bodyPr/>
        <a:lstStyle/>
        <a:p>
          <a:endParaRPr lang="fr-FR"/>
        </a:p>
      </dgm:t>
    </dgm:pt>
    <dgm:pt modelId="{FB8C0F21-87DD-4477-A14B-C4A3C0939DDB}" type="pres">
      <dgm:prSet presAssocID="{8FE2623B-B2CD-4C57-B4A0-7557CA0DD547}" presName="root" presStyleCnt="0">
        <dgm:presLayoutVars>
          <dgm:dir/>
          <dgm:resizeHandles val="exact"/>
        </dgm:presLayoutVars>
      </dgm:prSet>
      <dgm:spPr/>
    </dgm:pt>
    <dgm:pt modelId="{625E051D-6072-4F71-942D-ABE155F12420}" type="pres">
      <dgm:prSet presAssocID="{950B63FD-B316-4C47-9A94-AFF7A0828935}" presName="compNode" presStyleCnt="0"/>
      <dgm:spPr/>
    </dgm:pt>
    <dgm:pt modelId="{604177A9-57AC-4831-AD95-DB416C18A5AD}" type="pres">
      <dgm:prSet presAssocID="{950B63FD-B316-4C47-9A94-AFF7A08289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6662E547-BA64-4AAA-A837-B03CE9C840D3}" type="pres">
      <dgm:prSet presAssocID="{950B63FD-B316-4C47-9A94-AFF7A0828935}" presName="spaceRect" presStyleCnt="0"/>
      <dgm:spPr/>
    </dgm:pt>
    <dgm:pt modelId="{C910EA30-7C10-4BCC-879B-3FA7D988269C}" type="pres">
      <dgm:prSet presAssocID="{950B63FD-B316-4C47-9A94-AFF7A0828935}" presName="textRect" presStyleLbl="revTx" presStyleIdx="0" presStyleCnt="3">
        <dgm:presLayoutVars>
          <dgm:chMax val="1"/>
          <dgm:chPref val="1"/>
        </dgm:presLayoutVars>
      </dgm:prSet>
      <dgm:spPr/>
    </dgm:pt>
    <dgm:pt modelId="{70982FEB-6E03-4658-88B3-2A4F50530B60}" type="pres">
      <dgm:prSet presAssocID="{C9144F49-820A-48B7-AEBB-4F142DB3C483}" presName="sibTrans" presStyleCnt="0"/>
      <dgm:spPr/>
    </dgm:pt>
    <dgm:pt modelId="{958A8576-A905-443B-B544-9EAAB0496428}" type="pres">
      <dgm:prSet presAssocID="{CEA4C402-E379-4171-9876-E7EA2EAB57A8}" presName="compNode" presStyleCnt="0"/>
      <dgm:spPr/>
    </dgm:pt>
    <dgm:pt modelId="{0E36069C-5B3F-4D2A-A06B-3B77119815C4}" type="pres">
      <dgm:prSet presAssocID="{CEA4C402-E379-4171-9876-E7EA2EAB57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4BC32B73-1281-4C0C-9026-20D1EED8735A}" type="pres">
      <dgm:prSet presAssocID="{CEA4C402-E379-4171-9876-E7EA2EAB57A8}" presName="spaceRect" presStyleCnt="0"/>
      <dgm:spPr/>
    </dgm:pt>
    <dgm:pt modelId="{D8960307-DF5A-4807-9B27-F3725A3705CF}" type="pres">
      <dgm:prSet presAssocID="{CEA4C402-E379-4171-9876-E7EA2EAB57A8}" presName="textRect" presStyleLbl="revTx" presStyleIdx="1" presStyleCnt="3">
        <dgm:presLayoutVars>
          <dgm:chMax val="1"/>
          <dgm:chPref val="1"/>
        </dgm:presLayoutVars>
      </dgm:prSet>
      <dgm:spPr/>
    </dgm:pt>
    <dgm:pt modelId="{B6D7342F-03F7-1440-B53C-CD58C4FBC77A}" type="pres">
      <dgm:prSet presAssocID="{6AD8D206-B5F2-416A-B86B-AE6A2F553098}" presName="sibTrans" presStyleCnt="0"/>
      <dgm:spPr/>
    </dgm:pt>
    <dgm:pt modelId="{25D318B1-AA69-E64C-A701-F035C0FC98A9}" type="pres">
      <dgm:prSet presAssocID="{26EA7554-37D5-D746-A89E-46D1B44AECE2}" presName="compNode" presStyleCnt="0"/>
      <dgm:spPr/>
    </dgm:pt>
    <dgm:pt modelId="{5721690F-667A-E745-A702-284D60AE29D5}" type="pres">
      <dgm:prSet presAssocID="{26EA7554-37D5-D746-A89E-46D1B44AEC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phone avec un remplissage uni"/>
        </a:ext>
      </dgm:extLst>
    </dgm:pt>
    <dgm:pt modelId="{BA6107F8-87CA-844E-B80F-D03764B68A7C}" type="pres">
      <dgm:prSet presAssocID="{26EA7554-37D5-D746-A89E-46D1B44AECE2}" presName="spaceRect" presStyleCnt="0"/>
      <dgm:spPr/>
    </dgm:pt>
    <dgm:pt modelId="{E38B9B6A-46A6-D244-B9D0-85A58E90EB9C}" type="pres">
      <dgm:prSet presAssocID="{26EA7554-37D5-D746-A89E-46D1B44AECE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A7DD124-7BC4-1B48-8024-FC842BBCEC46}" type="presOf" srcId="{CEA4C402-E379-4171-9876-E7EA2EAB57A8}" destId="{D8960307-DF5A-4807-9B27-F3725A3705CF}" srcOrd="0" destOrd="0" presId="urn:microsoft.com/office/officeart/2018/2/layout/IconLabelList"/>
    <dgm:cxn modelId="{04F09226-8809-394D-88A8-09F92619FFC8}" srcId="{8FE2623B-B2CD-4C57-B4A0-7557CA0DD547}" destId="{26EA7554-37D5-D746-A89E-46D1B44AECE2}" srcOrd="2" destOrd="0" parTransId="{59FEAE23-BFDA-8544-A689-91883AEF29B1}" sibTransId="{D4782848-A467-4E44-804C-ADD202101C45}"/>
    <dgm:cxn modelId="{5E292E4D-5302-8B42-9806-4D9AE890295D}" type="presOf" srcId="{8FE2623B-B2CD-4C57-B4A0-7557CA0DD547}" destId="{FB8C0F21-87DD-4477-A14B-C4A3C0939DDB}" srcOrd="0" destOrd="0" presId="urn:microsoft.com/office/officeart/2018/2/layout/IconLabelList"/>
    <dgm:cxn modelId="{36768C51-00C0-FC4B-8D34-FF52739CD462}" type="presOf" srcId="{950B63FD-B316-4C47-9A94-AFF7A0828935}" destId="{C910EA30-7C10-4BCC-879B-3FA7D988269C}" srcOrd="0" destOrd="0" presId="urn:microsoft.com/office/officeart/2018/2/layout/IconLabelList"/>
    <dgm:cxn modelId="{2DAB1CD8-E3EA-224D-999F-CAA3FD6B1DB6}" type="presOf" srcId="{26EA7554-37D5-D746-A89E-46D1B44AECE2}" destId="{E38B9B6A-46A6-D244-B9D0-85A58E90EB9C}" srcOrd="0" destOrd="0" presId="urn:microsoft.com/office/officeart/2018/2/layout/IconLabelList"/>
    <dgm:cxn modelId="{31C4E1DF-75ED-4C0D-8365-A5670AF1D3A6}" srcId="{8FE2623B-B2CD-4C57-B4A0-7557CA0DD547}" destId="{950B63FD-B316-4C47-9A94-AFF7A0828935}" srcOrd="0" destOrd="0" parTransId="{E216B8D2-ED4C-42A0-A49C-14D3B355D4D3}" sibTransId="{C9144F49-820A-48B7-AEBB-4F142DB3C483}"/>
    <dgm:cxn modelId="{ABBDF0EE-6BE2-49CA-9FF9-5D1A048FA8E8}" srcId="{8FE2623B-B2CD-4C57-B4A0-7557CA0DD547}" destId="{CEA4C402-E379-4171-9876-E7EA2EAB57A8}" srcOrd="1" destOrd="0" parTransId="{C8DE0F9E-46A7-42FD-AE52-D962DACA0C8B}" sibTransId="{6AD8D206-B5F2-416A-B86B-AE6A2F553098}"/>
    <dgm:cxn modelId="{BE8EBE13-A7D0-3146-925C-DECA949A9E36}" type="presParOf" srcId="{FB8C0F21-87DD-4477-A14B-C4A3C0939DDB}" destId="{625E051D-6072-4F71-942D-ABE155F12420}" srcOrd="0" destOrd="0" presId="urn:microsoft.com/office/officeart/2018/2/layout/IconLabelList"/>
    <dgm:cxn modelId="{25717704-87F7-AD41-88FC-4B32CB75C806}" type="presParOf" srcId="{625E051D-6072-4F71-942D-ABE155F12420}" destId="{604177A9-57AC-4831-AD95-DB416C18A5AD}" srcOrd="0" destOrd="0" presId="urn:microsoft.com/office/officeart/2018/2/layout/IconLabelList"/>
    <dgm:cxn modelId="{1F629E3D-FA2B-7D46-860F-09489C132C8F}" type="presParOf" srcId="{625E051D-6072-4F71-942D-ABE155F12420}" destId="{6662E547-BA64-4AAA-A837-B03CE9C840D3}" srcOrd="1" destOrd="0" presId="urn:microsoft.com/office/officeart/2018/2/layout/IconLabelList"/>
    <dgm:cxn modelId="{10B733B8-279B-C642-8479-7102A1A3AB85}" type="presParOf" srcId="{625E051D-6072-4F71-942D-ABE155F12420}" destId="{C910EA30-7C10-4BCC-879B-3FA7D988269C}" srcOrd="2" destOrd="0" presId="urn:microsoft.com/office/officeart/2018/2/layout/IconLabelList"/>
    <dgm:cxn modelId="{B14663D8-D483-6247-B5A6-8A56FCA49B7C}" type="presParOf" srcId="{FB8C0F21-87DD-4477-A14B-C4A3C0939DDB}" destId="{70982FEB-6E03-4658-88B3-2A4F50530B60}" srcOrd="1" destOrd="0" presId="urn:microsoft.com/office/officeart/2018/2/layout/IconLabelList"/>
    <dgm:cxn modelId="{D0704757-E977-D74A-9CB5-D36B8D063191}" type="presParOf" srcId="{FB8C0F21-87DD-4477-A14B-C4A3C0939DDB}" destId="{958A8576-A905-443B-B544-9EAAB0496428}" srcOrd="2" destOrd="0" presId="urn:microsoft.com/office/officeart/2018/2/layout/IconLabelList"/>
    <dgm:cxn modelId="{DD749565-F6BB-EC43-BAAD-4D90364957AB}" type="presParOf" srcId="{958A8576-A905-443B-B544-9EAAB0496428}" destId="{0E36069C-5B3F-4D2A-A06B-3B77119815C4}" srcOrd="0" destOrd="0" presId="urn:microsoft.com/office/officeart/2018/2/layout/IconLabelList"/>
    <dgm:cxn modelId="{4E9AE24B-8527-944F-B7FD-B24FBC02919B}" type="presParOf" srcId="{958A8576-A905-443B-B544-9EAAB0496428}" destId="{4BC32B73-1281-4C0C-9026-20D1EED8735A}" srcOrd="1" destOrd="0" presId="urn:microsoft.com/office/officeart/2018/2/layout/IconLabelList"/>
    <dgm:cxn modelId="{13092582-D0F6-8847-9F43-8236997539AA}" type="presParOf" srcId="{958A8576-A905-443B-B544-9EAAB0496428}" destId="{D8960307-DF5A-4807-9B27-F3725A3705CF}" srcOrd="2" destOrd="0" presId="urn:microsoft.com/office/officeart/2018/2/layout/IconLabelList"/>
    <dgm:cxn modelId="{BCA4FD3C-2C12-AE41-9C39-D45E30FF09D9}" type="presParOf" srcId="{FB8C0F21-87DD-4477-A14B-C4A3C0939DDB}" destId="{B6D7342F-03F7-1440-B53C-CD58C4FBC77A}" srcOrd="3" destOrd="0" presId="urn:microsoft.com/office/officeart/2018/2/layout/IconLabelList"/>
    <dgm:cxn modelId="{87721F4E-3549-FB48-BF8E-76869C909483}" type="presParOf" srcId="{FB8C0F21-87DD-4477-A14B-C4A3C0939DDB}" destId="{25D318B1-AA69-E64C-A701-F035C0FC98A9}" srcOrd="4" destOrd="0" presId="urn:microsoft.com/office/officeart/2018/2/layout/IconLabelList"/>
    <dgm:cxn modelId="{2C3E7445-6C9D-A443-B2CB-176451D84AF3}" type="presParOf" srcId="{25D318B1-AA69-E64C-A701-F035C0FC98A9}" destId="{5721690F-667A-E745-A702-284D60AE29D5}" srcOrd="0" destOrd="0" presId="urn:microsoft.com/office/officeart/2018/2/layout/IconLabelList"/>
    <dgm:cxn modelId="{E37C7D0C-4B4C-254E-A51D-92CB3DBC3351}" type="presParOf" srcId="{25D318B1-AA69-E64C-A701-F035C0FC98A9}" destId="{BA6107F8-87CA-844E-B80F-D03764B68A7C}" srcOrd="1" destOrd="0" presId="urn:microsoft.com/office/officeart/2018/2/layout/IconLabelList"/>
    <dgm:cxn modelId="{586E9E11-C885-E544-8A9F-A4AC264BAA4D}" type="presParOf" srcId="{25D318B1-AA69-E64C-A701-F035C0FC98A9}" destId="{E38B9B6A-46A6-D244-B9D0-85A58E90EB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AAEED-941C-469A-A7BF-541588DFA73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8E922E-4B27-418C-B04C-191F0477790F}">
      <dgm:prSet/>
      <dgm:spPr/>
      <dgm:t>
        <a:bodyPr/>
        <a:lstStyle/>
        <a:p>
          <a:r>
            <a:rPr lang="fr-FR" dirty="0"/>
            <a:t>Le modèle contient toute la logique de l’application. </a:t>
          </a:r>
          <a:endParaRPr lang="en-US" dirty="0"/>
        </a:p>
      </dgm:t>
    </dgm:pt>
    <dgm:pt modelId="{0DA331A7-7AF0-4BF2-8295-EBBE8E68E97B}" type="parTrans" cxnId="{DABDD025-C19B-418C-8ECD-DA33AC2DD77E}">
      <dgm:prSet/>
      <dgm:spPr/>
      <dgm:t>
        <a:bodyPr/>
        <a:lstStyle/>
        <a:p>
          <a:endParaRPr lang="en-US"/>
        </a:p>
      </dgm:t>
    </dgm:pt>
    <dgm:pt modelId="{AE642D5D-B56E-4844-AC34-D5B671A2382E}" type="sibTrans" cxnId="{DABDD025-C19B-418C-8ECD-DA33AC2DD77E}">
      <dgm:prSet/>
      <dgm:spPr/>
      <dgm:t>
        <a:bodyPr/>
        <a:lstStyle/>
        <a:p>
          <a:endParaRPr lang="en-US"/>
        </a:p>
      </dgm:t>
    </dgm:pt>
    <dgm:pt modelId="{4EFFC581-542F-40F3-BF9D-DB47374CFB05}">
      <dgm:prSet/>
      <dgm:spPr/>
      <dgm:t>
        <a:bodyPr/>
        <a:lstStyle/>
        <a:p>
          <a:r>
            <a:rPr lang="fr-FR"/>
            <a:t>La vue demande au controller ce qu’elle doit afficher</a:t>
          </a:r>
          <a:endParaRPr lang="en-US"/>
        </a:p>
      </dgm:t>
    </dgm:pt>
    <dgm:pt modelId="{C7B4EF6B-3AD8-4625-8660-9086E746D561}" type="parTrans" cxnId="{8F56E8F2-C1B1-4CBE-B906-F5423DF8EF43}">
      <dgm:prSet/>
      <dgm:spPr/>
      <dgm:t>
        <a:bodyPr/>
        <a:lstStyle/>
        <a:p>
          <a:endParaRPr lang="en-US"/>
        </a:p>
      </dgm:t>
    </dgm:pt>
    <dgm:pt modelId="{DB9529E2-70A6-4BC2-9DBC-AF7590EAB4CB}" type="sibTrans" cxnId="{8F56E8F2-C1B1-4CBE-B906-F5423DF8EF43}">
      <dgm:prSet/>
      <dgm:spPr/>
      <dgm:t>
        <a:bodyPr/>
        <a:lstStyle/>
        <a:p>
          <a:endParaRPr lang="en-US"/>
        </a:p>
      </dgm:t>
    </dgm:pt>
    <dgm:pt modelId="{250561D5-B8BF-44F4-BCC4-097CA61F628A}">
      <dgm:prSet/>
      <dgm:spPr/>
      <dgm:t>
        <a:bodyPr/>
        <a:lstStyle/>
        <a:p>
          <a:r>
            <a:rPr lang="fr-FR"/>
            <a:t>Le controller demande au modèle les informations qu’elle doit transmettre.</a:t>
          </a:r>
          <a:endParaRPr lang="en-US"/>
        </a:p>
      </dgm:t>
    </dgm:pt>
    <dgm:pt modelId="{38A64868-6A7A-45B0-A159-7E2EB7398CB8}" type="parTrans" cxnId="{88EB92A7-52D6-42C4-9461-8D3D4B293B62}">
      <dgm:prSet/>
      <dgm:spPr/>
      <dgm:t>
        <a:bodyPr/>
        <a:lstStyle/>
        <a:p>
          <a:endParaRPr lang="en-US"/>
        </a:p>
      </dgm:t>
    </dgm:pt>
    <dgm:pt modelId="{98911ED3-31B6-48EE-A6BA-6A0541AB7EAF}" type="sibTrans" cxnId="{88EB92A7-52D6-42C4-9461-8D3D4B293B62}">
      <dgm:prSet/>
      <dgm:spPr/>
      <dgm:t>
        <a:bodyPr/>
        <a:lstStyle/>
        <a:p>
          <a:endParaRPr lang="en-US"/>
        </a:p>
      </dgm:t>
    </dgm:pt>
    <dgm:pt modelId="{C83BF5A1-0751-4710-95EA-739A82820FB4}">
      <dgm:prSet/>
      <dgm:spPr/>
      <dgm:t>
        <a:bodyPr/>
        <a:lstStyle/>
        <a:p>
          <a:r>
            <a:rPr lang="fr-FR"/>
            <a:t>Le modèle renvoit la donnée.</a:t>
          </a:r>
          <a:endParaRPr lang="en-US"/>
        </a:p>
      </dgm:t>
    </dgm:pt>
    <dgm:pt modelId="{287D2620-D45F-4451-8C8E-703164CDB03D}" type="parTrans" cxnId="{DF448812-E294-4CA7-B39E-1F2E7149571E}">
      <dgm:prSet/>
      <dgm:spPr/>
      <dgm:t>
        <a:bodyPr/>
        <a:lstStyle/>
        <a:p>
          <a:endParaRPr lang="en-US"/>
        </a:p>
      </dgm:t>
    </dgm:pt>
    <dgm:pt modelId="{DD9F2D39-4D9F-4E3C-A62B-18E15F928B28}" type="sibTrans" cxnId="{DF448812-E294-4CA7-B39E-1F2E7149571E}">
      <dgm:prSet/>
      <dgm:spPr/>
      <dgm:t>
        <a:bodyPr/>
        <a:lstStyle/>
        <a:p>
          <a:endParaRPr lang="en-US"/>
        </a:p>
      </dgm:t>
    </dgm:pt>
    <dgm:pt modelId="{97A94A96-DA12-4C87-87E5-1985010C3A18}">
      <dgm:prSet/>
      <dgm:spPr/>
      <dgm:t>
        <a:bodyPr/>
        <a:lstStyle/>
        <a:p>
          <a:r>
            <a:rPr lang="fr-FR" dirty="0"/>
            <a:t>Le </a:t>
          </a:r>
          <a:r>
            <a:rPr lang="fr-FR" dirty="0" err="1"/>
            <a:t>controller</a:t>
          </a:r>
          <a:r>
            <a:rPr lang="fr-FR" dirty="0"/>
            <a:t> met à jour la vue.</a:t>
          </a:r>
          <a:endParaRPr lang="en-US" dirty="0"/>
        </a:p>
      </dgm:t>
    </dgm:pt>
    <dgm:pt modelId="{22896BC5-6576-45BC-BB05-7620A2422D1E}" type="parTrans" cxnId="{BFA3C22F-04EB-4570-810A-7B5691E8AD75}">
      <dgm:prSet/>
      <dgm:spPr/>
      <dgm:t>
        <a:bodyPr/>
        <a:lstStyle/>
        <a:p>
          <a:endParaRPr lang="en-US"/>
        </a:p>
      </dgm:t>
    </dgm:pt>
    <dgm:pt modelId="{31A16DE9-FB45-4A57-83EF-AF55092D0928}" type="sibTrans" cxnId="{BFA3C22F-04EB-4570-810A-7B5691E8AD75}">
      <dgm:prSet/>
      <dgm:spPr/>
      <dgm:t>
        <a:bodyPr/>
        <a:lstStyle/>
        <a:p>
          <a:endParaRPr lang="en-US"/>
        </a:p>
      </dgm:t>
    </dgm:pt>
    <dgm:pt modelId="{BC770752-5145-4DCD-A6F9-E7E51E96314A}">
      <dgm:prSet/>
      <dgm:spPr/>
      <dgm:t>
        <a:bodyPr/>
        <a:lstStyle/>
        <a:p>
          <a:r>
            <a:rPr lang="fr-FR" dirty="0"/>
            <a:t>La vue affiche les nouvelles informations.</a:t>
          </a:r>
          <a:endParaRPr lang="en-US" dirty="0"/>
        </a:p>
      </dgm:t>
    </dgm:pt>
    <dgm:pt modelId="{C117AD77-4A07-4103-9BC6-E9671A3FE958}" type="parTrans" cxnId="{E7D2DDFE-BDDA-431B-88D8-CDC3913A5CBF}">
      <dgm:prSet/>
      <dgm:spPr/>
      <dgm:t>
        <a:bodyPr/>
        <a:lstStyle/>
        <a:p>
          <a:endParaRPr lang="en-US"/>
        </a:p>
      </dgm:t>
    </dgm:pt>
    <dgm:pt modelId="{ABFE5BA0-8750-4DAC-A6EA-4934BB5CA42F}" type="sibTrans" cxnId="{E7D2DDFE-BDDA-431B-88D8-CDC3913A5CBF}">
      <dgm:prSet/>
      <dgm:spPr/>
      <dgm:t>
        <a:bodyPr/>
        <a:lstStyle/>
        <a:p>
          <a:endParaRPr lang="en-US"/>
        </a:p>
      </dgm:t>
    </dgm:pt>
    <dgm:pt modelId="{49BA2339-E07A-6C48-AC4E-D342CF6440F3}" type="pres">
      <dgm:prSet presAssocID="{7CEAAEED-941C-469A-A7BF-541588DFA735}" presName="vert0" presStyleCnt="0">
        <dgm:presLayoutVars>
          <dgm:dir/>
          <dgm:animOne val="branch"/>
          <dgm:animLvl val="lvl"/>
        </dgm:presLayoutVars>
      </dgm:prSet>
      <dgm:spPr/>
    </dgm:pt>
    <dgm:pt modelId="{1623F05C-C777-5E48-BB4C-5FD3C9B5BF5B}" type="pres">
      <dgm:prSet presAssocID="{7A8E922E-4B27-418C-B04C-191F0477790F}" presName="thickLine" presStyleLbl="alignNode1" presStyleIdx="0" presStyleCnt="6"/>
      <dgm:spPr/>
    </dgm:pt>
    <dgm:pt modelId="{AA1880E1-0D04-F14F-ADBE-9F1421164A9A}" type="pres">
      <dgm:prSet presAssocID="{7A8E922E-4B27-418C-B04C-191F0477790F}" presName="horz1" presStyleCnt="0"/>
      <dgm:spPr/>
    </dgm:pt>
    <dgm:pt modelId="{35E76E78-0D4B-FF4C-9580-764FB2224F39}" type="pres">
      <dgm:prSet presAssocID="{7A8E922E-4B27-418C-B04C-191F0477790F}" presName="tx1" presStyleLbl="revTx" presStyleIdx="0" presStyleCnt="6"/>
      <dgm:spPr/>
    </dgm:pt>
    <dgm:pt modelId="{73A8E9E8-7A63-2B46-AD8C-DDBBB8855D77}" type="pres">
      <dgm:prSet presAssocID="{7A8E922E-4B27-418C-B04C-191F0477790F}" presName="vert1" presStyleCnt="0"/>
      <dgm:spPr/>
    </dgm:pt>
    <dgm:pt modelId="{1F22DEBF-AA80-D14C-973A-A5C4D694EA73}" type="pres">
      <dgm:prSet presAssocID="{4EFFC581-542F-40F3-BF9D-DB47374CFB05}" presName="thickLine" presStyleLbl="alignNode1" presStyleIdx="1" presStyleCnt="6"/>
      <dgm:spPr/>
    </dgm:pt>
    <dgm:pt modelId="{20A61AEA-F798-E142-A36E-C49308B255D0}" type="pres">
      <dgm:prSet presAssocID="{4EFFC581-542F-40F3-BF9D-DB47374CFB05}" presName="horz1" presStyleCnt="0"/>
      <dgm:spPr/>
    </dgm:pt>
    <dgm:pt modelId="{041740DB-1ADC-304D-BAD5-57D6484ED451}" type="pres">
      <dgm:prSet presAssocID="{4EFFC581-542F-40F3-BF9D-DB47374CFB05}" presName="tx1" presStyleLbl="revTx" presStyleIdx="1" presStyleCnt="6"/>
      <dgm:spPr/>
    </dgm:pt>
    <dgm:pt modelId="{F921777F-9229-1D47-AD07-19F3F33F223C}" type="pres">
      <dgm:prSet presAssocID="{4EFFC581-542F-40F3-BF9D-DB47374CFB05}" presName="vert1" presStyleCnt="0"/>
      <dgm:spPr/>
    </dgm:pt>
    <dgm:pt modelId="{794940F8-862E-824E-9BDE-6E2FB289C5B7}" type="pres">
      <dgm:prSet presAssocID="{250561D5-B8BF-44F4-BCC4-097CA61F628A}" presName="thickLine" presStyleLbl="alignNode1" presStyleIdx="2" presStyleCnt="6"/>
      <dgm:spPr/>
    </dgm:pt>
    <dgm:pt modelId="{546D12DB-DED1-A14D-8DF6-5FE420AE4D36}" type="pres">
      <dgm:prSet presAssocID="{250561D5-B8BF-44F4-BCC4-097CA61F628A}" presName="horz1" presStyleCnt="0"/>
      <dgm:spPr/>
    </dgm:pt>
    <dgm:pt modelId="{B0012B76-87F3-684F-9496-619B630E8F47}" type="pres">
      <dgm:prSet presAssocID="{250561D5-B8BF-44F4-BCC4-097CA61F628A}" presName="tx1" presStyleLbl="revTx" presStyleIdx="2" presStyleCnt="6"/>
      <dgm:spPr/>
    </dgm:pt>
    <dgm:pt modelId="{A1AE7B2C-7A4D-DA46-992A-F4D78AA0F5B8}" type="pres">
      <dgm:prSet presAssocID="{250561D5-B8BF-44F4-BCC4-097CA61F628A}" presName="vert1" presStyleCnt="0"/>
      <dgm:spPr/>
    </dgm:pt>
    <dgm:pt modelId="{55574AA5-1F0E-5C44-B1AD-8D58AE097B7C}" type="pres">
      <dgm:prSet presAssocID="{C83BF5A1-0751-4710-95EA-739A82820FB4}" presName="thickLine" presStyleLbl="alignNode1" presStyleIdx="3" presStyleCnt="6"/>
      <dgm:spPr/>
    </dgm:pt>
    <dgm:pt modelId="{DEC3112F-8D07-0F42-8DF0-033AFC20A99C}" type="pres">
      <dgm:prSet presAssocID="{C83BF5A1-0751-4710-95EA-739A82820FB4}" presName="horz1" presStyleCnt="0"/>
      <dgm:spPr/>
    </dgm:pt>
    <dgm:pt modelId="{50E8BA02-9979-D84C-BDF6-D93911A4B365}" type="pres">
      <dgm:prSet presAssocID="{C83BF5A1-0751-4710-95EA-739A82820FB4}" presName="tx1" presStyleLbl="revTx" presStyleIdx="3" presStyleCnt="6"/>
      <dgm:spPr/>
    </dgm:pt>
    <dgm:pt modelId="{148C8319-F1FD-6D4E-999E-82527724EDE9}" type="pres">
      <dgm:prSet presAssocID="{C83BF5A1-0751-4710-95EA-739A82820FB4}" presName="vert1" presStyleCnt="0"/>
      <dgm:spPr/>
    </dgm:pt>
    <dgm:pt modelId="{A61D078A-BA88-7A4C-9651-2AC6E1223E16}" type="pres">
      <dgm:prSet presAssocID="{97A94A96-DA12-4C87-87E5-1985010C3A18}" presName="thickLine" presStyleLbl="alignNode1" presStyleIdx="4" presStyleCnt="6"/>
      <dgm:spPr/>
    </dgm:pt>
    <dgm:pt modelId="{2EB96083-623E-5444-A8E6-EC6F94180847}" type="pres">
      <dgm:prSet presAssocID="{97A94A96-DA12-4C87-87E5-1985010C3A18}" presName="horz1" presStyleCnt="0"/>
      <dgm:spPr/>
    </dgm:pt>
    <dgm:pt modelId="{7232A65A-E611-5D47-BFD0-61EAFD2F8831}" type="pres">
      <dgm:prSet presAssocID="{97A94A96-DA12-4C87-87E5-1985010C3A18}" presName="tx1" presStyleLbl="revTx" presStyleIdx="4" presStyleCnt="6"/>
      <dgm:spPr/>
    </dgm:pt>
    <dgm:pt modelId="{4B6402E5-D06A-2F41-9A21-AC625ABB5FA5}" type="pres">
      <dgm:prSet presAssocID="{97A94A96-DA12-4C87-87E5-1985010C3A18}" presName="vert1" presStyleCnt="0"/>
      <dgm:spPr/>
    </dgm:pt>
    <dgm:pt modelId="{30F676CB-0DEC-2D45-839D-1F9B6B2F191D}" type="pres">
      <dgm:prSet presAssocID="{BC770752-5145-4DCD-A6F9-E7E51E96314A}" presName="thickLine" presStyleLbl="alignNode1" presStyleIdx="5" presStyleCnt="6"/>
      <dgm:spPr/>
    </dgm:pt>
    <dgm:pt modelId="{7FAC47FB-E4B7-DA45-839D-853F772D711F}" type="pres">
      <dgm:prSet presAssocID="{BC770752-5145-4DCD-A6F9-E7E51E96314A}" presName="horz1" presStyleCnt="0"/>
      <dgm:spPr/>
    </dgm:pt>
    <dgm:pt modelId="{1EA75C4D-BF68-3B47-B1F8-E221B9752CDA}" type="pres">
      <dgm:prSet presAssocID="{BC770752-5145-4DCD-A6F9-E7E51E96314A}" presName="tx1" presStyleLbl="revTx" presStyleIdx="5" presStyleCnt="6"/>
      <dgm:spPr/>
    </dgm:pt>
    <dgm:pt modelId="{1907A620-DC8D-1947-A32A-34B46CA24C16}" type="pres">
      <dgm:prSet presAssocID="{BC770752-5145-4DCD-A6F9-E7E51E96314A}" presName="vert1" presStyleCnt="0"/>
      <dgm:spPr/>
    </dgm:pt>
  </dgm:ptLst>
  <dgm:cxnLst>
    <dgm:cxn modelId="{746DB805-820D-6241-9467-E8631BA65AE2}" type="presOf" srcId="{97A94A96-DA12-4C87-87E5-1985010C3A18}" destId="{7232A65A-E611-5D47-BFD0-61EAFD2F8831}" srcOrd="0" destOrd="0" presId="urn:microsoft.com/office/officeart/2008/layout/LinedList"/>
    <dgm:cxn modelId="{DF448812-E294-4CA7-B39E-1F2E7149571E}" srcId="{7CEAAEED-941C-469A-A7BF-541588DFA735}" destId="{C83BF5A1-0751-4710-95EA-739A82820FB4}" srcOrd="3" destOrd="0" parTransId="{287D2620-D45F-4451-8C8E-703164CDB03D}" sibTransId="{DD9F2D39-4D9F-4E3C-A62B-18E15F928B28}"/>
    <dgm:cxn modelId="{B328811E-A7CE-764F-8DE2-C2135C3F86EC}" type="presOf" srcId="{C83BF5A1-0751-4710-95EA-739A82820FB4}" destId="{50E8BA02-9979-D84C-BDF6-D93911A4B365}" srcOrd="0" destOrd="0" presId="urn:microsoft.com/office/officeart/2008/layout/LinedList"/>
    <dgm:cxn modelId="{DABDD025-C19B-418C-8ECD-DA33AC2DD77E}" srcId="{7CEAAEED-941C-469A-A7BF-541588DFA735}" destId="{7A8E922E-4B27-418C-B04C-191F0477790F}" srcOrd="0" destOrd="0" parTransId="{0DA331A7-7AF0-4BF2-8295-EBBE8E68E97B}" sibTransId="{AE642D5D-B56E-4844-AC34-D5B671A2382E}"/>
    <dgm:cxn modelId="{BFA3C22F-04EB-4570-810A-7B5691E8AD75}" srcId="{7CEAAEED-941C-469A-A7BF-541588DFA735}" destId="{97A94A96-DA12-4C87-87E5-1985010C3A18}" srcOrd="4" destOrd="0" parTransId="{22896BC5-6576-45BC-BB05-7620A2422D1E}" sibTransId="{31A16DE9-FB45-4A57-83EF-AF55092D0928}"/>
    <dgm:cxn modelId="{9341F354-FD5D-AF4D-B638-5E702E69F44F}" type="presOf" srcId="{BC770752-5145-4DCD-A6F9-E7E51E96314A}" destId="{1EA75C4D-BF68-3B47-B1F8-E221B9752CDA}" srcOrd="0" destOrd="0" presId="urn:microsoft.com/office/officeart/2008/layout/LinedList"/>
    <dgm:cxn modelId="{1D94A29A-0168-954F-AB51-A6710D2DC6C2}" type="presOf" srcId="{250561D5-B8BF-44F4-BCC4-097CA61F628A}" destId="{B0012B76-87F3-684F-9496-619B630E8F47}" srcOrd="0" destOrd="0" presId="urn:microsoft.com/office/officeart/2008/layout/LinedList"/>
    <dgm:cxn modelId="{C4188BA0-A885-0C46-A8B2-876C5F36C996}" type="presOf" srcId="{7CEAAEED-941C-469A-A7BF-541588DFA735}" destId="{49BA2339-E07A-6C48-AC4E-D342CF6440F3}" srcOrd="0" destOrd="0" presId="urn:microsoft.com/office/officeart/2008/layout/LinedList"/>
    <dgm:cxn modelId="{88EB92A7-52D6-42C4-9461-8D3D4B293B62}" srcId="{7CEAAEED-941C-469A-A7BF-541588DFA735}" destId="{250561D5-B8BF-44F4-BCC4-097CA61F628A}" srcOrd="2" destOrd="0" parTransId="{38A64868-6A7A-45B0-A159-7E2EB7398CB8}" sibTransId="{98911ED3-31B6-48EE-A6BA-6A0541AB7EAF}"/>
    <dgm:cxn modelId="{1781DDBB-0833-C64D-90AA-3714F924D991}" type="presOf" srcId="{4EFFC581-542F-40F3-BF9D-DB47374CFB05}" destId="{041740DB-1ADC-304D-BAD5-57D6484ED451}" srcOrd="0" destOrd="0" presId="urn:microsoft.com/office/officeart/2008/layout/LinedList"/>
    <dgm:cxn modelId="{18E0AFE4-3442-BD46-8212-A8761694CC7F}" type="presOf" srcId="{7A8E922E-4B27-418C-B04C-191F0477790F}" destId="{35E76E78-0D4B-FF4C-9580-764FB2224F39}" srcOrd="0" destOrd="0" presId="urn:microsoft.com/office/officeart/2008/layout/LinedList"/>
    <dgm:cxn modelId="{8F56E8F2-C1B1-4CBE-B906-F5423DF8EF43}" srcId="{7CEAAEED-941C-469A-A7BF-541588DFA735}" destId="{4EFFC581-542F-40F3-BF9D-DB47374CFB05}" srcOrd="1" destOrd="0" parTransId="{C7B4EF6B-3AD8-4625-8660-9086E746D561}" sibTransId="{DB9529E2-70A6-4BC2-9DBC-AF7590EAB4CB}"/>
    <dgm:cxn modelId="{E7D2DDFE-BDDA-431B-88D8-CDC3913A5CBF}" srcId="{7CEAAEED-941C-469A-A7BF-541588DFA735}" destId="{BC770752-5145-4DCD-A6F9-E7E51E96314A}" srcOrd="5" destOrd="0" parTransId="{C117AD77-4A07-4103-9BC6-E9671A3FE958}" sibTransId="{ABFE5BA0-8750-4DAC-A6EA-4934BB5CA42F}"/>
    <dgm:cxn modelId="{56C1374D-CD87-274F-8DE8-90E4A539646C}" type="presParOf" srcId="{49BA2339-E07A-6C48-AC4E-D342CF6440F3}" destId="{1623F05C-C777-5E48-BB4C-5FD3C9B5BF5B}" srcOrd="0" destOrd="0" presId="urn:microsoft.com/office/officeart/2008/layout/LinedList"/>
    <dgm:cxn modelId="{1BB9BC91-F402-9C4B-AB38-B7068D07199B}" type="presParOf" srcId="{49BA2339-E07A-6C48-AC4E-D342CF6440F3}" destId="{AA1880E1-0D04-F14F-ADBE-9F1421164A9A}" srcOrd="1" destOrd="0" presId="urn:microsoft.com/office/officeart/2008/layout/LinedList"/>
    <dgm:cxn modelId="{DBA919BF-E7A5-8642-85C4-D13DF9020C20}" type="presParOf" srcId="{AA1880E1-0D04-F14F-ADBE-9F1421164A9A}" destId="{35E76E78-0D4B-FF4C-9580-764FB2224F39}" srcOrd="0" destOrd="0" presId="urn:microsoft.com/office/officeart/2008/layout/LinedList"/>
    <dgm:cxn modelId="{52E5BC52-7C9E-9245-B16B-3645F1EFEA9D}" type="presParOf" srcId="{AA1880E1-0D04-F14F-ADBE-9F1421164A9A}" destId="{73A8E9E8-7A63-2B46-AD8C-DDBBB8855D77}" srcOrd="1" destOrd="0" presId="urn:microsoft.com/office/officeart/2008/layout/LinedList"/>
    <dgm:cxn modelId="{3B8B0A72-3498-4848-A9C7-A30B785DD342}" type="presParOf" srcId="{49BA2339-E07A-6C48-AC4E-D342CF6440F3}" destId="{1F22DEBF-AA80-D14C-973A-A5C4D694EA73}" srcOrd="2" destOrd="0" presId="urn:microsoft.com/office/officeart/2008/layout/LinedList"/>
    <dgm:cxn modelId="{BE0BFA24-490C-DB43-BC93-523772E12907}" type="presParOf" srcId="{49BA2339-E07A-6C48-AC4E-D342CF6440F3}" destId="{20A61AEA-F798-E142-A36E-C49308B255D0}" srcOrd="3" destOrd="0" presId="urn:microsoft.com/office/officeart/2008/layout/LinedList"/>
    <dgm:cxn modelId="{55BA632D-818A-5245-AC25-B71E3AC9D422}" type="presParOf" srcId="{20A61AEA-F798-E142-A36E-C49308B255D0}" destId="{041740DB-1ADC-304D-BAD5-57D6484ED451}" srcOrd="0" destOrd="0" presId="urn:microsoft.com/office/officeart/2008/layout/LinedList"/>
    <dgm:cxn modelId="{9A46A953-0C8F-0046-99B6-C68C7FFC1A54}" type="presParOf" srcId="{20A61AEA-F798-E142-A36E-C49308B255D0}" destId="{F921777F-9229-1D47-AD07-19F3F33F223C}" srcOrd="1" destOrd="0" presId="urn:microsoft.com/office/officeart/2008/layout/LinedList"/>
    <dgm:cxn modelId="{74447A86-B19B-2747-A312-B7503ADAB6C7}" type="presParOf" srcId="{49BA2339-E07A-6C48-AC4E-D342CF6440F3}" destId="{794940F8-862E-824E-9BDE-6E2FB289C5B7}" srcOrd="4" destOrd="0" presId="urn:microsoft.com/office/officeart/2008/layout/LinedList"/>
    <dgm:cxn modelId="{3D7EC583-08B5-EB4B-A50B-9DA0925A3742}" type="presParOf" srcId="{49BA2339-E07A-6C48-AC4E-D342CF6440F3}" destId="{546D12DB-DED1-A14D-8DF6-5FE420AE4D36}" srcOrd="5" destOrd="0" presId="urn:microsoft.com/office/officeart/2008/layout/LinedList"/>
    <dgm:cxn modelId="{E6D9F3BE-17B7-D241-899D-C4C7A8189D97}" type="presParOf" srcId="{546D12DB-DED1-A14D-8DF6-5FE420AE4D36}" destId="{B0012B76-87F3-684F-9496-619B630E8F47}" srcOrd="0" destOrd="0" presId="urn:microsoft.com/office/officeart/2008/layout/LinedList"/>
    <dgm:cxn modelId="{056F432C-919F-6145-B2CA-C57D917A9173}" type="presParOf" srcId="{546D12DB-DED1-A14D-8DF6-5FE420AE4D36}" destId="{A1AE7B2C-7A4D-DA46-992A-F4D78AA0F5B8}" srcOrd="1" destOrd="0" presId="urn:microsoft.com/office/officeart/2008/layout/LinedList"/>
    <dgm:cxn modelId="{BAABFBED-835A-914F-8383-43F1C2C448AB}" type="presParOf" srcId="{49BA2339-E07A-6C48-AC4E-D342CF6440F3}" destId="{55574AA5-1F0E-5C44-B1AD-8D58AE097B7C}" srcOrd="6" destOrd="0" presId="urn:microsoft.com/office/officeart/2008/layout/LinedList"/>
    <dgm:cxn modelId="{07B444E8-DDBB-C448-8108-0FB31FF256A8}" type="presParOf" srcId="{49BA2339-E07A-6C48-AC4E-D342CF6440F3}" destId="{DEC3112F-8D07-0F42-8DF0-033AFC20A99C}" srcOrd="7" destOrd="0" presId="urn:microsoft.com/office/officeart/2008/layout/LinedList"/>
    <dgm:cxn modelId="{D5420B60-25E2-6D44-88C9-E84646A0D349}" type="presParOf" srcId="{DEC3112F-8D07-0F42-8DF0-033AFC20A99C}" destId="{50E8BA02-9979-D84C-BDF6-D93911A4B365}" srcOrd="0" destOrd="0" presId="urn:microsoft.com/office/officeart/2008/layout/LinedList"/>
    <dgm:cxn modelId="{3D6BDD87-204F-FE4C-A398-EB454DCFF625}" type="presParOf" srcId="{DEC3112F-8D07-0F42-8DF0-033AFC20A99C}" destId="{148C8319-F1FD-6D4E-999E-82527724EDE9}" srcOrd="1" destOrd="0" presId="urn:microsoft.com/office/officeart/2008/layout/LinedList"/>
    <dgm:cxn modelId="{064780AC-11FF-AC4C-994B-4E41B4215DBE}" type="presParOf" srcId="{49BA2339-E07A-6C48-AC4E-D342CF6440F3}" destId="{A61D078A-BA88-7A4C-9651-2AC6E1223E16}" srcOrd="8" destOrd="0" presId="urn:microsoft.com/office/officeart/2008/layout/LinedList"/>
    <dgm:cxn modelId="{798A3A26-6198-7D41-B5E8-9D35DCD2B9C8}" type="presParOf" srcId="{49BA2339-E07A-6C48-AC4E-D342CF6440F3}" destId="{2EB96083-623E-5444-A8E6-EC6F94180847}" srcOrd="9" destOrd="0" presId="urn:microsoft.com/office/officeart/2008/layout/LinedList"/>
    <dgm:cxn modelId="{0C168CA4-9865-B248-A831-F66511A35525}" type="presParOf" srcId="{2EB96083-623E-5444-A8E6-EC6F94180847}" destId="{7232A65A-E611-5D47-BFD0-61EAFD2F8831}" srcOrd="0" destOrd="0" presId="urn:microsoft.com/office/officeart/2008/layout/LinedList"/>
    <dgm:cxn modelId="{0119A047-FA0A-8B4C-AC4B-D54DB6C7ED65}" type="presParOf" srcId="{2EB96083-623E-5444-A8E6-EC6F94180847}" destId="{4B6402E5-D06A-2F41-9A21-AC625ABB5FA5}" srcOrd="1" destOrd="0" presId="urn:microsoft.com/office/officeart/2008/layout/LinedList"/>
    <dgm:cxn modelId="{12CD46C5-ADC4-6E41-A502-AAE75CC47F9A}" type="presParOf" srcId="{49BA2339-E07A-6C48-AC4E-D342CF6440F3}" destId="{30F676CB-0DEC-2D45-839D-1F9B6B2F191D}" srcOrd="10" destOrd="0" presId="urn:microsoft.com/office/officeart/2008/layout/LinedList"/>
    <dgm:cxn modelId="{567AE102-6B9B-614D-A652-BC1C8358F6D1}" type="presParOf" srcId="{49BA2339-E07A-6C48-AC4E-D342CF6440F3}" destId="{7FAC47FB-E4B7-DA45-839D-853F772D711F}" srcOrd="11" destOrd="0" presId="urn:microsoft.com/office/officeart/2008/layout/LinedList"/>
    <dgm:cxn modelId="{24C50563-292E-C84E-A068-BA1A73572169}" type="presParOf" srcId="{7FAC47FB-E4B7-DA45-839D-853F772D711F}" destId="{1EA75C4D-BF68-3B47-B1F8-E221B9752CDA}" srcOrd="0" destOrd="0" presId="urn:microsoft.com/office/officeart/2008/layout/LinedList"/>
    <dgm:cxn modelId="{0D49E8EB-52BE-724F-A6DB-59D5911DA807}" type="presParOf" srcId="{7FAC47FB-E4B7-DA45-839D-853F772D711F}" destId="{1907A620-DC8D-1947-A32A-34B46CA24C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77A9-57AC-4831-AD95-DB416C18A5AD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0EA30-7C10-4BCC-879B-3FA7D988269C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Présentation de l’application</a:t>
          </a:r>
          <a:endParaRPr lang="en-US" sz="2300" kern="1200"/>
        </a:p>
      </dsp:txBody>
      <dsp:txXfrm>
        <a:off x="417971" y="2644140"/>
        <a:ext cx="2889450" cy="720000"/>
      </dsp:txXfrm>
    </dsp:sp>
    <dsp:sp modelId="{0E36069C-5B3F-4D2A-A06B-3B77119815C4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60307-DF5A-4807-9B27-F3725A3705CF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Diagramme de séquence</a:t>
          </a:r>
          <a:endParaRPr lang="en-US" sz="2300" kern="1200" dirty="0"/>
        </a:p>
      </dsp:txBody>
      <dsp:txXfrm>
        <a:off x="3813075" y="2644140"/>
        <a:ext cx="2889450" cy="720000"/>
      </dsp:txXfrm>
    </dsp:sp>
    <dsp:sp modelId="{5721690F-667A-E745-A702-284D60AE29D5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B9B6A-46A6-D244-B9D0-85A58E90EB9C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L’application en fonctionnement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3F05C-C777-5E48-BB4C-5FD3C9B5BF5B}">
      <dsp:nvSpPr>
        <dsp:cNvPr id="0" name=""/>
        <dsp:cNvSpPr/>
      </dsp:nvSpPr>
      <dsp:spPr>
        <a:xfrm>
          <a:off x="0" y="1536"/>
          <a:ext cx="77129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76E78-0D4B-FF4C-9580-764FB2224F39}">
      <dsp:nvSpPr>
        <dsp:cNvPr id="0" name=""/>
        <dsp:cNvSpPr/>
      </dsp:nvSpPr>
      <dsp:spPr>
        <a:xfrm>
          <a:off x="0" y="1536"/>
          <a:ext cx="7712903" cy="52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Le modèle contient toute la logique de l’application. </a:t>
          </a:r>
          <a:endParaRPr lang="en-US" sz="1900" kern="1200" dirty="0"/>
        </a:p>
      </dsp:txBody>
      <dsp:txXfrm>
        <a:off x="0" y="1536"/>
        <a:ext cx="7712903" cy="524022"/>
      </dsp:txXfrm>
    </dsp:sp>
    <dsp:sp modelId="{1F22DEBF-AA80-D14C-973A-A5C4D694EA73}">
      <dsp:nvSpPr>
        <dsp:cNvPr id="0" name=""/>
        <dsp:cNvSpPr/>
      </dsp:nvSpPr>
      <dsp:spPr>
        <a:xfrm>
          <a:off x="0" y="525559"/>
          <a:ext cx="77129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740DB-1ADC-304D-BAD5-57D6484ED451}">
      <dsp:nvSpPr>
        <dsp:cNvPr id="0" name=""/>
        <dsp:cNvSpPr/>
      </dsp:nvSpPr>
      <dsp:spPr>
        <a:xfrm>
          <a:off x="0" y="525559"/>
          <a:ext cx="7712903" cy="52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La vue demande au controller ce qu’elle doit afficher</a:t>
          </a:r>
          <a:endParaRPr lang="en-US" sz="1900" kern="1200"/>
        </a:p>
      </dsp:txBody>
      <dsp:txXfrm>
        <a:off x="0" y="525559"/>
        <a:ext cx="7712903" cy="524022"/>
      </dsp:txXfrm>
    </dsp:sp>
    <dsp:sp modelId="{794940F8-862E-824E-9BDE-6E2FB289C5B7}">
      <dsp:nvSpPr>
        <dsp:cNvPr id="0" name=""/>
        <dsp:cNvSpPr/>
      </dsp:nvSpPr>
      <dsp:spPr>
        <a:xfrm>
          <a:off x="0" y="1049581"/>
          <a:ext cx="77129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12B76-87F3-684F-9496-619B630E8F47}">
      <dsp:nvSpPr>
        <dsp:cNvPr id="0" name=""/>
        <dsp:cNvSpPr/>
      </dsp:nvSpPr>
      <dsp:spPr>
        <a:xfrm>
          <a:off x="0" y="1049581"/>
          <a:ext cx="7712903" cy="52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Le controller demande au modèle les informations qu’elle doit transmettre.</a:t>
          </a:r>
          <a:endParaRPr lang="en-US" sz="1900" kern="1200"/>
        </a:p>
      </dsp:txBody>
      <dsp:txXfrm>
        <a:off x="0" y="1049581"/>
        <a:ext cx="7712903" cy="524022"/>
      </dsp:txXfrm>
    </dsp:sp>
    <dsp:sp modelId="{55574AA5-1F0E-5C44-B1AD-8D58AE097B7C}">
      <dsp:nvSpPr>
        <dsp:cNvPr id="0" name=""/>
        <dsp:cNvSpPr/>
      </dsp:nvSpPr>
      <dsp:spPr>
        <a:xfrm>
          <a:off x="0" y="1573604"/>
          <a:ext cx="77129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8BA02-9979-D84C-BDF6-D93911A4B365}">
      <dsp:nvSpPr>
        <dsp:cNvPr id="0" name=""/>
        <dsp:cNvSpPr/>
      </dsp:nvSpPr>
      <dsp:spPr>
        <a:xfrm>
          <a:off x="0" y="1573604"/>
          <a:ext cx="7712903" cy="52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Le modèle renvoit la donnée.</a:t>
          </a:r>
          <a:endParaRPr lang="en-US" sz="1900" kern="1200"/>
        </a:p>
      </dsp:txBody>
      <dsp:txXfrm>
        <a:off x="0" y="1573604"/>
        <a:ext cx="7712903" cy="524022"/>
      </dsp:txXfrm>
    </dsp:sp>
    <dsp:sp modelId="{A61D078A-BA88-7A4C-9651-2AC6E1223E16}">
      <dsp:nvSpPr>
        <dsp:cNvPr id="0" name=""/>
        <dsp:cNvSpPr/>
      </dsp:nvSpPr>
      <dsp:spPr>
        <a:xfrm>
          <a:off x="0" y="2097626"/>
          <a:ext cx="77129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2A65A-E611-5D47-BFD0-61EAFD2F8831}">
      <dsp:nvSpPr>
        <dsp:cNvPr id="0" name=""/>
        <dsp:cNvSpPr/>
      </dsp:nvSpPr>
      <dsp:spPr>
        <a:xfrm>
          <a:off x="0" y="2097626"/>
          <a:ext cx="7712903" cy="52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Le </a:t>
          </a:r>
          <a:r>
            <a:rPr lang="fr-FR" sz="1900" kern="1200" dirty="0" err="1"/>
            <a:t>controller</a:t>
          </a:r>
          <a:r>
            <a:rPr lang="fr-FR" sz="1900" kern="1200" dirty="0"/>
            <a:t> met à jour la vue.</a:t>
          </a:r>
          <a:endParaRPr lang="en-US" sz="1900" kern="1200" dirty="0"/>
        </a:p>
      </dsp:txBody>
      <dsp:txXfrm>
        <a:off x="0" y="2097626"/>
        <a:ext cx="7712903" cy="524022"/>
      </dsp:txXfrm>
    </dsp:sp>
    <dsp:sp modelId="{30F676CB-0DEC-2D45-839D-1F9B6B2F191D}">
      <dsp:nvSpPr>
        <dsp:cNvPr id="0" name=""/>
        <dsp:cNvSpPr/>
      </dsp:nvSpPr>
      <dsp:spPr>
        <a:xfrm>
          <a:off x="0" y="2621648"/>
          <a:ext cx="77129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75C4D-BF68-3B47-B1F8-E221B9752CDA}">
      <dsp:nvSpPr>
        <dsp:cNvPr id="0" name=""/>
        <dsp:cNvSpPr/>
      </dsp:nvSpPr>
      <dsp:spPr>
        <a:xfrm>
          <a:off x="0" y="2621648"/>
          <a:ext cx="7712903" cy="52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La vue affiche les nouvelles informations.</a:t>
          </a:r>
          <a:endParaRPr lang="en-US" sz="1900" kern="1200" dirty="0"/>
        </a:p>
      </dsp:txBody>
      <dsp:txXfrm>
        <a:off x="0" y="2621648"/>
        <a:ext cx="7712903" cy="524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F2B54-FAF7-DE48-9B95-7F00049C2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D1C4D5-EE55-A44F-901F-C89D0330A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F9B057-C852-8440-9BBC-BBAD707E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599392-097F-984D-9FC4-6C374B1E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DA0FED-54E4-D94F-9C26-E84C90F0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2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05AD4-8AB5-3A4D-B9FA-B38EFA9F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548DE9-945F-FF4C-9D90-28F073182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FD444D-CEBF-A142-9299-C8FC1D08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E39C31-EA0B-AD42-8C69-B85F04F1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61012A-8FCF-AC40-B919-928B9871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14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2B610B-B7BB-0F4A-BD87-6707BF4C6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F84D2F-0BFC-9940-9CEC-EFF2358E6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FACE27-C51C-9840-96D3-30467266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C9AD2-804B-F14E-A058-EF775A0A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F14454-9371-FD48-AA68-00DFCF63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71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A29E4-5A25-3B44-BF1E-B47D7547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D900F1-1CCA-1D43-9E0C-A64273A5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4CBE7-94D6-F44C-9E19-4C34CB0D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105686-6DA9-F44F-9F06-61DC193B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B7BA05-7AB0-5F44-8F16-9A2BA45D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15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88346-76DD-0C4F-8299-D0A7845B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C1F9C-30B1-3348-99FA-41BB4670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5DCC2A-AACC-2F4B-A887-9A183EFA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4B6C9A-7F83-8C41-B148-32D8F967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E55C52-19E7-4342-9F9C-AA820ECB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42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AC9-A6D8-7A40-AB9E-E5344BAB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4634EA-4083-9546-8A76-5B2832250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EA48B1-AD12-D741-8526-B32B51696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792BD3-21ED-6D4B-A995-20EF8601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69CA02-6480-1C46-A135-BFB1A22A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C24C7E-767E-984D-825C-41039027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4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F3CF4-24C6-1C4B-A626-FAE2948E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BE3D9E-7A3B-9442-9B26-3F3FDF87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524298-FBC6-5740-90A4-48105F4DB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B3B6B3-D17D-8C4F-8A15-212831704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A8E0F9-764D-7A41-B97D-7F2F25A2D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839667-B123-1340-BCEE-1D7BDEC5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132BC0-0A24-6041-80DB-1B5F8F17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AAAC6F-5BDA-E34D-828C-358D936C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51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71500-D31A-B044-BF31-D26A13AB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A75AEC-4002-244E-9E9D-4470526C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879C53-68C9-7347-B761-4140EEE2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1C4B84-9AD9-3C41-9198-73E324CB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4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E8639A-F58D-EA46-A41F-972DC065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3BC60B-7005-2547-BDE2-A5153364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721E46-4265-1941-9751-86D30DA1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20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AB056-39AD-1B4A-B845-5A0911E6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02A0C-E777-7648-BD14-515B09BA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B2F0E5-9897-4041-9DC7-78BE08E46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F29CE9-E12E-5C40-902F-B99B196C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8C82C5-857E-A345-93ED-27A67B11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26B31A-9114-F245-B58B-6FE8BB7A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78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6B911-7072-124C-AC08-0D72DBF8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27A4B8-F0BF-A843-8663-479A838B1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E4954C-E74A-AD4C-BA3E-2547E98B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3EACE0-767A-C943-8B90-A311C600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D77C89-4531-784B-898A-15FEC2FB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50A03-7A70-CF42-9480-F578052E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82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B33BFB-A41E-1340-A12C-5503E49F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11E727-0ACF-9B42-B163-EE26080A3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427907-87C4-5C49-A53E-2905F74C4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2A53-6095-4F4F-B00B-312CCAD5DF5B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E02B70-D8F2-C448-80CF-B53CB8841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B6FE0E-8F1C-B143-9696-C1DD5FCC9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626EFA-6330-B946-B267-9E87A89EDF8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93462" y="6705600"/>
            <a:ext cx="18494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fr-FR" sz="1000">
                <a:solidFill>
                  <a:srgbClr val="D89B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Company Proprietary</a:t>
            </a:r>
          </a:p>
        </p:txBody>
      </p:sp>
    </p:spTree>
    <p:extLst>
      <p:ext uri="{BB962C8B-B14F-4D97-AF65-F5344CB8AC3E}">
        <p14:creationId xmlns:p14="http://schemas.microsoft.com/office/powerpoint/2010/main" val="87376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F16F91-9722-8A4F-94BC-9178E0E58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fr-FR" sz="5200" b="1">
                <a:solidFill>
                  <a:schemeClr val="tx2"/>
                </a:solidFill>
              </a:rPr>
              <a:t>P5 - Améliorez une application existante</a:t>
            </a:r>
            <a:endParaRPr lang="fr-FR" sz="5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8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A7C967-82F0-4B88-AFB3-64B9C217E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095" b="6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40E420-6EA9-3D41-B77F-0E9653AD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28277CFE-B6A5-4180-9B97-26D54703E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187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3614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04177A9-57AC-4831-AD95-DB416C18A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graphicEl>
                                              <a:dgm id="{604177A9-57AC-4831-AD95-DB416C18A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910EA30-7C10-4BCC-879B-3FA7D98826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>
                                            <p:graphicEl>
                                              <a:dgm id="{C910EA30-7C10-4BCC-879B-3FA7D98826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721690F-667A-E745-A702-284D60AE2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>
                                            <p:graphicEl>
                                              <a:dgm id="{5721690F-667A-E745-A702-284D60AE29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38B9B6A-46A6-D244-B9D0-85A58E90EB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>
                                            <p:graphicEl>
                                              <a:dgm id="{E38B9B6A-46A6-D244-B9D0-85A58E90EB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E36069C-5B3F-4D2A-A06B-3B7711981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graphicEl>
                                              <a:dgm id="{0E36069C-5B3F-4D2A-A06B-3B77119815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8960307-DF5A-4807-9B27-F3725A370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graphicEl>
                                              <a:dgm id="{D8960307-DF5A-4807-9B27-F3725A3705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Espace réservé du contenu 4">
            <a:extLst>
              <a:ext uri="{FF2B5EF4-FFF2-40B4-BE49-F238E27FC236}">
                <a16:creationId xmlns:a16="http://schemas.microsoft.com/office/drawing/2014/main" id="{0D8D3C33-3546-5B41-9AB3-287AD6D92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9806" y="1122068"/>
            <a:ext cx="2260068" cy="4891356"/>
          </a:xfr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7FD9A4D-5661-6B4B-87CC-13F951350025}"/>
              </a:ext>
            </a:extLst>
          </p:cNvPr>
          <p:cNvSpPr txBox="1"/>
          <p:nvPr/>
        </p:nvSpPr>
        <p:spPr>
          <a:xfrm>
            <a:off x="998908" y="1379516"/>
            <a:ext cx="5806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L’application possède une zone de texte ou on visualise le calcule en cours.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EF5220F-2258-2740-ABB2-C66EB671B56F}"/>
              </a:ext>
            </a:extLst>
          </p:cNvPr>
          <p:cNvSpPr txBox="1"/>
          <p:nvPr/>
        </p:nvSpPr>
        <p:spPr>
          <a:xfrm>
            <a:off x="998908" y="2118180"/>
            <a:ext cx="430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En dessous un clavier numérique avec en bas un bouton reset pour annuler le calcule en cours et de l’autre côté un bouton égale pour obtenir le résultat.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3707A2-EBCA-CE4D-9CF1-7FA21140E575}"/>
              </a:ext>
            </a:extLst>
          </p:cNvPr>
          <p:cNvSpPr txBox="1"/>
          <p:nvPr/>
        </p:nvSpPr>
        <p:spPr>
          <a:xfrm>
            <a:off x="998908" y="3318509"/>
            <a:ext cx="2455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Ensuite, 4 opérateurs:</a:t>
            </a:r>
          </a:p>
          <a:p>
            <a:pPr marL="285750" indent="-285750">
              <a:buFontTx/>
              <a:buChar char="-"/>
            </a:pPr>
            <a:r>
              <a:rPr lang="fr-FR" dirty="0"/>
              <a:t>addition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Soustraction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Multiplication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Division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930B449-6A7E-AF42-AFA1-4CCA85228822}"/>
              </a:ext>
            </a:extLst>
          </p:cNvPr>
          <p:cNvSpPr/>
          <p:nvPr/>
        </p:nvSpPr>
        <p:spPr>
          <a:xfrm>
            <a:off x="7309885" y="1247831"/>
            <a:ext cx="2519916" cy="327279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4EDCF41-B157-8849-BCED-CFE60D54905F}"/>
              </a:ext>
            </a:extLst>
          </p:cNvPr>
          <p:cNvSpPr/>
          <p:nvPr/>
        </p:nvSpPr>
        <p:spPr>
          <a:xfrm>
            <a:off x="7309884" y="4245835"/>
            <a:ext cx="2519916" cy="133208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19542EF-BA7D-BF4C-A20F-60F147DCD5B1}"/>
              </a:ext>
            </a:extLst>
          </p:cNvPr>
          <p:cNvSpPr/>
          <p:nvPr/>
        </p:nvSpPr>
        <p:spPr>
          <a:xfrm>
            <a:off x="7309882" y="5406471"/>
            <a:ext cx="2519917" cy="58067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1BB02E76-3404-1A4E-B585-EC51B20B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555" y="53953"/>
            <a:ext cx="6664890" cy="1325563"/>
          </a:xfrm>
        </p:spPr>
        <p:txBody>
          <a:bodyPr>
            <a:normAutofit/>
          </a:bodyPr>
          <a:lstStyle/>
          <a:p>
            <a:r>
              <a:rPr lang="fr-FR" dirty="0"/>
              <a:t>Présentation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74478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xit" presetSubtype="3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53" presetClass="exit" presetSubtype="32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1" nodeType="click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228A14E-1BFD-1B44-A612-D4ECB0A764B4}"/>
              </a:ext>
            </a:extLst>
          </p:cNvPr>
          <p:cNvSpPr txBox="1"/>
          <p:nvPr/>
        </p:nvSpPr>
        <p:spPr>
          <a:xfrm>
            <a:off x="3449963" y="25601"/>
            <a:ext cx="5285982" cy="707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Diagramme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séquence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46FF8CBD-3A6C-794A-BAAF-097D5A168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4" t="4540" r="1512" b="9599"/>
          <a:stretch/>
        </p:blipFill>
        <p:spPr>
          <a:xfrm>
            <a:off x="225469" y="473558"/>
            <a:ext cx="11381423" cy="6358841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843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8C21E0AD-5D78-3044-9EC2-2D03161FF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471818"/>
              </p:ext>
            </p:extLst>
          </p:nvPr>
        </p:nvGraphicFramePr>
        <p:xfrm>
          <a:off x="604379" y="388258"/>
          <a:ext cx="7712903" cy="3147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6A34D07-2719-864B-9AC9-84BEF8824723}"/>
              </a:ext>
            </a:extLst>
          </p:cNvPr>
          <p:cNvSpPr/>
          <p:nvPr/>
        </p:nvSpPr>
        <p:spPr>
          <a:xfrm>
            <a:off x="604379" y="4988487"/>
            <a:ext cx="1899781" cy="117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21E044F-A901-274E-BFC3-C9CE042A3FDC}"/>
              </a:ext>
            </a:extLst>
          </p:cNvPr>
          <p:cNvSpPr/>
          <p:nvPr/>
        </p:nvSpPr>
        <p:spPr>
          <a:xfrm>
            <a:off x="3652154" y="3535466"/>
            <a:ext cx="1899781" cy="11774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Controller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CCA3ABF-487D-FA4C-B3C8-7A0B40E595A1}"/>
              </a:ext>
            </a:extLst>
          </p:cNvPr>
          <p:cNvSpPr/>
          <p:nvPr/>
        </p:nvSpPr>
        <p:spPr>
          <a:xfrm>
            <a:off x="7080111" y="4988487"/>
            <a:ext cx="1899781" cy="1177447"/>
          </a:xfrm>
          <a:prstGeom prst="roundRect">
            <a:avLst>
              <a:gd name="adj" fmla="val 1879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View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Connecteur en arc 25">
            <a:extLst>
              <a:ext uri="{FF2B5EF4-FFF2-40B4-BE49-F238E27FC236}">
                <a16:creationId xmlns:a16="http://schemas.microsoft.com/office/drawing/2014/main" id="{172A1584-2AD2-0B41-8685-605574DC3674}"/>
              </a:ext>
            </a:extLst>
          </p:cNvPr>
          <p:cNvCxnSpPr>
            <a:cxnSpLocks/>
            <a:stCxn id="25" idx="0"/>
            <a:endCxn id="24" idx="3"/>
          </p:cNvCxnSpPr>
          <p:nvPr/>
        </p:nvCxnSpPr>
        <p:spPr>
          <a:xfrm rot="16200000" flipV="1">
            <a:off x="6358821" y="3317305"/>
            <a:ext cx="864297" cy="2478067"/>
          </a:xfrm>
          <a:prstGeom prst="curvedConnector2">
            <a:avLst/>
          </a:prstGeom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 en arc 26">
            <a:extLst>
              <a:ext uri="{FF2B5EF4-FFF2-40B4-BE49-F238E27FC236}">
                <a16:creationId xmlns:a16="http://schemas.microsoft.com/office/drawing/2014/main" id="{D6B7E88E-063F-C14F-B040-573229E2F9C4}"/>
              </a:ext>
            </a:extLst>
          </p:cNvPr>
          <p:cNvCxnSpPr>
            <a:cxnSpLocks/>
            <a:stCxn id="24" idx="1"/>
            <a:endCxn id="23" idx="0"/>
          </p:cNvCxnSpPr>
          <p:nvPr/>
        </p:nvCxnSpPr>
        <p:spPr>
          <a:xfrm rot="10800000" flipV="1">
            <a:off x="1554270" y="4124189"/>
            <a:ext cx="2097884" cy="864297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rc 27">
            <a:extLst>
              <a:ext uri="{FF2B5EF4-FFF2-40B4-BE49-F238E27FC236}">
                <a16:creationId xmlns:a16="http://schemas.microsoft.com/office/drawing/2014/main" id="{A5B38956-D3DA-B248-8C49-0A1339D56D7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504160" y="4124190"/>
            <a:ext cx="1147994" cy="145302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>
            <a:extLst>
              <a:ext uri="{FF2B5EF4-FFF2-40B4-BE49-F238E27FC236}">
                <a16:creationId xmlns:a16="http://schemas.microsoft.com/office/drawing/2014/main" id="{7931FD00-C78C-DB4E-9717-E1DC34CCF78B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5551935" y="4124190"/>
            <a:ext cx="1528176" cy="1453021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que 29" descr="Utilisateur contour">
            <a:extLst>
              <a:ext uri="{FF2B5EF4-FFF2-40B4-BE49-F238E27FC236}">
                <a16:creationId xmlns:a16="http://schemas.microsoft.com/office/drawing/2014/main" id="{1D11ED89-129B-0046-8A81-08108C9BE8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39995" y="3648200"/>
            <a:ext cx="1517965" cy="1517965"/>
          </a:xfrm>
          <a:prstGeom prst="rect">
            <a:avLst/>
          </a:prstGeom>
          <a:effectLst/>
        </p:spPr>
      </p:pic>
      <p:cxnSp>
        <p:nvCxnSpPr>
          <p:cNvPr id="31" name="Connecteur en arc 30">
            <a:extLst>
              <a:ext uri="{FF2B5EF4-FFF2-40B4-BE49-F238E27FC236}">
                <a16:creationId xmlns:a16="http://schemas.microsoft.com/office/drawing/2014/main" id="{48B3266A-E5F8-BC49-8A3F-599A765148FB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rot="10800000" flipV="1">
            <a:off x="8979893" y="4407183"/>
            <a:ext cx="960103" cy="1170028"/>
          </a:xfrm>
          <a:prstGeom prst="curvedConnector3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>
            <a:extLst>
              <a:ext uri="{FF2B5EF4-FFF2-40B4-BE49-F238E27FC236}">
                <a16:creationId xmlns:a16="http://schemas.microsoft.com/office/drawing/2014/main" id="{554489BD-78AC-8644-B6C7-E5FA949264EC}"/>
              </a:ext>
            </a:extLst>
          </p:cNvPr>
          <p:cNvCxnSpPr>
            <a:cxnSpLocks/>
            <a:stCxn id="25" idx="2"/>
            <a:endCxn id="30" idx="2"/>
          </p:cNvCxnSpPr>
          <p:nvPr/>
        </p:nvCxnSpPr>
        <p:spPr>
          <a:xfrm rot="5400000" flipH="1" flipV="1">
            <a:off x="8864605" y="4331562"/>
            <a:ext cx="999769" cy="2668976"/>
          </a:xfrm>
          <a:prstGeom prst="curvedConnector3">
            <a:avLst>
              <a:gd name="adj1" fmla="val -22865"/>
            </a:avLst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10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35E76E78-0D4B-FF4C-9580-764FB2224F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7">
                                            <p:graphicEl>
                                              <a:dgm id="{35E76E78-0D4B-FF4C-9580-764FB2224F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041740DB-1ADC-304D-BAD5-57D6484ED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7">
                                            <p:graphicEl>
                                              <a:dgm id="{041740DB-1ADC-304D-BAD5-57D6484ED4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B0012B76-87F3-684F-9496-619B630E8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7">
                                            <p:graphicEl>
                                              <a:dgm id="{B0012B76-87F3-684F-9496-619B630E8F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50E8BA02-9979-D84C-BDF6-D93911A4B3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7">
                                            <p:graphicEl>
                                              <a:dgm id="{50E8BA02-9979-D84C-BDF6-D93911A4B3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7232A65A-E611-5D47-BFD0-61EAFD2F8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7">
                                            <p:graphicEl>
                                              <a:dgm id="{7232A65A-E611-5D47-BFD0-61EAFD2F88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1EA75C4D-BF68-3B47-B1F8-E221B9752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17">
                                            <p:graphicEl>
                                              <a:dgm id="{1EA75C4D-BF68-3B47-B1F8-E221B9752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 uiExpand="1">
        <p:bldSub>
          <a:bldDgm bld="one"/>
        </p:bldSub>
      </p:bldGraphic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129</Words>
  <Application>Microsoft Macintosh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P5 - Améliorez une application existante</vt:lpstr>
      <vt:lpstr>Sommaire</vt:lpstr>
      <vt:lpstr>Présentation de l’application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P5 - Améliorez une application existante</dc:title>
  <dc:creator>Soussand, Yoan</dc:creator>
  <cp:lastModifiedBy>Soussand, Yoan</cp:lastModifiedBy>
  <cp:revision>1</cp:revision>
  <dcterms:created xsi:type="dcterms:W3CDTF">2021-10-14T21:00:27Z</dcterms:created>
  <dcterms:modified xsi:type="dcterms:W3CDTF">2021-10-18T08:54:28Z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041ff-f5de-4583-8841-e2a1851ee5d2_Enabled">
    <vt:lpwstr>true</vt:lpwstr>
  </property>
  <property fmtid="{D5CDD505-2E9C-101B-9397-08002B2CF9AE}" pid="3" name="MSIP_Label_f48041ff-f5de-4583-8841-e2a1851ee5d2_SetDate">
    <vt:lpwstr>2021-10-14T21:11:04Z</vt:lpwstr>
  </property>
  <property fmtid="{D5CDD505-2E9C-101B-9397-08002B2CF9AE}" pid="4" name="MSIP_Label_f48041ff-f5de-4583-8841-e2a1851ee5d2_Method">
    <vt:lpwstr>Privileged</vt:lpwstr>
  </property>
  <property fmtid="{D5CDD505-2E9C-101B-9397-08002B2CF9AE}" pid="5" name="MSIP_Label_f48041ff-f5de-4583-8841-e2a1851ee5d2_Name">
    <vt:lpwstr>Confidential</vt:lpwstr>
  </property>
  <property fmtid="{D5CDD505-2E9C-101B-9397-08002B2CF9AE}" pid="6" name="MSIP_Label_f48041ff-f5de-4583-8841-e2a1851ee5d2_SiteId">
    <vt:lpwstr>771c9c47-7f24-44dc-958e-34f8713a8394</vt:lpwstr>
  </property>
  <property fmtid="{D5CDD505-2E9C-101B-9397-08002B2CF9AE}" pid="7" name="MSIP_Label_f48041ff-f5de-4583-8841-e2a1851ee5d2_ActionId">
    <vt:lpwstr>f212a73a-1e7b-409f-a6b9-548d66b38f6c</vt:lpwstr>
  </property>
  <property fmtid="{D5CDD505-2E9C-101B-9397-08002B2CF9AE}" pid="8" name="MSIP_Label_f48041ff-f5de-4583-8841-e2a1851ee5d2_ContentBits">
    <vt:lpwstr>2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Confidential - Company Proprietary</vt:lpwstr>
  </property>
</Properties>
</file>